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420" r:id="rId3"/>
    <p:sldId id="343" r:id="rId4"/>
    <p:sldId id="344" r:id="rId5"/>
    <p:sldId id="345" r:id="rId6"/>
    <p:sldId id="346" r:id="rId7"/>
    <p:sldId id="347" r:id="rId8"/>
    <p:sldId id="348" r:id="rId9"/>
    <p:sldId id="349" r:id="rId10"/>
    <p:sldId id="350" r:id="rId11"/>
    <p:sldId id="351" r:id="rId12"/>
    <p:sldId id="355" r:id="rId13"/>
    <p:sldId id="422" r:id="rId14"/>
    <p:sldId id="356" r:id="rId15"/>
    <p:sldId id="357" r:id="rId16"/>
    <p:sldId id="421" r:id="rId1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83"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5859E"/>
    <a:srgbClr val="71819A"/>
    <a:srgbClr val="22262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20051" autoAdjust="0"/>
    <p:restoredTop sz="94728" autoAdjust="0"/>
  </p:normalViewPr>
  <p:slideViewPr>
    <p:cSldViewPr snapToGrid="0" showGuides="1">
      <p:cViewPr varScale="1">
        <p:scale>
          <a:sx n="57" d="100"/>
          <a:sy n="57" d="100"/>
        </p:scale>
        <p:origin x="-90" y="-468"/>
      </p:cViewPr>
      <p:guideLst>
        <p:guide orient="horz" pos="2183"/>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164"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8C1A344-9527-4261-BFCA-00ECA8F30713}"/>
              </a:ext>
            </a:extLst>
          </p:cNvPr>
          <p:cNvSpPr>
            <a:spLocks noGrp="1"/>
          </p:cNvSpPr>
          <p:nvPr>
            <p:ph type="title"/>
          </p:nvPr>
        </p:nvSpPr>
        <p:spPr>
          <a:xfrm>
            <a:off x="1094509" y="2526419"/>
            <a:ext cx="10044546" cy="1325563"/>
          </a:xfrm>
        </p:spPr>
        <p:txBody>
          <a:bodyPr>
            <a:noAutofit/>
          </a:bodyPr>
          <a:lstStyle>
            <a:lvl1pPr algn="ctr">
              <a:defRPr sz="6000">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3" name="日期占位符 2">
            <a:extLst>
              <a:ext uri="{FF2B5EF4-FFF2-40B4-BE49-F238E27FC236}">
                <a16:creationId xmlns:a16="http://schemas.microsoft.com/office/drawing/2014/main" xmlns="" id="{F59D1CC3-06E7-48E1-981A-615765DBE65E}"/>
              </a:ext>
            </a:extLst>
          </p:cNvPr>
          <p:cNvSpPr>
            <a:spLocks noGrp="1"/>
          </p:cNvSpPr>
          <p:nvPr>
            <p:ph type="dt" sz="half" idx="10"/>
          </p:nvPr>
        </p:nvSpPr>
        <p:spPr/>
        <p:txBody>
          <a:bodyPr/>
          <a:lstStyle/>
          <a:p>
            <a:fld id="{BCC81020-18CF-4432-B1BC-5DDEBD856739}" type="datetimeFigureOut">
              <a:rPr lang="zh-CN" altLang="en-US" smtClean="0"/>
              <a:t>2017/9/25/Monday</a:t>
            </a:fld>
            <a:endParaRPr lang="zh-CN" altLang="en-US"/>
          </a:p>
        </p:txBody>
      </p:sp>
      <p:sp>
        <p:nvSpPr>
          <p:cNvPr id="4" name="页脚占位符 3">
            <a:extLst>
              <a:ext uri="{FF2B5EF4-FFF2-40B4-BE49-F238E27FC236}">
                <a16:creationId xmlns:a16="http://schemas.microsoft.com/office/drawing/2014/main" xmlns="" id="{438391DF-70CC-42D5-A999-460FDB95308F}"/>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17FEFB7A-C2DC-434C-AD91-D5ADFD288C30}"/>
              </a:ext>
            </a:extLst>
          </p:cNvPr>
          <p:cNvSpPr>
            <a:spLocks noGrp="1"/>
          </p:cNvSpPr>
          <p:nvPr>
            <p:ph type="sldNum" sz="quarter" idx="12"/>
          </p:nvPr>
        </p:nvSpPr>
        <p:spPr/>
        <p:txBody>
          <a:bodyPr/>
          <a:lstStyle/>
          <a:p>
            <a:fld id="{80E8F6B5-788F-4225-8932-BCF0A2F6AED4}" type="slidenum">
              <a:rPr lang="zh-CN" altLang="en-US" smtClean="0"/>
              <a:t>‹#›</a:t>
            </a:fld>
            <a:endParaRPr lang="zh-CN" altLang="en-US"/>
          </a:p>
        </p:txBody>
      </p:sp>
    </p:spTree>
    <p:extLst>
      <p:ext uri="{BB962C8B-B14F-4D97-AF65-F5344CB8AC3E}">
        <p14:creationId xmlns:p14="http://schemas.microsoft.com/office/powerpoint/2010/main" val="11875729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8C1A344-9527-4261-BFCA-00ECA8F30713}"/>
              </a:ext>
            </a:extLst>
          </p:cNvPr>
          <p:cNvSpPr>
            <a:spLocks noGrp="1"/>
          </p:cNvSpPr>
          <p:nvPr>
            <p:ph type="title"/>
          </p:nvPr>
        </p:nvSpPr>
        <p:spPr>
          <a:xfrm>
            <a:off x="1094509" y="2526419"/>
            <a:ext cx="10044546" cy="1325563"/>
          </a:xfrm>
        </p:spPr>
        <p:txBody>
          <a:bodyPr>
            <a:noAutofit/>
          </a:bodyPr>
          <a:lstStyle>
            <a:lvl1pPr algn="ctr">
              <a:defRPr sz="4400">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3" name="日期占位符 2">
            <a:extLst>
              <a:ext uri="{FF2B5EF4-FFF2-40B4-BE49-F238E27FC236}">
                <a16:creationId xmlns:a16="http://schemas.microsoft.com/office/drawing/2014/main" xmlns="" id="{F59D1CC3-06E7-48E1-981A-615765DBE65E}"/>
              </a:ext>
            </a:extLst>
          </p:cNvPr>
          <p:cNvSpPr>
            <a:spLocks noGrp="1"/>
          </p:cNvSpPr>
          <p:nvPr>
            <p:ph type="dt" sz="half" idx="10"/>
          </p:nvPr>
        </p:nvSpPr>
        <p:spPr/>
        <p:txBody>
          <a:bodyPr/>
          <a:lstStyle/>
          <a:p>
            <a:fld id="{BCC81020-18CF-4432-B1BC-5DDEBD856739}" type="datetimeFigureOut">
              <a:rPr lang="zh-CN" altLang="en-US" smtClean="0"/>
              <a:t>2017/9/25/Monday</a:t>
            </a:fld>
            <a:endParaRPr lang="zh-CN" altLang="en-US"/>
          </a:p>
        </p:txBody>
      </p:sp>
      <p:sp>
        <p:nvSpPr>
          <p:cNvPr id="4" name="页脚占位符 3">
            <a:extLst>
              <a:ext uri="{FF2B5EF4-FFF2-40B4-BE49-F238E27FC236}">
                <a16:creationId xmlns:a16="http://schemas.microsoft.com/office/drawing/2014/main" xmlns="" id="{438391DF-70CC-42D5-A999-460FDB95308F}"/>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17FEFB7A-C2DC-434C-AD91-D5ADFD288C30}"/>
              </a:ext>
            </a:extLst>
          </p:cNvPr>
          <p:cNvSpPr>
            <a:spLocks noGrp="1"/>
          </p:cNvSpPr>
          <p:nvPr>
            <p:ph type="sldNum" sz="quarter" idx="12"/>
          </p:nvPr>
        </p:nvSpPr>
        <p:spPr/>
        <p:txBody>
          <a:bodyPr/>
          <a:lstStyle/>
          <a:p>
            <a:fld id="{80E8F6B5-788F-4225-8932-BCF0A2F6AED4}" type="slidenum">
              <a:rPr lang="zh-CN" altLang="en-US" smtClean="0"/>
              <a:t>‹#›</a:t>
            </a:fld>
            <a:endParaRPr lang="zh-CN" altLang="en-US"/>
          </a:p>
        </p:txBody>
      </p:sp>
      <p:grpSp>
        <p:nvGrpSpPr>
          <p:cNvPr id="6" name="组合 5">
            <a:extLst>
              <a:ext uri="{FF2B5EF4-FFF2-40B4-BE49-F238E27FC236}">
                <a16:creationId xmlns:a16="http://schemas.microsoft.com/office/drawing/2014/main" xmlns="" id="{ADD7C93C-A46E-43CC-9441-90C69BDA6307}"/>
              </a:ext>
            </a:extLst>
          </p:cNvPr>
          <p:cNvGrpSpPr/>
          <p:nvPr userDrawn="1"/>
        </p:nvGrpSpPr>
        <p:grpSpPr>
          <a:xfrm>
            <a:off x="0" y="3792"/>
            <a:ext cx="12192000" cy="6854208"/>
            <a:chOff x="0" y="3792"/>
            <a:chExt cx="9144000" cy="6854208"/>
          </a:xfrm>
        </p:grpSpPr>
        <p:pic>
          <p:nvPicPr>
            <p:cNvPr id="7" name="图片 6">
              <a:extLst>
                <a:ext uri="{FF2B5EF4-FFF2-40B4-BE49-F238E27FC236}">
                  <a16:creationId xmlns:a16="http://schemas.microsoft.com/office/drawing/2014/main" xmlns="" id="{8CEA4462-D4D0-4C3C-8935-9E8AD603026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792"/>
              <a:ext cx="9144000" cy="6850415"/>
            </a:xfrm>
            <a:prstGeom prst="rect">
              <a:avLst/>
            </a:prstGeom>
          </p:spPr>
        </p:pic>
        <p:sp>
          <p:nvSpPr>
            <p:cNvPr id="8" name="矩形 7">
              <a:extLst>
                <a:ext uri="{FF2B5EF4-FFF2-40B4-BE49-F238E27FC236}">
                  <a16:creationId xmlns:a16="http://schemas.microsoft.com/office/drawing/2014/main" xmlns="" id="{D70A90A8-3FD2-4A2F-A5B0-8CFAE4B1A9F5}"/>
                </a:ext>
              </a:extLst>
            </p:cNvPr>
            <p:cNvSpPr/>
            <p:nvPr userDrawn="1"/>
          </p:nvSpPr>
          <p:spPr>
            <a:xfrm>
              <a:off x="0" y="188640"/>
              <a:ext cx="9144000" cy="6669360"/>
            </a:xfrm>
            <a:prstGeom prst="rect">
              <a:avLst/>
            </a:prstGeom>
            <a:gradFill flip="none" rotWithShape="1">
              <a:gsLst>
                <a:gs pos="0">
                  <a:schemeClr val="bg1">
                    <a:alpha val="80000"/>
                  </a:schemeClr>
                </a:gs>
                <a:gs pos="0">
                  <a:schemeClr val="bg1"/>
                </a:gs>
                <a:gs pos="59000">
                  <a:schemeClr val="bg1">
                    <a:alpha val="8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Tree>
    <p:extLst>
      <p:ext uri="{BB962C8B-B14F-4D97-AF65-F5344CB8AC3E}">
        <p14:creationId xmlns:p14="http://schemas.microsoft.com/office/powerpoint/2010/main" val="42476028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grpSp>
        <p:nvGrpSpPr>
          <p:cNvPr id="7" name="组合 6">
            <a:extLst>
              <a:ext uri="{FF2B5EF4-FFF2-40B4-BE49-F238E27FC236}">
                <a16:creationId xmlns:a16="http://schemas.microsoft.com/office/drawing/2014/main" xmlns="" id="{516C6A8A-08CD-47EB-8BC1-AADEE01A001D}"/>
              </a:ext>
            </a:extLst>
          </p:cNvPr>
          <p:cNvGrpSpPr/>
          <p:nvPr userDrawn="1"/>
        </p:nvGrpSpPr>
        <p:grpSpPr>
          <a:xfrm>
            <a:off x="0" y="3792"/>
            <a:ext cx="12192000" cy="6854208"/>
            <a:chOff x="0" y="3792"/>
            <a:chExt cx="9144000" cy="6854208"/>
          </a:xfrm>
        </p:grpSpPr>
        <p:pic>
          <p:nvPicPr>
            <p:cNvPr id="8" name="图片 7">
              <a:extLst>
                <a:ext uri="{FF2B5EF4-FFF2-40B4-BE49-F238E27FC236}">
                  <a16:creationId xmlns:a16="http://schemas.microsoft.com/office/drawing/2014/main" xmlns="" id="{17B55DC5-A739-401C-AB3B-80BC244F0A6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792"/>
              <a:ext cx="9144000" cy="6850415"/>
            </a:xfrm>
            <a:prstGeom prst="rect">
              <a:avLst/>
            </a:prstGeom>
          </p:spPr>
        </p:pic>
        <p:sp>
          <p:nvSpPr>
            <p:cNvPr id="9" name="矩形 8">
              <a:extLst>
                <a:ext uri="{FF2B5EF4-FFF2-40B4-BE49-F238E27FC236}">
                  <a16:creationId xmlns:a16="http://schemas.microsoft.com/office/drawing/2014/main" xmlns="" id="{C065303C-AC59-4304-AA47-6B541B57C162}"/>
                </a:ext>
              </a:extLst>
            </p:cNvPr>
            <p:cNvSpPr/>
            <p:nvPr userDrawn="1"/>
          </p:nvSpPr>
          <p:spPr>
            <a:xfrm>
              <a:off x="0" y="188640"/>
              <a:ext cx="9144000" cy="6669360"/>
            </a:xfrm>
            <a:prstGeom prst="rect">
              <a:avLst/>
            </a:prstGeom>
            <a:gradFill flip="none" rotWithShape="1">
              <a:gsLst>
                <a:gs pos="0">
                  <a:schemeClr val="bg1">
                    <a:alpha val="80000"/>
                  </a:schemeClr>
                </a:gs>
                <a:gs pos="0">
                  <a:schemeClr val="bg1"/>
                </a:gs>
                <a:gs pos="59000">
                  <a:schemeClr val="bg1">
                    <a:alpha val="8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2" name="标题 1">
            <a:extLst>
              <a:ext uri="{FF2B5EF4-FFF2-40B4-BE49-F238E27FC236}">
                <a16:creationId xmlns:a16="http://schemas.microsoft.com/office/drawing/2014/main" xmlns="" id="{8D42C361-65AF-4C00-A99E-3475EEACF4A4}"/>
              </a:ext>
            </a:extLst>
          </p:cNvPr>
          <p:cNvSpPr>
            <a:spLocks noGrp="1"/>
          </p:cNvSpPr>
          <p:nvPr>
            <p:ph type="title"/>
          </p:nvPr>
        </p:nvSpPr>
        <p:spPr>
          <a:xfrm>
            <a:off x="942975" y="700089"/>
            <a:ext cx="10301287" cy="989013"/>
          </a:xfrm>
        </p:spPr>
        <p:txBody>
          <a:bodyPr/>
          <a:lstStyle/>
          <a:p>
            <a:r>
              <a:rPr lang="zh-CN" altLang="en-US" dirty="0"/>
              <a:t>单击此处编辑母版标题样式</a:t>
            </a:r>
          </a:p>
        </p:txBody>
      </p:sp>
      <p:sp>
        <p:nvSpPr>
          <p:cNvPr id="3" name="内容占位符 2">
            <a:extLst>
              <a:ext uri="{FF2B5EF4-FFF2-40B4-BE49-F238E27FC236}">
                <a16:creationId xmlns:a16="http://schemas.microsoft.com/office/drawing/2014/main" xmlns="" id="{75DFC8EF-E9FE-46B4-89B4-7CFDBCB4060B}"/>
              </a:ext>
            </a:extLst>
          </p:cNvPr>
          <p:cNvSpPr>
            <a:spLocks noGrp="1"/>
          </p:cNvSpPr>
          <p:nvPr>
            <p:ph idx="1"/>
          </p:nvPr>
        </p:nvSpPr>
        <p:spPr>
          <a:xfrm>
            <a:off x="942975" y="1825625"/>
            <a:ext cx="10301288" cy="4351338"/>
          </a:xfrm>
        </p:spPr>
        <p:txBody>
          <a:bodyPr/>
          <a:lstStyle>
            <a:lvl1pPr marL="0" indent="0">
              <a:lnSpc>
                <a:spcPct val="100000"/>
              </a:lnSpc>
              <a:buNone/>
              <a:defRPr/>
            </a:lvl1pPr>
            <a:lvl2pPr marL="457200" indent="0">
              <a:lnSpc>
                <a:spcPct val="100000"/>
              </a:lnSpc>
              <a:buNone/>
              <a:defRPr b="1">
                <a:latin typeface="微软雅黑" panose="020B0503020204020204" pitchFamily="34" charset="-122"/>
                <a:ea typeface="微软雅黑" panose="020B0503020204020204" pitchFamily="34" charset="-122"/>
              </a:defRPr>
            </a:lvl2pPr>
            <a:lvl3pPr marL="914400" indent="0">
              <a:lnSpc>
                <a:spcPct val="100000"/>
              </a:lnSpc>
              <a:buNone/>
              <a:defRPr>
                <a:latin typeface="微软雅黑" panose="020B0503020204020204" pitchFamily="34" charset="-122"/>
                <a:ea typeface="微软雅黑" panose="020B0503020204020204" pitchFamily="34" charset="-122"/>
              </a:defRPr>
            </a:lvl3pPr>
            <a:lvl5pPr marL="1828800" indent="0">
              <a:buNone/>
              <a:defRPr/>
            </a:lvl5pPr>
          </a:lstStyle>
          <a:p>
            <a:pPr lvl="0"/>
            <a:r>
              <a:rPr lang="zh-CN" altLang="en-US" dirty="0"/>
              <a:t>编辑母版文本样式</a:t>
            </a:r>
          </a:p>
          <a:p>
            <a:pPr lvl="1"/>
            <a:r>
              <a:rPr lang="zh-CN" altLang="en-US" dirty="0"/>
              <a:t>  第二级</a:t>
            </a:r>
          </a:p>
          <a:p>
            <a:pPr lvl="2"/>
            <a:r>
              <a:rPr lang="zh-CN" altLang="en-US" dirty="0"/>
              <a:t>  第三级</a:t>
            </a:r>
          </a:p>
          <a:p>
            <a:pPr lvl="3"/>
            <a:endParaRPr lang="zh-CN" altLang="en-US" dirty="0"/>
          </a:p>
        </p:txBody>
      </p:sp>
      <p:sp>
        <p:nvSpPr>
          <p:cNvPr id="4" name="日期占位符 3">
            <a:extLst>
              <a:ext uri="{FF2B5EF4-FFF2-40B4-BE49-F238E27FC236}">
                <a16:creationId xmlns:a16="http://schemas.microsoft.com/office/drawing/2014/main" xmlns="" id="{5C6F1D0C-6E8B-4F5F-9A71-D578497E35A2}"/>
              </a:ext>
            </a:extLst>
          </p:cNvPr>
          <p:cNvSpPr>
            <a:spLocks noGrp="1"/>
          </p:cNvSpPr>
          <p:nvPr>
            <p:ph type="dt" sz="half" idx="10"/>
          </p:nvPr>
        </p:nvSpPr>
        <p:spPr/>
        <p:txBody>
          <a:bodyPr/>
          <a:lstStyle/>
          <a:p>
            <a:fld id="{0560AEB0-92C8-439C-B570-BC7B287CE0F2}" type="datetimeFigureOut">
              <a:rPr lang="zh-CN" altLang="en-US" smtClean="0"/>
              <a:t>2017/9/25/Monday</a:t>
            </a:fld>
            <a:endParaRPr lang="zh-CN" altLang="en-US"/>
          </a:p>
        </p:txBody>
      </p:sp>
      <p:sp>
        <p:nvSpPr>
          <p:cNvPr id="5" name="页脚占位符 4">
            <a:extLst>
              <a:ext uri="{FF2B5EF4-FFF2-40B4-BE49-F238E27FC236}">
                <a16:creationId xmlns:a16="http://schemas.microsoft.com/office/drawing/2014/main" xmlns="" id="{1A8F59C5-E31D-43D3-9734-AFF4F6E2318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99499B23-4E8F-4045-8ACE-375E6387C52F}"/>
              </a:ext>
            </a:extLst>
          </p:cNvPr>
          <p:cNvSpPr>
            <a:spLocks noGrp="1"/>
          </p:cNvSpPr>
          <p:nvPr>
            <p:ph type="sldNum" sz="quarter" idx="12"/>
          </p:nvPr>
        </p:nvSpPr>
        <p:spPr/>
        <p:txBody>
          <a:bodyPr/>
          <a:lstStyle/>
          <a:p>
            <a:fld id="{74030097-1FA3-44BF-8968-D294A6CAEA77}" type="slidenum">
              <a:rPr lang="zh-CN" altLang="en-US" smtClean="0"/>
              <a:t>‹#›</a:t>
            </a:fld>
            <a:endParaRPr lang="zh-CN" altLang="en-US"/>
          </a:p>
        </p:txBody>
      </p:sp>
    </p:spTree>
    <p:extLst>
      <p:ext uri="{BB962C8B-B14F-4D97-AF65-F5344CB8AC3E}">
        <p14:creationId xmlns:p14="http://schemas.microsoft.com/office/powerpoint/2010/main" val="14132867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标题和内容">
    <p:spTree>
      <p:nvGrpSpPr>
        <p:cNvPr id="1" name=""/>
        <p:cNvGrpSpPr/>
        <p:nvPr/>
      </p:nvGrpSpPr>
      <p:grpSpPr>
        <a:xfrm>
          <a:off x="0" y="0"/>
          <a:ext cx="0" cy="0"/>
          <a:chOff x="0" y="0"/>
          <a:chExt cx="0" cy="0"/>
        </a:xfrm>
      </p:grpSpPr>
      <p:grpSp>
        <p:nvGrpSpPr>
          <p:cNvPr id="7" name="组合 6">
            <a:extLst>
              <a:ext uri="{FF2B5EF4-FFF2-40B4-BE49-F238E27FC236}">
                <a16:creationId xmlns:a16="http://schemas.microsoft.com/office/drawing/2014/main" xmlns="" id="{6C463964-36BD-486E-9DFF-A9BC6FAE7878}"/>
              </a:ext>
            </a:extLst>
          </p:cNvPr>
          <p:cNvGrpSpPr/>
          <p:nvPr userDrawn="1"/>
        </p:nvGrpSpPr>
        <p:grpSpPr>
          <a:xfrm>
            <a:off x="0" y="3792"/>
            <a:ext cx="12192000" cy="6854208"/>
            <a:chOff x="0" y="3792"/>
            <a:chExt cx="9144000" cy="6854208"/>
          </a:xfrm>
        </p:grpSpPr>
        <p:pic>
          <p:nvPicPr>
            <p:cNvPr id="8" name="图片 7">
              <a:extLst>
                <a:ext uri="{FF2B5EF4-FFF2-40B4-BE49-F238E27FC236}">
                  <a16:creationId xmlns:a16="http://schemas.microsoft.com/office/drawing/2014/main" xmlns="" id="{ADA678C1-A434-45F0-BD76-0DB2CFE298D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792"/>
              <a:ext cx="9144000" cy="6850415"/>
            </a:xfrm>
            <a:prstGeom prst="rect">
              <a:avLst/>
            </a:prstGeom>
          </p:spPr>
        </p:pic>
        <p:sp>
          <p:nvSpPr>
            <p:cNvPr id="9" name="矩形 8">
              <a:extLst>
                <a:ext uri="{FF2B5EF4-FFF2-40B4-BE49-F238E27FC236}">
                  <a16:creationId xmlns:a16="http://schemas.microsoft.com/office/drawing/2014/main" xmlns="" id="{CE8A15D6-393B-4491-A482-49C134187A1D}"/>
                </a:ext>
              </a:extLst>
            </p:cNvPr>
            <p:cNvSpPr/>
            <p:nvPr userDrawn="1"/>
          </p:nvSpPr>
          <p:spPr>
            <a:xfrm>
              <a:off x="0" y="188640"/>
              <a:ext cx="9144000" cy="6669360"/>
            </a:xfrm>
            <a:prstGeom prst="rect">
              <a:avLst/>
            </a:prstGeom>
            <a:gradFill flip="none" rotWithShape="1">
              <a:gsLst>
                <a:gs pos="0">
                  <a:schemeClr val="bg1">
                    <a:alpha val="80000"/>
                  </a:schemeClr>
                </a:gs>
                <a:gs pos="0">
                  <a:schemeClr val="bg1"/>
                </a:gs>
                <a:gs pos="59000">
                  <a:schemeClr val="bg1">
                    <a:alpha val="8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2" name="标题 1">
            <a:extLst>
              <a:ext uri="{FF2B5EF4-FFF2-40B4-BE49-F238E27FC236}">
                <a16:creationId xmlns:a16="http://schemas.microsoft.com/office/drawing/2014/main" xmlns="" id="{1632DE8C-2763-4DFC-B935-767D890A84A7}"/>
              </a:ext>
            </a:extLst>
          </p:cNvPr>
          <p:cNvSpPr>
            <a:spLocks noGrp="1"/>
          </p:cNvSpPr>
          <p:nvPr>
            <p:ph type="title"/>
          </p:nvPr>
        </p:nvSpPr>
        <p:spPr>
          <a:xfrm>
            <a:off x="971550" y="803564"/>
            <a:ext cx="10382250" cy="887124"/>
          </a:xfrm>
        </p:spPr>
        <p:txBody>
          <a:bodyPr>
            <a:normAutofit/>
          </a:bodyPr>
          <a:lstStyle>
            <a:lvl1pPr algn="l">
              <a:defRPr sz="3600"/>
            </a:lvl1pPr>
          </a:lstStyle>
          <a:p>
            <a:r>
              <a:rPr lang="zh-CN" altLang="en-US" dirty="0"/>
              <a:t>单击此处编辑母版标题样式</a:t>
            </a:r>
          </a:p>
        </p:txBody>
      </p:sp>
      <p:sp>
        <p:nvSpPr>
          <p:cNvPr id="3" name="内容占位符 2">
            <a:extLst>
              <a:ext uri="{FF2B5EF4-FFF2-40B4-BE49-F238E27FC236}">
                <a16:creationId xmlns:a16="http://schemas.microsoft.com/office/drawing/2014/main" xmlns="" id="{4CBCFAB9-247E-4A4B-903E-F478A6F436AE}"/>
              </a:ext>
            </a:extLst>
          </p:cNvPr>
          <p:cNvSpPr>
            <a:spLocks noGrp="1"/>
          </p:cNvSpPr>
          <p:nvPr>
            <p:ph idx="1"/>
          </p:nvPr>
        </p:nvSpPr>
        <p:spPr>
          <a:xfrm>
            <a:off x="971550" y="1825625"/>
            <a:ext cx="10382250" cy="4351338"/>
          </a:xfrm>
        </p:spPr>
        <p:txBody>
          <a:bodyPr/>
          <a:lstStyle>
            <a:lvl1pPr marL="0" indent="0">
              <a:lnSpc>
                <a:spcPct val="100000"/>
              </a:lnSpc>
              <a:buNone/>
              <a:defRPr sz="2400" b="1"/>
            </a:lvl1pPr>
            <a:lvl2pPr marL="457200" indent="0">
              <a:lnSpc>
                <a:spcPct val="100000"/>
              </a:lnSpc>
              <a:buNone/>
              <a:defRPr sz="2000">
                <a:latin typeface="微软雅黑" panose="020B0503020204020204" pitchFamily="34" charset="-122"/>
                <a:ea typeface="微软雅黑" panose="020B0503020204020204" pitchFamily="34" charset="-122"/>
              </a:defRPr>
            </a:lvl2pPr>
            <a:lvl3pPr marL="914400" indent="0">
              <a:buNone/>
              <a:defRPr/>
            </a:lvl3pPr>
            <a:lvl4pPr marL="1371600" indent="0">
              <a:buNone/>
              <a:defRPr/>
            </a:lvl4pPr>
            <a:lvl5pPr marL="1828800" indent="0">
              <a:buNone/>
              <a:defRPr/>
            </a:lvl5pPr>
          </a:lstStyle>
          <a:p>
            <a:pPr lvl="0"/>
            <a:r>
              <a:rPr lang="zh-CN" altLang="en-US" dirty="0"/>
              <a:t>编辑母版文本样式</a:t>
            </a:r>
          </a:p>
          <a:p>
            <a:pPr lvl="1"/>
            <a:r>
              <a:rPr lang="zh-CN" altLang="en-US" dirty="0"/>
              <a:t>第二级</a:t>
            </a:r>
          </a:p>
          <a:p>
            <a:pPr lvl="2"/>
            <a:endParaRPr lang="zh-CN" altLang="en-US" dirty="0"/>
          </a:p>
        </p:txBody>
      </p:sp>
      <p:sp>
        <p:nvSpPr>
          <p:cNvPr id="4" name="日期占位符 3">
            <a:extLst>
              <a:ext uri="{FF2B5EF4-FFF2-40B4-BE49-F238E27FC236}">
                <a16:creationId xmlns:a16="http://schemas.microsoft.com/office/drawing/2014/main" xmlns="" id="{2E199F44-C2CD-4C34-85C3-26ECE9CECC78}"/>
              </a:ext>
            </a:extLst>
          </p:cNvPr>
          <p:cNvSpPr>
            <a:spLocks noGrp="1"/>
          </p:cNvSpPr>
          <p:nvPr>
            <p:ph type="dt" sz="half" idx="10"/>
          </p:nvPr>
        </p:nvSpPr>
        <p:spPr/>
        <p:txBody>
          <a:bodyPr/>
          <a:lstStyle/>
          <a:p>
            <a:fld id="{BCC81020-18CF-4432-B1BC-5DDEBD856739}" type="datetimeFigureOut">
              <a:rPr lang="zh-CN" altLang="en-US" smtClean="0"/>
              <a:t>2017/9/25/Monday</a:t>
            </a:fld>
            <a:endParaRPr lang="zh-CN" altLang="en-US"/>
          </a:p>
        </p:txBody>
      </p:sp>
      <p:sp>
        <p:nvSpPr>
          <p:cNvPr id="5" name="页脚占位符 4">
            <a:extLst>
              <a:ext uri="{FF2B5EF4-FFF2-40B4-BE49-F238E27FC236}">
                <a16:creationId xmlns:a16="http://schemas.microsoft.com/office/drawing/2014/main" xmlns="" id="{D8BB7DEF-12F7-495E-9741-3E8F6891653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96686D63-2B49-4D37-AB4C-18A172430258}"/>
              </a:ext>
            </a:extLst>
          </p:cNvPr>
          <p:cNvSpPr>
            <a:spLocks noGrp="1"/>
          </p:cNvSpPr>
          <p:nvPr>
            <p:ph type="sldNum" sz="quarter" idx="12"/>
          </p:nvPr>
        </p:nvSpPr>
        <p:spPr/>
        <p:txBody>
          <a:bodyPr/>
          <a:lstStyle/>
          <a:p>
            <a:fld id="{80E8F6B5-788F-4225-8932-BCF0A2F6AED4}" type="slidenum">
              <a:rPr lang="zh-CN" altLang="en-US" smtClean="0"/>
              <a:t>‹#›</a:t>
            </a:fld>
            <a:endParaRPr lang="zh-CN" altLang="en-US"/>
          </a:p>
        </p:txBody>
      </p:sp>
    </p:spTree>
    <p:extLst>
      <p:ext uri="{BB962C8B-B14F-4D97-AF65-F5344CB8AC3E}">
        <p14:creationId xmlns:p14="http://schemas.microsoft.com/office/powerpoint/2010/main" val="39816718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grpSp>
        <p:nvGrpSpPr>
          <p:cNvPr id="7" name="组合 6">
            <a:extLst>
              <a:ext uri="{FF2B5EF4-FFF2-40B4-BE49-F238E27FC236}">
                <a16:creationId xmlns:a16="http://schemas.microsoft.com/office/drawing/2014/main" xmlns="" id="{76622A99-BED0-4873-9232-7600D1FAF4E0}"/>
              </a:ext>
            </a:extLst>
          </p:cNvPr>
          <p:cNvGrpSpPr/>
          <p:nvPr userDrawn="1"/>
        </p:nvGrpSpPr>
        <p:grpSpPr>
          <a:xfrm>
            <a:off x="0" y="3792"/>
            <a:ext cx="12192000" cy="6854208"/>
            <a:chOff x="0" y="3792"/>
            <a:chExt cx="9144000" cy="6854208"/>
          </a:xfrm>
        </p:grpSpPr>
        <p:pic>
          <p:nvPicPr>
            <p:cNvPr id="8" name="图片 7">
              <a:extLst>
                <a:ext uri="{FF2B5EF4-FFF2-40B4-BE49-F238E27FC236}">
                  <a16:creationId xmlns:a16="http://schemas.microsoft.com/office/drawing/2014/main" xmlns="" id="{257928CA-73A4-4CB0-B275-B7A34AC9D09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792"/>
              <a:ext cx="9144000" cy="6850415"/>
            </a:xfrm>
            <a:prstGeom prst="rect">
              <a:avLst/>
            </a:prstGeom>
          </p:spPr>
        </p:pic>
        <p:sp>
          <p:nvSpPr>
            <p:cNvPr id="9" name="矩形 8">
              <a:extLst>
                <a:ext uri="{FF2B5EF4-FFF2-40B4-BE49-F238E27FC236}">
                  <a16:creationId xmlns:a16="http://schemas.microsoft.com/office/drawing/2014/main" xmlns="" id="{AF6573BD-E7A7-413D-A3D7-E01A93951037}"/>
                </a:ext>
              </a:extLst>
            </p:cNvPr>
            <p:cNvSpPr/>
            <p:nvPr userDrawn="1"/>
          </p:nvSpPr>
          <p:spPr>
            <a:xfrm>
              <a:off x="0" y="188640"/>
              <a:ext cx="9144000" cy="6669360"/>
            </a:xfrm>
            <a:prstGeom prst="rect">
              <a:avLst/>
            </a:prstGeom>
            <a:gradFill flip="none" rotWithShape="1">
              <a:gsLst>
                <a:gs pos="0">
                  <a:schemeClr val="bg1">
                    <a:alpha val="80000"/>
                  </a:schemeClr>
                </a:gs>
                <a:gs pos="0">
                  <a:schemeClr val="bg1"/>
                </a:gs>
                <a:gs pos="59000">
                  <a:schemeClr val="bg1">
                    <a:alpha val="8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3" name="内容占位符 2">
            <a:extLst>
              <a:ext uri="{FF2B5EF4-FFF2-40B4-BE49-F238E27FC236}">
                <a16:creationId xmlns:a16="http://schemas.microsoft.com/office/drawing/2014/main" xmlns="" id="{4CBCFAB9-247E-4A4B-903E-F478A6F436AE}"/>
              </a:ext>
            </a:extLst>
          </p:cNvPr>
          <p:cNvSpPr>
            <a:spLocks noGrp="1"/>
          </p:cNvSpPr>
          <p:nvPr>
            <p:ph idx="1"/>
          </p:nvPr>
        </p:nvSpPr>
        <p:spPr>
          <a:xfrm>
            <a:off x="957263" y="1094509"/>
            <a:ext cx="10287000" cy="5082454"/>
          </a:xfrm>
        </p:spPr>
        <p:txBody>
          <a:bodyPr/>
          <a:lstStyle>
            <a:lvl1pPr marL="0" indent="0">
              <a:lnSpc>
                <a:spcPct val="100000"/>
              </a:lnSpc>
              <a:buNone/>
              <a:defRPr sz="2000" b="0"/>
            </a:lvl1pPr>
            <a:lvl2pPr marL="457200" indent="0">
              <a:lnSpc>
                <a:spcPct val="100000"/>
              </a:lnSpc>
              <a:buNone/>
              <a:defRPr sz="2000">
                <a:latin typeface="微软雅黑" panose="020B0503020204020204" pitchFamily="34" charset="-122"/>
                <a:ea typeface="微软雅黑" panose="020B0503020204020204" pitchFamily="34" charset="-122"/>
              </a:defRPr>
            </a:lvl2pPr>
            <a:lvl3pPr marL="914400" indent="0">
              <a:buNone/>
              <a:defRPr/>
            </a:lvl3pPr>
            <a:lvl4pPr marL="1371600" indent="0">
              <a:buNone/>
              <a:defRPr/>
            </a:lvl4pPr>
            <a:lvl5pPr marL="1828800" indent="0">
              <a:buNone/>
              <a:defRPr/>
            </a:lvl5pPr>
          </a:lstStyle>
          <a:p>
            <a:pPr lvl="0"/>
            <a:r>
              <a:rPr lang="zh-CN" altLang="en-US" dirty="0"/>
              <a:t>编辑母版文本样式</a:t>
            </a:r>
          </a:p>
          <a:p>
            <a:pPr lvl="1"/>
            <a:r>
              <a:rPr lang="zh-CN" altLang="en-US" dirty="0"/>
              <a:t>第二级</a:t>
            </a:r>
          </a:p>
          <a:p>
            <a:pPr lvl="2"/>
            <a:endParaRPr lang="zh-CN" altLang="en-US" dirty="0"/>
          </a:p>
        </p:txBody>
      </p:sp>
      <p:sp>
        <p:nvSpPr>
          <p:cNvPr id="4" name="日期占位符 3">
            <a:extLst>
              <a:ext uri="{FF2B5EF4-FFF2-40B4-BE49-F238E27FC236}">
                <a16:creationId xmlns:a16="http://schemas.microsoft.com/office/drawing/2014/main" xmlns="" id="{2E199F44-C2CD-4C34-85C3-26ECE9CECC78}"/>
              </a:ext>
            </a:extLst>
          </p:cNvPr>
          <p:cNvSpPr>
            <a:spLocks noGrp="1"/>
          </p:cNvSpPr>
          <p:nvPr>
            <p:ph type="dt" sz="half" idx="10"/>
          </p:nvPr>
        </p:nvSpPr>
        <p:spPr/>
        <p:txBody>
          <a:bodyPr/>
          <a:lstStyle/>
          <a:p>
            <a:fld id="{BCC81020-18CF-4432-B1BC-5DDEBD856739}" type="datetimeFigureOut">
              <a:rPr lang="zh-CN" altLang="en-US" smtClean="0"/>
              <a:t>2017/9/25/Monday</a:t>
            </a:fld>
            <a:endParaRPr lang="zh-CN" altLang="en-US"/>
          </a:p>
        </p:txBody>
      </p:sp>
      <p:sp>
        <p:nvSpPr>
          <p:cNvPr id="5" name="页脚占位符 4">
            <a:extLst>
              <a:ext uri="{FF2B5EF4-FFF2-40B4-BE49-F238E27FC236}">
                <a16:creationId xmlns:a16="http://schemas.microsoft.com/office/drawing/2014/main" xmlns="" id="{D8BB7DEF-12F7-495E-9741-3E8F6891653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96686D63-2B49-4D37-AB4C-18A172430258}"/>
              </a:ext>
            </a:extLst>
          </p:cNvPr>
          <p:cNvSpPr>
            <a:spLocks noGrp="1"/>
          </p:cNvSpPr>
          <p:nvPr>
            <p:ph type="sldNum" sz="quarter" idx="12"/>
          </p:nvPr>
        </p:nvSpPr>
        <p:spPr/>
        <p:txBody>
          <a:bodyPr/>
          <a:lstStyle/>
          <a:p>
            <a:fld id="{80E8F6B5-788F-4225-8932-BCF0A2F6AED4}" type="slidenum">
              <a:rPr lang="zh-CN" altLang="en-US" smtClean="0"/>
              <a:t>‹#›</a:t>
            </a:fld>
            <a:endParaRPr lang="zh-CN" altLang="en-US"/>
          </a:p>
        </p:txBody>
      </p:sp>
    </p:spTree>
    <p:extLst>
      <p:ext uri="{BB962C8B-B14F-4D97-AF65-F5344CB8AC3E}">
        <p14:creationId xmlns:p14="http://schemas.microsoft.com/office/powerpoint/2010/main" val="34959535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xmlns="" id="{8A5BF010-7C02-4BE9-BB42-76DFB314839D}"/>
              </a:ext>
            </a:extLst>
          </p:cNvPr>
          <p:cNvGrpSpPr/>
          <p:nvPr userDrawn="1"/>
        </p:nvGrpSpPr>
        <p:grpSpPr>
          <a:xfrm>
            <a:off x="0" y="3792"/>
            <a:ext cx="12192000" cy="6854208"/>
            <a:chOff x="0" y="3792"/>
            <a:chExt cx="9144000" cy="6854208"/>
          </a:xfrm>
        </p:grpSpPr>
        <p:pic>
          <p:nvPicPr>
            <p:cNvPr id="7" name="图片 6">
              <a:extLst>
                <a:ext uri="{FF2B5EF4-FFF2-40B4-BE49-F238E27FC236}">
                  <a16:creationId xmlns:a16="http://schemas.microsoft.com/office/drawing/2014/main" xmlns="" id="{AE102BE2-D314-4387-93B3-A5BB96F8D30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792"/>
              <a:ext cx="9144000" cy="6850415"/>
            </a:xfrm>
            <a:prstGeom prst="rect">
              <a:avLst/>
            </a:prstGeom>
          </p:spPr>
        </p:pic>
        <p:sp>
          <p:nvSpPr>
            <p:cNvPr id="8" name="矩形 7">
              <a:extLst>
                <a:ext uri="{FF2B5EF4-FFF2-40B4-BE49-F238E27FC236}">
                  <a16:creationId xmlns:a16="http://schemas.microsoft.com/office/drawing/2014/main" xmlns="" id="{F2EEDE0D-535F-4918-B394-EEC0FF1DE4F2}"/>
                </a:ext>
              </a:extLst>
            </p:cNvPr>
            <p:cNvSpPr/>
            <p:nvPr userDrawn="1"/>
          </p:nvSpPr>
          <p:spPr>
            <a:xfrm>
              <a:off x="0" y="188640"/>
              <a:ext cx="9144000" cy="6669360"/>
            </a:xfrm>
            <a:prstGeom prst="rect">
              <a:avLst/>
            </a:prstGeom>
            <a:gradFill flip="none" rotWithShape="1">
              <a:gsLst>
                <a:gs pos="0">
                  <a:schemeClr val="bg1">
                    <a:alpha val="80000"/>
                  </a:schemeClr>
                </a:gs>
                <a:gs pos="0">
                  <a:schemeClr val="bg1"/>
                </a:gs>
                <a:gs pos="59000">
                  <a:schemeClr val="bg1">
                    <a:alpha val="8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2" name="标题 1">
            <a:extLst>
              <a:ext uri="{FF2B5EF4-FFF2-40B4-BE49-F238E27FC236}">
                <a16:creationId xmlns:a16="http://schemas.microsoft.com/office/drawing/2014/main" xmlns="" id="{D9E35BD1-5277-4EAA-8C81-27BB34FAEA01}"/>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AD095E49-2493-4E8B-BF16-DC080D48AA66}"/>
              </a:ext>
            </a:extLst>
          </p:cNvPr>
          <p:cNvSpPr>
            <a:spLocks noGrp="1"/>
          </p:cNvSpPr>
          <p:nvPr>
            <p:ph type="dt" sz="half" idx="10"/>
          </p:nvPr>
        </p:nvSpPr>
        <p:spPr/>
        <p:txBody>
          <a:bodyPr/>
          <a:lstStyle/>
          <a:p>
            <a:fld id="{BCC81020-18CF-4432-B1BC-5DDEBD856739}" type="datetimeFigureOut">
              <a:rPr lang="zh-CN" altLang="en-US" smtClean="0"/>
              <a:t>2017/9/25/Monday</a:t>
            </a:fld>
            <a:endParaRPr lang="zh-CN" altLang="en-US"/>
          </a:p>
        </p:txBody>
      </p:sp>
      <p:sp>
        <p:nvSpPr>
          <p:cNvPr id="4" name="页脚占位符 3">
            <a:extLst>
              <a:ext uri="{FF2B5EF4-FFF2-40B4-BE49-F238E27FC236}">
                <a16:creationId xmlns:a16="http://schemas.microsoft.com/office/drawing/2014/main" xmlns="" id="{4023BB48-1D12-4766-9295-E53D419D27B0}"/>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95690DD8-B6BD-4CF7-84D5-A6608CA409EA}"/>
              </a:ext>
            </a:extLst>
          </p:cNvPr>
          <p:cNvSpPr>
            <a:spLocks noGrp="1"/>
          </p:cNvSpPr>
          <p:nvPr>
            <p:ph type="sldNum" sz="quarter" idx="12"/>
          </p:nvPr>
        </p:nvSpPr>
        <p:spPr/>
        <p:txBody>
          <a:bodyPr/>
          <a:lstStyle/>
          <a:p>
            <a:fld id="{80E8F6B5-788F-4225-8932-BCF0A2F6AED4}" type="slidenum">
              <a:rPr lang="zh-CN" altLang="en-US" smtClean="0"/>
              <a:t>‹#›</a:t>
            </a:fld>
            <a:endParaRPr lang="zh-CN" altLang="en-US"/>
          </a:p>
        </p:txBody>
      </p:sp>
    </p:spTree>
    <p:extLst>
      <p:ext uri="{BB962C8B-B14F-4D97-AF65-F5344CB8AC3E}">
        <p14:creationId xmlns:p14="http://schemas.microsoft.com/office/powerpoint/2010/main" val="25941310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BD7C060D-26C4-4F2C-A1EF-86D3DD9268DA}"/>
              </a:ext>
            </a:extLst>
          </p:cNvPr>
          <p:cNvGrpSpPr/>
          <p:nvPr userDrawn="1"/>
        </p:nvGrpSpPr>
        <p:grpSpPr>
          <a:xfrm>
            <a:off x="0" y="3792"/>
            <a:ext cx="12192000" cy="6854208"/>
            <a:chOff x="0" y="3792"/>
            <a:chExt cx="9144000" cy="6854208"/>
          </a:xfrm>
        </p:grpSpPr>
        <p:pic>
          <p:nvPicPr>
            <p:cNvPr id="6" name="图片 5">
              <a:extLst>
                <a:ext uri="{FF2B5EF4-FFF2-40B4-BE49-F238E27FC236}">
                  <a16:creationId xmlns:a16="http://schemas.microsoft.com/office/drawing/2014/main" xmlns="" id="{FBDACD39-A3A8-4851-9FA1-06F6DFE2144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792"/>
              <a:ext cx="9144000" cy="6850415"/>
            </a:xfrm>
            <a:prstGeom prst="rect">
              <a:avLst/>
            </a:prstGeom>
          </p:spPr>
        </p:pic>
        <p:sp>
          <p:nvSpPr>
            <p:cNvPr id="7" name="矩形 6">
              <a:extLst>
                <a:ext uri="{FF2B5EF4-FFF2-40B4-BE49-F238E27FC236}">
                  <a16:creationId xmlns:a16="http://schemas.microsoft.com/office/drawing/2014/main" xmlns="" id="{44BE8ADB-B6E0-4C8C-A853-ECB54C77FFCA}"/>
                </a:ext>
              </a:extLst>
            </p:cNvPr>
            <p:cNvSpPr/>
            <p:nvPr userDrawn="1"/>
          </p:nvSpPr>
          <p:spPr>
            <a:xfrm>
              <a:off x="0" y="188640"/>
              <a:ext cx="9144000" cy="6669360"/>
            </a:xfrm>
            <a:prstGeom prst="rect">
              <a:avLst/>
            </a:prstGeom>
            <a:gradFill flip="none" rotWithShape="1">
              <a:gsLst>
                <a:gs pos="0">
                  <a:schemeClr val="bg1">
                    <a:alpha val="80000"/>
                  </a:schemeClr>
                </a:gs>
                <a:gs pos="0">
                  <a:schemeClr val="bg1"/>
                </a:gs>
                <a:gs pos="59000">
                  <a:schemeClr val="bg1">
                    <a:alpha val="8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2" name="日期占位符 1">
            <a:extLst>
              <a:ext uri="{FF2B5EF4-FFF2-40B4-BE49-F238E27FC236}">
                <a16:creationId xmlns:a16="http://schemas.microsoft.com/office/drawing/2014/main" xmlns="" id="{FC0264AE-B8C9-4364-8F78-02D1B32D2CEC}"/>
              </a:ext>
            </a:extLst>
          </p:cNvPr>
          <p:cNvSpPr>
            <a:spLocks noGrp="1"/>
          </p:cNvSpPr>
          <p:nvPr>
            <p:ph type="dt" sz="half" idx="10"/>
          </p:nvPr>
        </p:nvSpPr>
        <p:spPr/>
        <p:txBody>
          <a:bodyPr/>
          <a:lstStyle/>
          <a:p>
            <a:fld id="{BCC81020-18CF-4432-B1BC-5DDEBD856739}" type="datetimeFigureOut">
              <a:rPr lang="zh-CN" altLang="en-US" smtClean="0"/>
              <a:t>2017/9/25/Monday</a:t>
            </a:fld>
            <a:endParaRPr lang="zh-CN" altLang="en-US"/>
          </a:p>
        </p:txBody>
      </p:sp>
      <p:sp>
        <p:nvSpPr>
          <p:cNvPr id="3" name="页脚占位符 2">
            <a:extLst>
              <a:ext uri="{FF2B5EF4-FFF2-40B4-BE49-F238E27FC236}">
                <a16:creationId xmlns:a16="http://schemas.microsoft.com/office/drawing/2014/main" xmlns="" id="{4C172996-51BD-4C26-8B86-EFD633C5DB04}"/>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B6C2201E-8C5F-4E37-97FB-BD9F55A6F757}"/>
              </a:ext>
            </a:extLst>
          </p:cNvPr>
          <p:cNvSpPr>
            <a:spLocks noGrp="1"/>
          </p:cNvSpPr>
          <p:nvPr>
            <p:ph type="sldNum" sz="quarter" idx="12"/>
          </p:nvPr>
        </p:nvSpPr>
        <p:spPr/>
        <p:txBody>
          <a:bodyPr/>
          <a:lstStyle/>
          <a:p>
            <a:fld id="{80E8F6B5-788F-4225-8932-BCF0A2F6AED4}" type="slidenum">
              <a:rPr lang="zh-CN" altLang="en-US" smtClean="0"/>
              <a:t>‹#›</a:t>
            </a:fld>
            <a:endParaRPr lang="zh-CN" altLang="en-US"/>
          </a:p>
        </p:txBody>
      </p:sp>
    </p:spTree>
    <p:extLst>
      <p:ext uri="{BB962C8B-B14F-4D97-AF65-F5344CB8AC3E}">
        <p14:creationId xmlns:p14="http://schemas.microsoft.com/office/powerpoint/2010/main" val="34046317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1DA3E595-40B9-4783-9DEF-B23E4D3BBE0C}"/>
              </a:ext>
            </a:extLst>
          </p:cNvPr>
          <p:cNvSpPr>
            <a:spLocks noGrp="1"/>
          </p:cNvSpPr>
          <p:nvPr>
            <p:ph type="title"/>
          </p:nvPr>
        </p:nvSpPr>
        <p:spPr>
          <a:xfrm>
            <a:off x="838200" y="407994"/>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a:extLst>
              <a:ext uri="{FF2B5EF4-FFF2-40B4-BE49-F238E27FC236}">
                <a16:creationId xmlns:a16="http://schemas.microsoft.com/office/drawing/2014/main" xmlns="" id="{53922D1F-C51F-46BC-A51D-2419626790B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编辑母版文本样式</a:t>
            </a:r>
          </a:p>
        </p:txBody>
      </p:sp>
      <p:sp>
        <p:nvSpPr>
          <p:cNvPr id="4" name="日期占位符 3">
            <a:extLst>
              <a:ext uri="{FF2B5EF4-FFF2-40B4-BE49-F238E27FC236}">
                <a16:creationId xmlns:a16="http://schemas.microsoft.com/office/drawing/2014/main" xmlns="" id="{39A3EA0E-9E02-4412-8BF7-6BCB3809C18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CC81020-18CF-4432-B1BC-5DDEBD856739}" type="datetimeFigureOut">
              <a:rPr lang="zh-CN" altLang="en-US" smtClean="0"/>
              <a:t>2017/9/25/Monday</a:t>
            </a:fld>
            <a:endParaRPr lang="zh-CN" altLang="en-US"/>
          </a:p>
        </p:txBody>
      </p:sp>
      <p:sp>
        <p:nvSpPr>
          <p:cNvPr id="5" name="页脚占位符 4">
            <a:extLst>
              <a:ext uri="{FF2B5EF4-FFF2-40B4-BE49-F238E27FC236}">
                <a16:creationId xmlns:a16="http://schemas.microsoft.com/office/drawing/2014/main" xmlns="" id="{1602AB68-BF75-4AEB-AD7D-FDE8766CA68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0C23E6D7-97E4-4458-A182-DCEE99D05C8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E8F6B5-788F-4225-8932-BCF0A2F6AED4}" type="slidenum">
              <a:rPr lang="zh-CN" altLang="en-US" smtClean="0"/>
              <a:t>‹#›</a:t>
            </a:fld>
            <a:endParaRPr lang="zh-CN" altLang="en-US"/>
          </a:p>
        </p:txBody>
      </p:sp>
    </p:spTree>
    <p:extLst>
      <p:ext uri="{BB962C8B-B14F-4D97-AF65-F5344CB8AC3E}">
        <p14:creationId xmlns:p14="http://schemas.microsoft.com/office/powerpoint/2010/main" val="541016040"/>
      </p:ext>
    </p:extLst>
  </p:cSld>
  <p:clrMap bg1="lt1" tx1="dk1" bg2="lt2" tx2="dk2" accent1="accent1" accent2="accent2" accent3="accent3" accent4="accent4" accent5="accent5" accent6="accent6" hlink="hlink" folHlink="folHlink"/>
  <p:sldLayoutIdLst>
    <p:sldLayoutId id="2147483658" r:id="rId1"/>
    <p:sldLayoutId id="2147483656" r:id="rId2"/>
    <p:sldLayoutId id="2147483672" r:id="rId3"/>
    <p:sldLayoutId id="2147483659" r:id="rId4"/>
    <p:sldLayoutId id="2147483673" r:id="rId5"/>
    <p:sldLayoutId id="2147483654" r:id="rId6"/>
    <p:sldLayoutId id="2147483655" r:id="rId7"/>
  </p:sldLayoutIdLst>
  <p:txStyles>
    <p:title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6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7A892B7D-6A9D-4BFD-8BD6-C445FAEC6E56}"/>
              </a:ext>
            </a:extLst>
          </p:cNvPr>
          <p:cNvGrpSpPr/>
          <p:nvPr/>
        </p:nvGrpSpPr>
        <p:grpSpPr>
          <a:xfrm>
            <a:off x="12192" y="0"/>
            <a:ext cx="12179808" cy="6858000"/>
            <a:chOff x="9144" y="0"/>
            <a:chExt cx="9134856" cy="6858000"/>
          </a:xfrm>
        </p:grpSpPr>
        <p:pic>
          <p:nvPicPr>
            <p:cNvPr id="6" name="图片 5">
              <a:extLst>
                <a:ext uri="{FF2B5EF4-FFF2-40B4-BE49-F238E27FC236}">
                  <a16:creationId xmlns:a16="http://schemas.microsoft.com/office/drawing/2014/main" xmlns="" id="{1A509749-278C-496F-B459-106550A67F0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44" y="0"/>
              <a:ext cx="9125712" cy="6858000"/>
            </a:xfrm>
            <a:prstGeom prst="rect">
              <a:avLst/>
            </a:prstGeom>
          </p:spPr>
        </p:pic>
        <p:sp>
          <p:nvSpPr>
            <p:cNvPr id="7" name="矩形 6">
              <a:extLst>
                <a:ext uri="{FF2B5EF4-FFF2-40B4-BE49-F238E27FC236}">
                  <a16:creationId xmlns:a16="http://schemas.microsoft.com/office/drawing/2014/main" xmlns="" id="{D10ACA71-A860-4D2C-B590-627F973CAA3E}"/>
                </a:ext>
              </a:extLst>
            </p:cNvPr>
            <p:cNvSpPr/>
            <p:nvPr userDrawn="1"/>
          </p:nvSpPr>
          <p:spPr>
            <a:xfrm>
              <a:off x="9144" y="0"/>
              <a:ext cx="9134856" cy="3326674"/>
            </a:xfrm>
            <a:prstGeom prst="rect">
              <a:avLst/>
            </a:prstGeom>
            <a:gradFill flip="none" rotWithShape="1">
              <a:gsLst>
                <a:gs pos="0">
                  <a:schemeClr val="bg1"/>
                </a:gs>
                <a:gs pos="100000">
                  <a:schemeClr val="bg1">
                    <a:shade val="100000"/>
                    <a:satMod val="115000"/>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2" name="矩形 1">
            <a:extLst>
              <a:ext uri="{FF2B5EF4-FFF2-40B4-BE49-F238E27FC236}">
                <a16:creationId xmlns:a16="http://schemas.microsoft.com/office/drawing/2014/main" xmlns="" id="{5FA07557-4720-444C-96D7-74C4F8FBCD56}"/>
              </a:ext>
            </a:extLst>
          </p:cNvPr>
          <p:cNvSpPr/>
          <p:nvPr/>
        </p:nvSpPr>
        <p:spPr>
          <a:xfrm>
            <a:off x="-53865" y="0"/>
            <a:ext cx="12299729" cy="6858000"/>
          </a:xfrm>
          <a:prstGeom prst="rect">
            <a:avLst/>
          </a:prstGeom>
          <a:solidFill>
            <a:schemeClr val="bg1">
              <a:alpha val="6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3">
            <a:extLst>
              <a:ext uri="{FF2B5EF4-FFF2-40B4-BE49-F238E27FC236}">
                <a16:creationId xmlns:a16="http://schemas.microsoft.com/office/drawing/2014/main" xmlns="" id="{5F9D71DF-1406-4C89-94BC-F4EBD3399DF9}"/>
              </a:ext>
            </a:extLst>
          </p:cNvPr>
          <p:cNvSpPr>
            <a:spLocks noGrp="1"/>
          </p:cNvSpPr>
          <p:nvPr>
            <p:ph type="title"/>
          </p:nvPr>
        </p:nvSpPr>
        <p:spPr>
          <a:xfrm>
            <a:off x="1094509" y="2661329"/>
            <a:ext cx="10044546" cy="1325563"/>
          </a:xfrm>
        </p:spPr>
        <p:txBody>
          <a:bodyPr/>
          <a:lstStyle/>
          <a:p>
            <a:r>
              <a:rPr lang="zh-CN" altLang="en-US" dirty="0"/>
              <a:t>计算机网络技术基础</a:t>
            </a:r>
          </a:p>
        </p:txBody>
      </p:sp>
    </p:spTree>
    <p:extLst>
      <p:ext uri="{BB962C8B-B14F-4D97-AF65-F5344CB8AC3E}">
        <p14:creationId xmlns:p14="http://schemas.microsoft.com/office/powerpoint/2010/main" val="6210653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C5E416E-7D76-4540-AA81-1243551FF0DF}"/>
              </a:ext>
            </a:extLst>
          </p:cNvPr>
          <p:cNvSpPr>
            <a:spLocks noGrp="1"/>
          </p:cNvSpPr>
          <p:nvPr>
            <p:ph type="title"/>
          </p:nvPr>
        </p:nvSpPr>
        <p:spPr>
          <a:xfrm>
            <a:off x="971550" y="502769"/>
            <a:ext cx="10382250" cy="887124"/>
          </a:xfrm>
        </p:spPr>
        <p:txBody>
          <a:bodyPr>
            <a:normAutofit/>
          </a:bodyPr>
          <a:lstStyle/>
          <a:p>
            <a:r>
              <a:rPr lang="en-US" altLang="zh-CN" dirty="0"/>
              <a:t>4.4.1</a:t>
            </a:r>
            <a:r>
              <a:rPr lang="zh-CN" altLang="zh-CN" dirty="0"/>
              <a:t>　安装调制解调器</a:t>
            </a:r>
            <a:endParaRPr lang="zh-CN" altLang="en-US" dirty="0"/>
          </a:p>
        </p:txBody>
      </p:sp>
      <p:sp>
        <p:nvSpPr>
          <p:cNvPr id="3" name="内容占位符 2">
            <a:extLst>
              <a:ext uri="{FF2B5EF4-FFF2-40B4-BE49-F238E27FC236}">
                <a16:creationId xmlns:a16="http://schemas.microsoft.com/office/drawing/2014/main" xmlns="" id="{DD252DA5-AFDE-4A13-8FF3-B34299542F8A}"/>
              </a:ext>
            </a:extLst>
          </p:cNvPr>
          <p:cNvSpPr>
            <a:spLocks noGrp="1"/>
          </p:cNvSpPr>
          <p:nvPr>
            <p:ph idx="1"/>
          </p:nvPr>
        </p:nvSpPr>
        <p:spPr>
          <a:xfrm>
            <a:off x="971550" y="1407700"/>
            <a:ext cx="10382250" cy="5185610"/>
          </a:xfrm>
        </p:spPr>
        <p:txBody>
          <a:bodyPr>
            <a:normAutofit/>
          </a:bodyPr>
          <a:lstStyle/>
          <a:p>
            <a:r>
              <a:rPr lang="en-US" altLang="zh-CN" sz="2200" dirty="0"/>
              <a:t>1.</a:t>
            </a:r>
            <a:r>
              <a:rPr lang="zh-CN" altLang="zh-CN" sz="2200" dirty="0"/>
              <a:t>连接调制解调器</a:t>
            </a:r>
          </a:p>
          <a:p>
            <a:r>
              <a:rPr lang="zh-CN" altLang="zh-CN" sz="2200" b="0" dirty="0"/>
              <a:t>外置调制解调器通常都有以下</a:t>
            </a:r>
            <a:r>
              <a:rPr lang="en-US" altLang="zh-CN" sz="2200" b="0" dirty="0"/>
              <a:t>4</a:t>
            </a:r>
            <a:r>
              <a:rPr lang="zh-CN" altLang="zh-CN" sz="2200" b="0" dirty="0"/>
              <a:t>个端口。</a:t>
            </a:r>
          </a:p>
          <a:p>
            <a:r>
              <a:rPr lang="en-US" altLang="zh-CN" sz="2200" b="0" dirty="0"/>
              <a:t>       (1)</a:t>
            </a:r>
            <a:r>
              <a:rPr lang="zh-CN" altLang="zh-CN" sz="2200" b="0" dirty="0"/>
              <a:t>数字终端设备连接端口（</a:t>
            </a:r>
            <a:r>
              <a:rPr lang="en-US" altLang="zh-CN" sz="2200" b="0" dirty="0"/>
              <a:t>DTE):</a:t>
            </a:r>
            <a:r>
              <a:rPr lang="zh-CN" altLang="zh-CN" sz="2200" b="0" dirty="0"/>
              <a:t>用来连接计算机的串行通信端口。</a:t>
            </a:r>
          </a:p>
          <a:p>
            <a:r>
              <a:rPr lang="en-US" altLang="zh-CN" sz="2200" b="0" dirty="0"/>
              <a:t>       (2)</a:t>
            </a:r>
            <a:r>
              <a:rPr lang="zh-CN" altLang="zh-CN" sz="2200" b="0" dirty="0"/>
              <a:t>电源线连接端口（</a:t>
            </a:r>
            <a:r>
              <a:rPr lang="en-US" altLang="zh-CN" sz="2200" b="0" dirty="0"/>
              <a:t>Power):</a:t>
            </a:r>
            <a:r>
              <a:rPr lang="zh-CN" altLang="zh-CN" sz="2200" b="0" dirty="0"/>
              <a:t>用来连接电源。</a:t>
            </a:r>
          </a:p>
          <a:p>
            <a:r>
              <a:rPr lang="en-US" altLang="zh-CN" sz="2200" b="0" dirty="0"/>
              <a:t>       (3)</a:t>
            </a:r>
            <a:r>
              <a:rPr lang="zh-CN" altLang="zh-CN" sz="2200" b="0" dirty="0"/>
              <a:t>电话线连接端口（</a:t>
            </a:r>
            <a:r>
              <a:rPr lang="en-US" altLang="zh-CN" sz="2200" b="0" dirty="0"/>
              <a:t>Line):</a:t>
            </a:r>
            <a:r>
              <a:rPr lang="zh-CN" altLang="zh-CN" sz="2200" b="0" dirty="0"/>
              <a:t>用来连接电话线。</a:t>
            </a:r>
          </a:p>
          <a:p>
            <a:r>
              <a:rPr lang="en-US" altLang="zh-CN" sz="2200" b="0" dirty="0"/>
              <a:t>       (4)</a:t>
            </a:r>
            <a:r>
              <a:rPr lang="zh-CN" altLang="zh-CN" sz="2200" b="0" dirty="0"/>
              <a:t>电话机连接端口（</a:t>
            </a:r>
            <a:r>
              <a:rPr lang="en-US" altLang="zh-CN" sz="2200" b="0" dirty="0"/>
              <a:t>Phone):</a:t>
            </a:r>
            <a:r>
              <a:rPr lang="zh-CN" altLang="zh-CN" sz="2200" b="0" dirty="0"/>
              <a:t>用来连接电话机。</a:t>
            </a:r>
          </a:p>
          <a:p>
            <a:r>
              <a:rPr lang="en-US" altLang="zh-CN" sz="2200" b="0" dirty="0"/>
              <a:t> </a:t>
            </a:r>
            <a:r>
              <a:rPr lang="en-US" altLang="zh-CN" sz="2200" dirty="0"/>
              <a:t>2.</a:t>
            </a:r>
            <a:r>
              <a:rPr lang="zh-CN" altLang="zh-CN" sz="2200" dirty="0"/>
              <a:t>安装调制解调器驱动程序</a:t>
            </a:r>
          </a:p>
          <a:p>
            <a:r>
              <a:rPr lang="en-US" altLang="zh-CN" sz="2200" b="0" dirty="0"/>
              <a:t>       </a:t>
            </a:r>
            <a:r>
              <a:rPr lang="zh-CN" altLang="zh-CN" sz="2200" b="0" dirty="0"/>
              <a:t>在将调制解调器连接到计算机后，要为它安装相应的驱动程序。如果调制解调器支持即插即用功能，那么在完成硬件安装并重启计算机后，操作系统就会检测到该硬件，并提示安装相应的驱动程序。</a:t>
            </a:r>
          </a:p>
          <a:p>
            <a:endParaRPr lang="zh-CN" altLang="en-US" dirty="0"/>
          </a:p>
        </p:txBody>
      </p:sp>
    </p:spTree>
    <p:extLst>
      <p:ext uri="{BB962C8B-B14F-4D97-AF65-F5344CB8AC3E}">
        <p14:creationId xmlns:p14="http://schemas.microsoft.com/office/powerpoint/2010/main" val="12224276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BDF5535-4EEA-49A5-B655-DF963ABCAB4A}"/>
              </a:ext>
            </a:extLst>
          </p:cNvPr>
          <p:cNvSpPr>
            <a:spLocks noGrp="1"/>
          </p:cNvSpPr>
          <p:nvPr>
            <p:ph type="title"/>
          </p:nvPr>
        </p:nvSpPr>
        <p:spPr/>
        <p:txBody>
          <a:bodyPr>
            <a:normAutofit/>
          </a:bodyPr>
          <a:lstStyle/>
          <a:p>
            <a:r>
              <a:rPr lang="en-US" altLang="zh-CN" dirty="0"/>
              <a:t>4.4.2</a:t>
            </a:r>
            <a:r>
              <a:rPr lang="zh-CN" altLang="zh-CN" dirty="0"/>
              <a:t>　网络设置</a:t>
            </a:r>
            <a:endParaRPr lang="zh-CN" altLang="en-US" dirty="0"/>
          </a:p>
        </p:txBody>
      </p:sp>
      <p:sp>
        <p:nvSpPr>
          <p:cNvPr id="3" name="内容占位符 2">
            <a:extLst>
              <a:ext uri="{FF2B5EF4-FFF2-40B4-BE49-F238E27FC236}">
                <a16:creationId xmlns:a16="http://schemas.microsoft.com/office/drawing/2014/main" xmlns="" id="{0C338911-F2BD-45A4-B7BD-04194D185611}"/>
              </a:ext>
            </a:extLst>
          </p:cNvPr>
          <p:cNvSpPr>
            <a:spLocks noGrp="1"/>
          </p:cNvSpPr>
          <p:nvPr>
            <p:ph idx="1"/>
          </p:nvPr>
        </p:nvSpPr>
        <p:spPr/>
        <p:txBody>
          <a:bodyPr/>
          <a:lstStyle/>
          <a:p>
            <a:r>
              <a:rPr lang="en-US" altLang="zh-CN" sz="2000" b="0" dirty="0"/>
              <a:t>       (1)</a:t>
            </a:r>
            <a:r>
              <a:rPr lang="zh-CN" altLang="zh-CN" sz="2000" b="0" dirty="0"/>
              <a:t>在“控制面板”窗口中，双击“调制解调器”图标，将会打开“电话和调制解调器选项”对话框。在“调制解调器”选项卡中，将会列出已安装好的调制解调器。这时</a:t>
            </a:r>
            <a:r>
              <a:rPr lang="en-US" altLang="zh-CN" sz="2000" b="0" dirty="0"/>
              <a:t>,</a:t>
            </a:r>
            <a:r>
              <a:rPr lang="zh-CN" altLang="zh-CN" sz="2000" b="0" dirty="0"/>
              <a:t>可以添加或删除调制解调器，以及设置调制解调器的属性。</a:t>
            </a:r>
          </a:p>
          <a:p>
            <a:r>
              <a:rPr lang="en-US" altLang="zh-CN" sz="2000" b="0" dirty="0"/>
              <a:t>       (2)</a:t>
            </a:r>
            <a:r>
              <a:rPr lang="zh-CN" altLang="zh-CN" sz="2000" b="0" dirty="0"/>
              <a:t>在“本机上已安装了下列调制解调器”列表中，选中要设置的调制解调器，单击“属性”按钮，将会弹出“</a:t>
            </a:r>
            <a:r>
              <a:rPr lang="en-US" altLang="zh-CN" sz="2000" b="0" dirty="0"/>
              <a:t>Legend Easy 56K USB Modem</a:t>
            </a:r>
            <a:r>
              <a:rPr lang="zh-CN" altLang="zh-CN" sz="2000" b="0" dirty="0"/>
              <a:t>属性”对话框。在“常规”选项卡中，可以设置调制解调器的端口、扬声器音量、最快速度等属性。</a:t>
            </a:r>
          </a:p>
          <a:p>
            <a:endParaRPr lang="zh-CN" altLang="en-US" dirty="0"/>
          </a:p>
        </p:txBody>
      </p:sp>
    </p:spTree>
    <p:extLst>
      <p:ext uri="{BB962C8B-B14F-4D97-AF65-F5344CB8AC3E}">
        <p14:creationId xmlns:p14="http://schemas.microsoft.com/office/powerpoint/2010/main" val="31223936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CA70026-06C4-4E7C-BBC2-887A7D563FA7}"/>
              </a:ext>
            </a:extLst>
          </p:cNvPr>
          <p:cNvSpPr>
            <a:spLocks noGrp="1"/>
          </p:cNvSpPr>
          <p:nvPr>
            <p:ph type="title"/>
          </p:nvPr>
        </p:nvSpPr>
        <p:spPr/>
        <p:txBody>
          <a:bodyPr>
            <a:normAutofit/>
          </a:bodyPr>
          <a:lstStyle/>
          <a:p>
            <a:r>
              <a:rPr lang="en-US" altLang="zh-CN" dirty="0"/>
              <a:t>4.5</a:t>
            </a:r>
            <a:r>
              <a:rPr lang="zh-CN" altLang="zh-CN" dirty="0"/>
              <a:t>　宽带接入</a:t>
            </a:r>
            <a:endParaRPr lang="zh-CN" altLang="en-US" dirty="0"/>
          </a:p>
        </p:txBody>
      </p:sp>
      <p:sp>
        <p:nvSpPr>
          <p:cNvPr id="3" name="内容占位符 2">
            <a:extLst>
              <a:ext uri="{FF2B5EF4-FFF2-40B4-BE49-F238E27FC236}">
                <a16:creationId xmlns:a16="http://schemas.microsoft.com/office/drawing/2014/main" xmlns="" id="{CFCD5F7A-A839-4DA0-8278-A5F58407487C}"/>
              </a:ext>
            </a:extLst>
          </p:cNvPr>
          <p:cNvSpPr>
            <a:spLocks noGrp="1"/>
          </p:cNvSpPr>
          <p:nvPr>
            <p:ph idx="1"/>
          </p:nvPr>
        </p:nvSpPr>
        <p:spPr>
          <a:xfrm>
            <a:off x="942975" y="1689102"/>
            <a:ext cx="10301288" cy="4487861"/>
          </a:xfrm>
        </p:spPr>
        <p:txBody>
          <a:bodyPr>
            <a:normAutofit/>
          </a:bodyPr>
          <a:lstStyle/>
          <a:p>
            <a:r>
              <a:rPr lang="en-US" altLang="zh-CN" dirty="0"/>
              <a:t>4.5.1</a:t>
            </a:r>
            <a:r>
              <a:rPr lang="zh-CN" altLang="zh-CN" dirty="0"/>
              <a:t>　</a:t>
            </a:r>
            <a:r>
              <a:rPr lang="en-US" altLang="zh-CN" dirty="0"/>
              <a:t>ISDN</a:t>
            </a:r>
            <a:r>
              <a:rPr lang="zh-CN" altLang="zh-CN" dirty="0"/>
              <a:t>接入</a:t>
            </a:r>
          </a:p>
          <a:p>
            <a:r>
              <a:rPr lang="en-US" altLang="zh-CN" sz="2000" dirty="0"/>
              <a:t>       </a:t>
            </a:r>
            <a:r>
              <a:rPr lang="zh-CN" altLang="zh-CN" sz="2000" dirty="0"/>
              <a:t>综合业务数字网（</a:t>
            </a:r>
            <a:r>
              <a:rPr lang="en-US" altLang="zh-CN" sz="2000" dirty="0"/>
              <a:t>ISDN)</a:t>
            </a:r>
            <a:r>
              <a:rPr lang="zh-CN" altLang="zh-CN" sz="2000" dirty="0"/>
              <a:t>是以电话综合数字网（</a:t>
            </a:r>
            <a:r>
              <a:rPr lang="en-US" altLang="zh-CN" sz="2000" dirty="0"/>
              <a:t>Integrated Digital Network</a:t>
            </a:r>
            <a:r>
              <a:rPr lang="zh-CN" altLang="zh-CN" sz="2000" dirty="0"/>
              <a:t>，</a:t>
            </a:r>
            <a:r>
              <a:rPr lang="en-US" altLang="zh-CN" sz="2000" dirty="0"/>
              <a:t>IDN)</a:t>
            </a:r>
            <a:r>
              <a:rPr lang="zh-CN" altLang="zh-CN" sz="2000" dirty="0"/>
              <a:t>为基础发展而成的通信网，它以公用电话交换网作为通信网络，即利用电话线进行数据传输。</a:t>
            </a:r>
          </a:p>
          <a:p>
            <a:r>
              <a:rPr lang="en-US" altLang="zh-CN" dirty="0"/>
              <a:t>4.5.2</a:t>
            </a:r>
            <a:r>
              <a:rPr lang="zh-CN" altLang="zh-CN" dirty="0"/>
              <a:t>　</a:t>
            </a:r>
            <a:r>
              <a:rPr lang="en-US" altLang="zh-CN" dirty="0"/>
              <a:t>ADSL</a:t>
            </a:r>
            <a:r>
              <a:rPr lang="zh-CN" altLang="zh-CN" dirty="0"/>
              <a:t>接入</a:t>
            </a:r>
          </a:p>
          <a:p>
            <a:r>
              <a:rPr lang="en-US" altLang="zh-CN" sz="2000" dirty="0"/>
              <a:t>       ADSL(Asymmetric Digital Subscriber Line)</a:t>
            </a:r>
            <a:r>
              <a:rPr lang="zh-CN" altLang="zh-CN" sz="2000" dirty="0"/>
              <a:t>意为非对称数字用户线，它是运行在普通电话线上的一种新的高速、宽带技术，可以被认为是专线接入方式的一种。所谓非对称主要体现在上行速率（目前最高</a:t>
            </a:r>
            <a:r>
              <a:rPr lang="en-US" altLang="zh-CN" sz="2000" dirty="0"/>
              <a:t>768Kb/s)</a:t>
            </a:r>
            <a:r>
              <a:rPr lang="zh-CN" altLang="zh-CN" sz="2000" dirty="0"/>
              <a:t>和下行速率（目前最高</a:t>
            </a:r>
            <a:r>
              <a:rPr lang="en-US" altLang="zh-CN" sz="2000" dirty="0"/>
              <a:t>8Mb/s)</a:t>
            </a:r>
            <a:r>
              <a:rPr lang="zh-CN" altLang="zh-CN" sz="2000" dirty="0"/>
              <a:t>的非对称性上。</a:t>
            </a:r>
            <a:r>
              <a:rPr lang="en-US" altLang="zh-CN" sz="2000" dirty="0"/>
              <a:t>ADSL</a:t>
            </a:r>
            <a:r>
              <a:rPr lang="zh-CN" altLang="zh-CN" sz="2000" dirty="0"/>
              <a:t>是目前接入</a:t>
            </a:r>
            <a:r>
              <a:rPr lang="en-US" altLang="zh-CN" sz="2000" dirty="0"/>
              <a:t>Internet</a:t>
            </a:r>
            <a:r>
              <a:rPr lang="zh-CN" altLang="zh-CN" sz="2000" dirty="0"/>
              <a:t>最常用的方式之一。</a:t>
            </a:r>
          </a:p>
          <a:p>
            <a:r>
              <a:rPr lang="en-US" altLang="zh-CN" sz="2000" b="1" dirty="0"/>
              <a:t>       ADSL</a:t>
            </a:r>
            <a:r>
              <a:rPr lang="zh-CN" altLang="zh-CN" sz="2000" b="1" dirty="0"/>
              <a:t>有两种基本的接入方式</a:t>
            </a:r>
            <a:r>
              <a:rPr lang="en-US" altLang="zh-CN" sz="2000" b="1" dirty="0"/>
              <a:t>:</a:t>
            </a:r>
            <a:r>
              <a:rPr lang="zh-CN" altLang="zh-CN" sz="2000" b="1" dirty="0"/>
              <a:t>虚拟拨号方式与专线方式</a:t>
            </a:r>
            <a:r>
              <a:rPr lang="zh-CN" altLang="zh-CN" sz="2000" b="1" dirty="0" smtClean="0"/>
              <a:t>。</a:t>
            </a:r>
            <a:endParaRPr lang="zh-CN" altLang="zh-CN" sz="2000" b="1" dirty="0"/>
          </a:p>
        </p:txBody>
      </p:sp>
    </p:spTree>
    <p:extLst>
      <p:ext uri="{BB962C8B-B14F-4D97-AF65-F5344CB8AC3E}">
        <p14:creationId xmlns:p14="http://schemas.microsoft.com/office/powerpoint/2010/main" val="29336450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xmlns="" id="{CFCD5F7A-A839-4DA0-8278-A5F58407487C}"/>
              </a:ext>
            </a:extLst>
          </p:cNvPr>
          <p:cNvSpPr>
            <a:spLocks noGrp="1"/>
          </p:cNvSpPr>
          <p:nvPr>
            <p:ph idx="1"/>
          </p:nvPr>
        </p:nvSpPr>
        <p:spPr>
          <a:xfrm>
            <a:off x="942975" y="674951"/>
            <a:ext cx="10301288" cy="2284382"/>
          </a:xfrm>
        </p:spPr>
        <p:txBody>
          <a:bodyPr>
            <a:normAutofit/>
          </a:bodyPr>
          <a:lstStyle/>
          <a:p>
            <a:r>
              <a:rPr lang="en-US" altLang="zh-CN" sz="2000" b="1" dirty="0" smtClean="0"/>
              <a:t>ADSL</a:t>
            </a:r>
            <a:r>
              <a:rPr lang="zh-CN" altLang="zh-CN" sz="2000" b="1" dirty="0"/>
              <a:t>有两种基本的接入</a:t>
            </a:r>
            <a:r>
              <a:rPr lang="zh-CN" altLang="zh-CN" sz="2000" b="1" dirty="0" smtClean="0"/>
              <a:t>方式</a:t>
            </a:r>
            <a:r>
              <a:rPr lang="zh-CN" altLang="en-US" sz="2000" b="1" dirty="0" smtClean="0"/>
              <a:t>：</a:t>
            </a:r>
            <a:r>
              <a:rPr lang="zh-CN" altLang="zh-CN" sz="2000" b="1" dirty="0" smtClean="0"/>
              <a:t>虚拟</a:t>
            </a:r>
            <a:r>
              <a:rPr lang="zh-CN" altLang="zh-CN" sz="2000" b="1" dirty="0"/>
              <a:t>拨号方式与专线方式</a:t>
            </a:r>
            <a:r>
              <a:rPr lang="zh-CN" altLang="zh-CN" sz="2000" b="1" dirty="0" smtClean="0"/>
              <a:t>。</a:t>
            </a:r>
            <a:endParaRPr lang="en-US" altLang="zh-CN" sz="2000" b="1" dirty="0" smtClean="0"/>
          </a:p>
          <a:p>
            <a:r>
              <a:rPr lang="en-US" altLang="zh-CN" sz="2000" dirty="0"/>
              <a:t>(</a:t>
            </a:r>
            <a:r>
              <a:rPr lang="zh-CN" altLang="en-US" sz="2000" dirty="0"/>
              <a:t>１</a:t>
            </a:r>
            <a:r>
              <a:rPr lang="en-US" altLang="zh-CN" sz="2000" dirty="0"/>
              <a:t>)</a:t>
            </a:r>
            <a:r>
              <a:rPr lang="zh-CN" altLang="en-US" sz="2000" dirty="0"/>
              <a:t>虚拟拨号入网</a:t>
            </a:r>
            <a:r>
              <a:rPr lang="zh-CN" altLang="en-US" sz="2000" dirty="0" smtClean="0"/>
              <a:t>方式</a:t>
            </a:r>
            <a:endParaRPr lang="en-US" altLang="zh-CN" sz="2000" dirty="0" smtClean="0"/>
          </a:p>
          <a:p>
            <a:r>
              <a:rPr lang="zh-CN" altLang="en-US" sz="2000" dirty="0" smtClean="0"/>
              <a:t>虚拟</a:t>
            </a:r>
            <a:r>
              <a:rPr lang="zh-CN" altLang="en-US" sz="2000" dirty="0"/>
              <a:t>拨号方式并非是真正的电话</a:t>
            </a:r>
            <a:r>
              <a:rPr lang="zh-CN" altLang="en-US" sz="2000" dirty="0" smtClean="0"/>
              <a:t>拨号，如</a:t>
            </a:r>
            <a:r>
              <a:rPr lang="en-US" altLang="zh-CN" sz="2000" dirty="0" smtClean="0"/>
              <a:t>163</a:t>
            </a:r>
            <a:r>
              <a:rPr lang="zh-CN" altLang="en-US" sz="2000" dirty="0" smtClean="0"/>
              <a:t>或</a:t>
            </a:r>
            <a:r>
              <a:rPr lang="en-US" altLang="zh-CN" sz="2000" dirty="0" smtClean="0"/>
              <a:t>169</a:t>
            </a:r>
            <a:r>
              <a:rPr lang="zh-CN" altLang="en-US" sz="2000" dirty="0" smtClean="0"/>
              <a:t>，而是用户</a:t>
            </a:r>
            <a:r>
              <a:rPr lang="zh-CN" altLang="en-US" sz="2000" dirty="0"/>
              <a:t>在计算机上运行的一个专用客户端</a:t>
            </a:r>
            <a:r>
              <a:rPr lang="zh-CN" altLang="en-US" sz="2000" dirty="0" smtClean="0"/>
              <a:t>软件，当</a:t>
            </a:r>
            <a:r>
              <a:rPr lang="zh-CN" altLang="en-US" sz="2000" dirty="0"/>
              <a:t>通过身份验证</a:t>
            </a:r>
            <a:r>
              <a:rPr lang="zh-CN" altLang="en-US" sz="2000" dirty="0" smtClean="0"/>
              <a:t>时，获得</a:t>
            </a:r>
            <a:r>
              <a:rPr lang="zh-CN" altLang="en-US" sz="2000" dirty="0"/>
              <a:t>一个动态</a:t>
            </a:r>
            <a:r>
              <a:rPr lang="zh-CN" altLang="en-US" sz="2000" dirty="0" smtClean="0"/>
              <a:t>的</a:t>
            </a:r>
            <a:r>
              <a:rPr lang="en-US" altLang="zh-CN" sz="2000" dirty="0" smtClean="0"/>
              <a:t>IP</a:t>
            </a:r>
            <a:r>
              <a:rPr lang="zh-CN" altLang="en-US" sz="2000" dirty="0" smtClean="0"/>
              <a:t>，既</a:t>
            </a:r>
            <a:r>
              <a:rPr lang="zh-CN" altLang="en-US" sz="2000" dirty="0"/>
              <a:t>可</a:t>
            </a:r>
            <a:r>
              <a:rPr lang="zh-CN" altLang="en-US" sz="2000" dirty="0" smtClean="0"/>
              <a:t>连通网络</a:t>
            </a:r>
            <a:r>
              <a:rPr lang="zh-CN" altLang="en-US" sz="2000" dirty="0"/>
              <a:t>ꎬ也可以随时断开与网络的</a:t>
            </a:r>
            <a:r>
              <a:rPr lang="zh-CN" altLang="en-US" sz="2000" dirty="0" smtClean="0"/>
              <a:t>连接，费用</a:t>
            </a:r>
            <a:r>
              <a:rPr lang="zh-CN" altLang="en-US" sz="2000" dirty="0"/>
              <a:t>也与电话服务</a:t>
            </a:r>
            <a:r>
              <a:rPr lang="zh-CN" altLang="en-US" sz="2000" dirty="0" smtClean="0"/>
              <a:t>无关。由于</a:t>
            </a:r>
            <a:r>
              <a:rPr lang="zh-CN" altLang="en-US" sz="2000" dirty="0"/>
              <a:t>无须</a:t>
            </a:r>
            <a:r>
              <a:rPr lang="zh-CN" altLang="en-US" sz="2000" dirty="0" smtClean="0"/>
              <a:t>拨号，因而不会有</a:t>
            </a:r>
            <a:r>
              <a:rPr lang="zh-CN" altLang="en-US" sz="2000" dirty="0"/>
              <a:t>接入</a:t>
            </a:r>
            <a:r>
              <a:rPr lang="zh-CN" altLang="en-US" sz="2000" dirty="0" smtClean="0"/>
              <a:t>等待。</a:t>
            </a:r>
            <a:r>
              <a:rPr lang="en-US" altLang="zh-CN" sz="2000" dirty="0" smtClean="0"/>
              <a:t>ADSL</a:t>
            </a:r>
            <a:r>
              <a:rPr lang="zh-CN" altLang="en-US" sz="2000" dirty="0" smtClean="0"/>
              <a:t>接入 </a:t>
            </a:r>
            <a:r>
              <a:rPr lang="en-US" altLang="zh-CN" sz="2000" dirty="0" err="1" smtClean="0"/>
              <a:t>Intenet</a:t>
            </a:r>
            <a:r>
              <a:rPr lang="zh-CN" altLang="en-US" sz="2000" dirty="0" smtClean="0"/>
              <a:t>时，同样</a:t>
            </a:r>
            <a:r>
              <a:rPr lang="zh-CN" altLang="en-US" sz="2000" dirty="0"/>
              <a:t>需要输入用户名与密码</a:t>
            </a:r>
            <a:r>
              <a:rPr lang="en-US" altLang="zh-CN" sz="2000" dirty="0"/>
              <a:t>(</a:t>
            </a:r>
            <a:r>
              <a:rPr lang="zh-CN" altLang="en-US" sz="2000" dirty="0"/>
              <a:t>与原有的调制解调器</a:t>
            </a:r>
            <a:r>
              <a:rPr lang="zh-CN" altLang="en-US" sz="2000" dirty="0" smtClean="0"/>
              <a:t>拨号和</a:t>
            </a:r>
            <a:r>
              <a:rPr lang="en-US" altLang="zh-CN" sz="2000" dirty="0" smtClean="0"/>
              <a:t>ISDL</a:t>
            </a:r>
            <a:r>
              <a:rPr lang="zh-CN" altLang="en-US" sz="2000" dirty="0" smtClean="0"/>
              <a:t>拨号</a:t>
            </a:r>
            <a:r>
              <a:rPr lang="zh-CN" altLang="en-US" sz="2000" dirty="0"/>
              <a:t>接入相同</a:t>
            </a:r>
            <a:r>
              <a:rPr lang="en-US" altLang="zh-CN" sz="2000" dirty="0" smtClean="0"/>
              <a:t>)</a:t>
            </a:r>
            <a:r>
              <a:rPr lang="zh-CN" altLang="en-US" sz="2000" dirty="0" smtClean="0"/>
              <a:t>。</a:t>
            </a:r>
            <a:endParaRPr lang="zh-CN" altLang="zh-CN" sz="2000" dirty="0"/>
          </a:p>
        </p:txBody>
      </p:sp>
      <p:sp>
        <p:nvSpPr>
          <p:cNvPr id="4" name="内容占位符 2">
            <a:extLst>
              <a:ext uri="{FF2B5EF4-FFF2-40B4-BE49-F238E27FC236}">
                <a16:creationId xmlns:a16="http://schemas.microsoft.com/office/drawing/2014/main" xmlns="" id="{CFCD5F7A-A839-4DA0-8278-A5F58407487C}"/>
              </a:ext>
            </a:extLst>
          </p:cNvPr>
          <p:cNvSpPr txBox="1">
            <a:spLocks/>
          </p:cNvSpPr>
          <p:nvPr/>
        </p:nvSpPr>
        <p:spPr>
          <a:xfrm>
            <a:off x="942975" y="3025722"/>
            <a:ext cx="10301288" cy="671711"/>
          </a:xfrm>
          <a:prstGeom prst="rect">
            <a:avLst/>
          </a:prstGeom>
        </p:spPr>
        <p:txBody>
          <a:bodyPr vert="horz" lIns="91440" tIns="45720" rIns="91440" bIns="45720" rtlCol="0">
            <a:normAutofit lnSpcReduction="10000"/>
          </a:bodyPr>
          <a:lstStyle>
            <a:lvl1pPr marL="0" indent="0" algn="l" defTabSz="914400" rtl="0" eaLnBrk="1" latinLnBrk="0" hangingPunct="1">
              <a:lnSpc>
                <a:spcPct val="100000"/>
              </a:lnSpc>
              <a:spcBef>
                <a:spcPts val="1000"/>
              </a:spcBef>
              <a:buFont typeface="Arial" panose="020B0604020202020204" pitchFamily="34" charset="0"/>
              <a:buNone/>
              <a:defRPr sz="3600"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2000" dirty="0"/>
              <a:t>(</a:t>
            </a:r>
            <a:r>
              <a:rPr lang="zh-CN" altLang="en-US" sz="2000" dirty="0"/>
              <a:t>２</a:t>
            </a:r>
            <a:r>
              <a:rPr lang="en-US" altLang="zh-CN" sz="2000" dirty="0"/>
              <a:t>)</a:t>
            </a:r>
            <a:r>
              <a:rPr lang="zh-CN" altLang="en-US" sz="2000" dirty="0"/>
              <a:t>专线入网</a:t>
            </a:r>
            <a:r>
              <a:rPr lang="zh-CN" altLang="en-US" sz="2000" dirty="0" smtClean="0"/>
              <a:t>方式。用户</a:t>
            </a:r>
            <a:r>
              <a:rPr lang="zh-CN" altLang="en-US" sz="2000" dirty="0"/>
              <a:t>获得一个固定</a:t>
            </a:r>
            <a:r>
              <a:rPr lang="zh-CN" altLang="en-US" sz="2000" dirty="0" smtClean="0"/>
              <a:t>的</a:t>
            </a:r>
            <a:r>
              <a:rPr lang="en-US" altLang="zh-CN" sz="2000" dirty="0" smtClean="0"/>
              <a:t>IP</a:t>
            </a:r>
            <a:r>
              <a:rPr lang="zh-CN" altLang="en-US" sz="2000" dirty="0" smtClean="0"/>
              <a:t>地址，且</a:t>
            </a:r>
            <a:r>
              <a:rPr lang="zh-CN" altLang="en-US" sz="2000" dirty="0"/>
              <a:t>可以应用户的需求而不定量地</a:t>
            </a:r>
            <a:r>
              <a:rPr lang="zh-CN" altLang="en-US" sz="2000" dirty="0" smtClean="0"/>
              <a:t>增加，用户</a:t>
            </a:r>
            <a:r>
              <a:rPr lang="en-US" altLang="zh-CN" sz="2000" dirty="0" smtClean="0"/>
              <a:t>24</a:t>
            </a:r>
            <a:r>
              <a:rPr lang="zh-CN" altLang="en-US" sz="2000" dirty="0" smtClean="0"/>
              <a:t>小时在线。</a:t>
            </a:r>
            <a:endParaRPr lang="zh-CN" altLang="zh-CN" sz="2000" dirty="0"/>
          </a:p>
        </p:txBody>
      </p:sp>
      <p:sp>
        <p:nvSpPr>
          <p:cNvPr id="5" name="内容占位符 2">
            <a:extLst>
              <a:ext uri="{FF2B5EF4-FFF2-40B4-BE49-F238E27FC236}">
                <a16:creationId xmlns:a16="http://schemas.microsoft.com/office/drawing/2014/main" xmlns="" id="{CFCD5F7A-A839-4DA0-8278-A5F58407487C}"/>
              </a:ext>
            </a:extLst>
          </p:cNvPr>
          <p:cNvSpPr txBox="1">
            <a:spLocks/>
          </p:cNvSpPr>
          <p:nvPr/>
        </p:nvSpPr>
        <p:spPr>
          <a:xfrm>
            <a:off x="942975" y="4013314"/>
            <a:ext cx="10661592" cy="2453987"/>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3600"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lnSpc>
                <a:spcPct val="100000"/>
              </a:lnSpc>
              <a:spcBef>
                <a:spcPts val="5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2000" b="1" dirty="0" smtClean="0"/>
              <a:t>ADSL</a:t>
            </a:r>
            <a:r>
              <a:rPr lang="zh-CN" altLang="en-US" sz="2000" b="1" dirty="0" smtClean="0"/>
              <a:t>接入</a:t>
            </a:r>
            <a:r>
              <a:rPr lang="zh-CN" altLang="en-US" sz="2000" b="1" dirty="0"/>
              <a:t>方式具有如下</a:t>
            </a:r>
            <a:r>
              <a:rPr lang="zh-CN" altLang="en-US" sz="2000" b="1" dirty="0" smtClean="0"/>
              <a:t>优点。</a:t>
            </a:r>
            <a:endParaRPr lang="en-US" altLang="zh-CN" sz="2000" b="1" dirty="0" smtClean="0"/>
          </a:p>
          <a:p>
            <a:r>
              <a:rPr lang="en-US" altLang="zh-CN" sz="2000" dirty="0"/>
              <a:t>(</a:t>
            </a:r>
            <a:r>
              <a:rPr lang="zh-CN" altLang="en-US" sz="2000" dirty="0"/>
              <a:t>１</a:t>
            </a:r>
            <a:r>
              <a:rPr lang="en-US" altLang="zh-CN" sz="2000" dirty="0" smtClean="0"/>
              <a:t>)ADSL</a:t>
            </a:r>
            <a:r>
              <a:rPr lang="zh-CN" altLang="en-US" sz="2000" dirty="0" smtClean="0"/>
              <a:t>是</a:t>
            </a:r>
            <a:r>
              <a:rPr lang="zh-CN" altLang="en-US" sz="2000" dirty="0"/>
              <a:t>在一条电话线上同时提供了电话和高速数据</a:t>
            </a:r>
            <a:r>
              <a:rPr lang="zh-CN" altLang="en-US" sz="2000" dirty="0" smtClean="0"/>
              <a:t>服务，即</a:t>
            </a:r>
            <a:r>
              <a:rPr lang="zh-CN" altLang="en-US" sz="2000" dirty="0"/>
              <a:t>可以同时打电话和</a:t>
            </a:r>
            <a:r>
              <a:rPr lang="zh-CN" altLang="en-US" sz="2000" dirty="0" smtClean="0"/>
              <a:t>上网，且</a:t>
            </a:r>
            <a:r>
              <a:rPr lang="zh-CN" altLang="en-US" sz="2000" dirty="0"/>
              <a:t>互不</a:t>
            </a:r>
            <a:r>
              <a:rPr lang="zh-CN" altLang="en-US" sz="2000" dirty="0" smtClean="0"/>
              <a:t>影响。</a:t>
            </a:r>
            <a:endParaRPr lang="en-US" altLang="zh-CN" sz="2000" dirty="0" smtClean="0"/>
          </a:p>
          <a:p>
            <a:r>
              <a:rPr lang="en-US" altLang="zh-CN" sz="2000" dirty="0"/>
              <a:t>(</a:t>
            </a:r>
            <a:r>
              <a:rPr lang="zh-CN" altLang="en-US" sz="2000" dirty="0"/>
              <a:t>２</a:t>
            </a:r>
            <a:r>
              <a:rPr lang="en-US" altLang="zh-CN" sz="2000" dirty="0" smtClean="0"/>
              <a:t>)ADSL</a:t>
            </a:r>
            <a:r>
              <a:rPr lang="zh-CN" altLang="en-US" sz="2000" dirty="0" smtClean="0"/>
              <a:t> </a:t>
            </a:r>
            <a:r>
              <a:rPr lang="zh-CN" altLang="en-US" sz="2000" dirty="0"/>
              <a:t>提供高速数据通信</a:t>
            </a:r>
            <a:r>
              <a:rPr lang="zh-CN" altLang="en-US" sz="2000" dirty="0" smtClean="0"/>
              <a:t>能力，为</a:t>
            </a:r>
            <a:r>
              <a:rPr lang="zh-CN" altLang="en-US" sz="2000" dirty="0"/>
              <a:t>交互式多媒体应用提供了</a:t>
            </a:r>
            <a:r>
              <a:rPr lang="zh-CN" altLang="en-US" sz="2000" dirty="0" smtClean="0"/>
              <a:t>载体。</a:t>
            </a:r>
            <a:endParaRPr lang="en-US" altLang="zh-CN" sz="2000" dirty="0" smtClean="0"/>
          </a:p>
          <a:p>
            <a:r>
              <a:rPr lang="en-US" altLang="zh-CN" sz="2000" dirty="0"/>
              <a:t>(</a:t>
            </a:r>
            <a:r>
              <a:rPr lang="zh-CN" altLang="en-US" sz="2000" dirty="0"/>
              <a:t>３</a:t>
            </a:r>
            <a:r>
              <a:rPr lang="en-US" altLang="zh-CN" sz="2000" dirty="0" smtClean="0"/>
              <a:t>)ADSL</a:t>
            </a:r>
            <a:r>
              <a:rPr lang="zh-CN" altLang="en-US" sz="2000" dirty="0" smtClean="0"/>
              <a:t>提供</a:t>
            </a:r>
            <a:r>
              <a:rPr lang="zh-CN" altLang="en-US" sz="2000" dirty="0"/>
              <a:t>灵活的接入</a:t>
            </a:r>
            <a:r>
              <a:rPr lang="zh-CN" altLang="en-US" sz="2000" dirty="0" smtClean="0"/>
              <a:t>方式，支持</a:t>
            </a:r>
            <a:r>
              <a:rPr lang="zh-CN" altLang="en-US" sz="2000" dirty="0"/>
              <a:t>专线方式与虚拟拨号</a:t>
            </a:r>
            <a:r>
              <a:rPr lang="zh-CN" altLang="en-US" sz="2000" dirty="0" smtClean="0"/>
              <a:t>方式。</a:t>
            </a:r>
            <a:endParaRPr lang="en-US" altLang="zh-CN" sz="2000" dirty="0" smtClean="0"/>
          </a:p>
          <a:p>
            <a:r>
              <a:rPr lang="en-US" altLang="zh-CN" sz="2000" dirty="0"/>
              <a:t>(</a:t>
            </a:r>
            <a:r>
              <a:rPr lang="zh-CN" altLang="en-US" sz="2000" dirty="0"/>
              <a:t>４</a:t>
            </a:r>
            <a:r>
              <a:rPr lang="en-US" altLang="zh-CN" sz="2000" dirty="0" smtClean="0"/>
              <a:t>)ADSL</a:t>
            </a:r>
            <a:r>
              <a:rPr lang="zh-CN" altLang="en-US" sz="2000" dirty="0" smtClean="0"/>
              <a:t>可</a:t>
            </a:r>
            <a:r>
              <a:rPr lang="zh-CN" altLang="en-US" sz="2000" dirty="0"/>
              <a:t>提供多种</a:t>
            </a:r>
            <a:r>
              <a:rPr lang="zh-CN" altLang="en-US" sz="2000" dirty="0" smtClean="0"/>
              <a:t>服务。</a:t>
            </a:r>
            <a:endParaRPr lang="zh-CN" altLang="zh-CN" sz="2000" dirty="0"/>
          </a:p>
        </p:txBody>
      </p:sp>
    </p:spTree>
    <p:extLst>
      <p:ext uri="{BB962C8B-B14F-4D97-AF65-F5344CB8AC3E}">
        <p14:creationId xmlns:p14="http://schemas.microsoft.com/office/powerpoint/2010/main" val="30204677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9487F50-6B7F-419A-8F22-04F4AD2FBDE1}"/>
              </a:ext>
            </a:extLst>
          </p:cNvPr>
          <p:cNvSpPr>
            <a:spLocks noGrp="1"/>
          </p:cNvSpPr>
          <p:nvPr>
            <p:ph type="title"/>
          </p:nvPr>
        </p:nvSpPr>
        <p:spPr/>
        <p:txBody>
          <a:bodyPr>
            <a:normAutofit/>
          </a:bodyPr>
          <a:lstStyle/>
          <a:p>
            <a:r>
              <a:rPr lang="en-US" altLang="zh-CN" dirty="0"/>
              <a:t>4.5.3</a:t>
            </a:r>
            <a:r>
              <a:rPr lang="zh-CN" altLang="zh-CN" dirty="0"/>
              <a:t>　数字数据网</a:t>
            </a:r>
            <a:r>
              <a:rPr lang="en-US" altLang="zh-CN" dirty="0"/>
              <a:t>DDN</a:t>
            </a:r>
            <a:r>
              <a:rPr lang="zh-CN" altLang="zh-CN" dirty="0"/>
              <a:t>接入</a:t>
            </a:r>
            <a:endParaRPr lang="zh-CN" altLang="en-US" dirty="0"/>
          </a:p>
        </p:txBody>
      </p:sp>
      <p:sp>
        <p:nvSpPr>
          <p:cNvPr id="3" name="内容占位符 2">
            <a:extLst>
              <a:ext uri="{FF2B5EF4-FFF2-40B4-BE49-F238E27FC236}">
                <a16:creationId xmlns:a16="http://schemas.microsoft.com/office/drawing/2014/main" xmlns="" id="{0C33ACC4-2174-40FC-B96F-22C29748589A}"/>
              </a:ext>
            </a:extLst>
          </p:cNvPr>
          <p:cNvSpPr>
            <a:spLocks noGrp="1"/>
          </p:cNvSpPr>
          <p:nvPr>
            <p:ph idx="1"/>
          </p:nvPr>
        </p:nvSpPr>
        <p:spPr/>
        <p:txBody>
          <a:bodyPr>
            <a:normAutofit/>
          </a:bodyPr>
          <a:lstStyle/>
          <a:p>
            <a:r>
              <a:rPr lang="en-US" altLang="zh-CN" sz="2000" b="0" dirty="0"/>
              <a:t>       DDN</a:t>
            </a:r>
            <a:r>
              <a:rPr lang="zh-CN" altLang="zh-CN" sz="2000" b="0" dirty="0"/>
              <a:t>实际上是我们常说的数据租用专线，有时简称专线。它也是近年来广泛使用的数据通信服务，我国的</a:t>
            </a:r>
            <a:r>
              <a:rPr lang="en-US" altLang="zh-CN" sz="2000" b="0" dirty="0"/>
              <a:t>DDN</a:t>
            </a:r>
            <a:r>
              <a:rPr lang="zh-CN" altLang="zh-CN" sz="2000" b="0" dirty="0"/>
              <a:t>网叫作</a:t>
            </a:r>
            <a:r>
              <a:rPr lang="en-US" altLang="zh-CN" sz="2000" b="0" dirty="0"/>
              <a:t>China DDN</a:t>
            </a:r>
            <a:r>
              <a:rPr lang="zh-CN" altLang="zh-CN" sz="2000" b="0" dirty="0"/>
              <a:t>。</a:t>
            </a:r>
            <a:r>
              <a:rPr lang="en-US" altLang="zh-CN" sz="2000" b="0" dirty="0"/>
              <a:t>China DDN</a:t>
            </a:r>
            <a:r>
              <a:rPr lang="zh-CN" altLang="zh-CN" sz="2000" b="0" dirty="0"/>
              <a:t>—般提供</a:t>
            </a:r>
            <a:r>
              <a:rPr lang="en-US" altLang="zh-CN" sz="2000" b="0" dirty="0"/>
              <a:t>NX64Kb/s</a:t>
            </a:r>
            <a:r>
              <a:rPr lang="zh-CN" altLang="zh-CN" sz="2000" b="0" dirty="0"/>
              <a:t>的数据速率，目前最高为</a:t>
            </a:r>
            <a:r>
              <a:rPr lang="en-US" altLang="zh-CN" sz="2000" b="0" dirty="0"/>
              <a:t>2Mb/s</a:t>
            </a:r>
            <a:r>
              <a:rPr lang="zh-CN" altLang="zh-CN" sz="2000" b="0" dirty="0"/>
              <a:t>，它由</a:t>
            </a:r>
            <a:r>
              <a:rPr lang="en-US" altLang="zh-CN" sz="2000" b="0" dirty="0"/>
              <a:t>DDN</a:t>
            </a:r>
            <a:r>
              <a:rPr lang="zh-CN" altLang="zh-CN" sz="2000" b="0" dirty="0"/>
              <a:t>交换机和传输线路</a:t>
            </a:r>
            <a:r>
              <a:rPr lang="en-US" altLang="zh-CN" sz="2000" b="0" dirty="0"/>
              <a:t>(</a:t>
            </a:r>
            <a:r>
              <a:rPr lang="zh-CN" altLang="zh-CN" sz="2000" b="0" dirty="0"/>
              <a:t>如光缆和双绞线</a:t>
            </a:r>
            <a:r>
              <a:rPr lang="en-US" altLang="zh-CN" sz="2000" b="0" dirty="0"/>
              <a:t>)</a:t>
            </a:r>
            <a:r>
              <a:rPr lang="zh-CN" altLang="zh-CN" sz="2000" b="0" dirty="0"/>
              <a:t>组成。现在，中国教育与科学计算机网（</a:t>
            </a:r>
            <a:r>
              <a:rPr lang="en-US" altLang="zh-CN" sz="2000" b="0" dirty="0"/>
              <a:t>CERNET)</a:t>
            </a:r>
            <a:r>
              <a:rPr lang="zh-CN" altLang="zh-CN" sz="2000" b="0" dirty="0"/>
              <a:t>的许多用户就是通过</a:t>
            </a:r>
            <a:r>
              <a:rPr lang="en-US" altLang="zh-CN" sz="2000" b="0" dirty="0"/>
              <a:t>China DDN</a:t>
            </a:r>
            <a:r>
              <a:rPr lang="zh-CN" altLang="zh-CN" sz="2000" b="0" dirty="0"/>
              <a:t>实现跨省市连接的。</a:t>
            </a:r>
          </a:p>
          <a:p>
            <a:r>
              <a:rPr lang="en-US" altLang="zh-CN" sz="2000" b="0" dirty="0"/>
              <a:t>       DDN</a:t>
            </a:r>
            <a:r>
              <a:rPr lang="zh-CN" altLang="zh-CN" sz="2000" b="0" dirty="0"/>
              <a:t>除了不提供虚拟租用线路外，在传输技术上与帧中继十分类似。它也是数字式的，传输介质可以是光纤、铜缆或微波等，主要用于点到点的局域网连接。</a:t>
            </a:r>
            <a:r>
              <a:rPr lang="en-US" altLang="zh-CN" sz="2000" b="0" dirty="0"/>
              <a:t>DDN</a:t>
            </a:r>
            <a:r>
              <a:rPr lang="zh-CN" altLang="zh-CN" sz="2000" b="0" dirty="0"/>
              <a:t>几乎不使用差错控制、流量控制等，性能价格比较好。</a:t>
            </a:r>
            <a:endParaRPr lang="zh-CN" altLang="en-US" sz="2000" b="0" dirty="0"/>
          </a:p>
        </p:txBody>
      </p:sp>
    </p:spTree>
    <p:extLst>
      <p:ext uri="{BB962C8B-B14F-4D97-AF65-F5344CB8AC3E}">
        <p14:creationId xmlns:p14="http://schemas.microsoft.com/office/powerpoint/2010/main" val="40888812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482619B-66B1-40C3-83AF-D98F6AF841C9}"/>
              </a:ext>
            </a:extLst>
          </p:cNvPr>
          <p:cNvSpPr>
            <a:spLocks noGrp="1"/>
          </p:cNvSpPr>
          <p:nvPr>
            <p:ph type="title"/>
          </p:nvPr>
        </p:nvSpPr>
        <p:spPr/>
        <p:txBody>
          <a:bodyPr>
            <a:normAutofit/>
          </a:bodyPr>
          <a:lstStyle/>
          <a:p>
            <a:r>
              <a:rPr lang="en-US" altLang="zh-CN" dirty="0"/>
              <a:t>4.5.4</a:t>
            </a:r>
            <a:r>
              <a:rPr lang="zh-CN" altLang="zh-CN" dirty="0"/>
              <a:t>　有线电视网络接入</a:t>
            </a:r>
            <a:endParaRPr lang="zh-CN" altLang="en-US" dirty="0"/>
          </a:p>
        </p:txBody>
      </p:sp>
      <p:sp>
        <p:nvSpPr>
          <p:cNvPr id="3" name="内容占位符 2">
            <a:extLst>
              <a:ext uri="{FF2B5EF4-FFF2-40B4-BE49-F238E27FC236}">
                <a16:creationId xmlns:a16="http://schemas.microsoft.com/office/drawing/2014/main" xmlns="" id="{EA9EF45D-EECA-4155-874B-C7C32FE8ADE2}"/>
              </a:ext>
            </a:extLst>
          </p:cNvPr>
          <p:cNvSpPr>
            <a:spLocks noGrp="1"/>
          </p:cNvSpPr>
          <p:nvPr>
            <p:ph idx="1"/>
          </p:nvPr>
        </p:nvSpPr>
        <p:spPr/>
        <p:txBody>
          <a:bodyPr>
            <a:normAutofit/>
          </a:bodyPr>
          <a:lstStyle/>
          <a:p>
            <a:r>
              <a:rPr lang="en-US" altLang="zh-CN" sz="2000" b="0" dirty="0"/>
              <a:t>       </a:t>
            </a:r>
            <a:r>
              <a:rPr lang="zh-CN" altLang="zh-CN" sz="2000" b="0" dirty="0"/>
              <a:t>电缆调制解调器</a:t>
            </a:r>
            <a:r>
              <a:rPr lang="en-US" altLang="zh-CN" sz="2000" b="0" dirty="0"/>
              <a:t>(Cable Modem)</a:t>
            </a:r>
            <a:r>
              <a:rPr lang="zh-CN" altLang="zh-CN" sz="2000" b="0" dirty="0"/>
              <a:t>是近来发展起来的又一种家庭电脑入网的新技术，它是一种以有线电视使用的宽带同轴电缆作为传输介质，利用有线电视网（</a:t>
            </a:r>
            <a:r>
              <a:rPr lang="en-US" altLang="zh-CN" sz="2000" b="0" dirty="0"/>
              <a:t>CATV)</a:t>
            </a:r>
            <a:r>
              <a:rPr lang="zh-CN" altLang="zh-CN" sz="2000" b="0" dirty="0"/>
              <a:t>提供高速的数据传输的广域网连接技术。电缆调制解调器除了提供视频信号业务外，还能提供语音、数据等宽带多媒体信息业务。</a:t>
            </a:r>
            <a:endParaRPr lang="en-US" altLang="zh-CN" sz="2000" b="0" dirty="0"/>
          </a:p>
          <a:p>
            <a:endParaRPr lang="en-US" altLang="zh-CN" sz="2000" b="0" dirty="0"/>
          </a:p>
          <a:p>
            <a:r>
              <a:rPr lang="en-US" altLang="zh-CN" sz="3600" b="0" dirty="0"/>
              <a:t>4.5.5</a:t>
            </a:r>
            <a:r>
              <a:rPr lang="zh-CN" altLang="zh-CN" sz="3600" b="0" dirty="0"/>
              <a:t>　无线接入</a:t>
            </a:r>
          </a:p>
          <a:p>
            <a:r>
              <a:rPr lang="en-US" altLang="zh-CN" sz="2000" b="0" dirty="0"/>
              <a:t>       </a:t>
            </a:r>
            <a:r>
              <a:rPr lang="zh-CN" altLang="zh-CN" sz="2000" b="0" dirty="0"/>
              <a:t>无线接入技术是基于</a:t>
            </a:r>
            <a:r>
              <a:rPr lang="en-US" altLang="zh-CN" sz="2000" b="0" dirty="0"/>
              <a:t>MPEG(</a:t>
            </a:r>
            <a:r>
              <a:rPr lang="zh-CN" altLang="zh-CN" sz="2000" b="0" dirty="0"/>
              <a:t>运动图像压缩标准）技术，从</a:t>
            </a:r>
            <a:r>
              <a:rPr lang="en-US" altLang="zh-CN" sz="2000" b="0" dirty="0"/>
              <a:t>MUDS(</a:t>
            </a:r>
            <a:r>
              <a:rPr lang="zh-CN" altLang="zh-CN" sz="2000" b="0" dirty="0"/>
              <a:t>微波视像分布系统）发展而来的，是为适应交互式多媒体业务和</a:t>
            </a:r>
            <a:r>
              <a:rPr lang="en-US" altLang="zh-CN" sz="2000" b="0" dirty="0"/>
              <a:t>IP</a:t>
            </a:r>
            <a:r>
              <a:rPr lang="zh-CN" altLang="zh-CN" sz="2000" b="0" dirty="0"/>
              <a:t>应用的一种双向宽带介入技术。无线接入网是由部分或全部采用无线电波传输介质连接业务接入节点和用户终端构成。</a:t>
            </a:r>
            <a:endParaRPr lang="zh-CN" altLang="en-US" sz="1800" b="0" dirty="0"/>
          </a:p>
        </p:txBody>
      </p:sp>
    </p:spTree>
    <p:extLst>
      <p:ext uri="{BB962C8B-B14F-4D97-AF65-F5344CB8AC3E}">
        <p14:creationId xmlns:p14="http://schemas.microsoft.com/office/powerpoint/2010/main" val="30552078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7A892B7D-6A9D-4BFD-8BD6-C445FAEC6E56}"/>
              </a:ext>
            </a:extLst>
          </p:cNvPr>
          <p:cNvGrpSpPr/>
          <p:nvPr/>
        </p:nvGrpSpPr>
        <p:grpSpPr>
          <a:xfrm>
            <a:off x="12192" y="0"/>
            <a:ext cx="12179808" cy="6858000"/>
            <a:chOff x="9144" y="0"/>
            <a:chExt cx="9134856" cy="6858000"/>
          </a:xfrm>
        </p:grpSpPr>
        <p:pic>
          <p:nvPicPr>
            <p:cNvPr id="6" name="图片 5">
              <a:extLst>
                <a:ext uri="{FF2B5EF4-FFF2-40B4-BE49-F238E27FC236}">
                  <a16:creationId xmlns:a16="http://schemas.microsoft.com/office/drawing/2014/main" xmlns="" id="{1A509749-278C-496F-B459-106550A67F0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44" y="0"/>
              <a:ext cx="9125712" cy="6858000"/>
            </a:xfrm>
            <a:prstGeom prst="rect">
              <a:avLst/>
            </a:prstGeom>
          </p:spPr>
        </p:pic>
        <p:sp>
          <p:nvSpPr>
            <p:cNvPr id="7" name="矩形 6">
              <a:extLst>
                <a:ext uri="{FF2B5EF4-FFF2-40B4-BE49-F238E27FC236}">
                  <a16:creationId xmlns:a16="http://schemas.microsoft.com/office/drawing/2014/main" xmlns="" id="{D10ACA71-A860-4D2C-B590-627F973CAA3E}"/>
                </a:ext>
              </a:extLst>
            </p:cNvPr>
            <p:cNvSpPr/>
            <p:nvPr userDrawn="1"/>
          </p:nvSpPr>
          <p:spPr>
            <a:xfrm>
              <a:off x="9144" y="0"/>
              <a:ext cx="9134856" cy="3326674"/>
            </a:xfrm>
            <a:prstGeom prst="rect">
              <a:avLst/>
            </a:prstGeom>
            <a:gradFill flip="none" rotWithShape="1">
              <a:gsLst>
                <a:gs pos="0">
                  <a:schemeClr val="bg1"/>
                </a:gs>
                <a:gs pos="100000">
                  <a:schemeClr val="bg1">
                    <a:shade val="100000"/>
                    <a:satMod val="115000"/>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2" name="矩形 1">
            <a:extLst>
              <a:ext uri="{FF2B5EF4-FFF2-40B4-BE49-F238E27FC236}">
                <a16:creationId xmlns:a16="http://schemas.microsoft.com/office/drawing/2014/main" xmlns="" id="{5FA07557-4720-444C-96D7-74C4F8FBCD56}"/>
              </a:ext>
            </a:extLst>
          </p:cNvPr>
          <p:cNvSpPr/>
          <p:nvPr/>
        </p:nvSpPr>
        <p:spPr>
          <a:xfrm>
            <a:off x="187479" y="190718"/>
            <a:ext cx="11817042" cy="6476565"/>
          </a:xfrm>
          <a:prstGeom prst="rect">
            <a:avLst/>
          </a:prstGeom>
          <a:solidFill>
            <a:schemeClr val="bg1">
              <a:alpha val="6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3">
            <a:extLst>
              <a:ext uri="{FF2B5EF4-FFF2-40B4-BE49-F238E27FC236}">
                <a16:creationId xmlns:a16="http://schemas.microsoft.com/office/drawing/2014/main" xmlns="" id="{5F9D71DF-1406-4C89-94BC-F4EBD3399DF9}"/>
              </a:ext>
            </a:extLst>
          </p:cNvPr>
          <p:cNvSpPr>
            <a:spLocks noGrp="1"/>
          </p:cNvSpPr>
          <p:nvPr>
            <p:ph type="title"/>
          </p:nvPr>
        </p:nvSpPr>
        <p:spPr>
          <a:xfrm>
            <a:off x="1094509" y="2661329"/>
            <a:ext cx="10044546" cy="1325563"/>
          </a:xfrm>
        </p:spPr>
        <p:txBody>
          <a:bodyPr/>
          <a:lstStyle/>
          <a:p>
            <a:r>
              <a:rPr lang="zh-CN" altLang="en-US" dirty="0" smtClean="0"/>
              <a:t>谢 谢！</a:t>
            </a:r>
            <a:endParaRPr lang="zh-CN" altLang="en-US" dirty="0"/>
          </a:p>
        </p:txBody>
      </p:sp>
    </p:spTree>
    <p:extLst>
      <p:ext uri="{BB962C8B-B14F-4D97-AF65-F5344CB8AC3E}">
        <p14:creationId xmlns:p14="http://schemas.microsoft.com/office/powerpoint/2010/main" val="2105982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1194FAC-C651-4D0B-9C34-926E686C6046}"/>
              </a:ext>
            </a:extLst>
          </p:cNvPr>
          <p:cNvSpPr txBox="1">
            <a:spLocks/>
          </p:cNvSpPr>
          <p:nvPr/>
        </p:nvSpPr>
        <p:spPr>
          <a:xfrm>
            <a:off x="3292951" y="998156"/>
            <a:ext cx="7464875" cy="711456"/>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a:lstStyle>
          <a:p>
            <a:pPr algn="l"/>
            <a:r>
              <a:rPr lang="zh-CN" altLang="en-US" sz="3600" dirty="0">
                <a:hlinkClick r:id="rId2" action="ppaction://hlinksldjump"/>
              </a:rPr>
              <a:t>项目一   </a:t>
            </a:r>
            <a:r>
              <a:rPr lang="zh-CN" altLang="zh-CN" sz="3600" dirty="0">
                <a:hlinkClick r:id="rId2" action="ppaction://hlinksldjump"/>
              </a:rPr>
              <a:t>计算机网络基础知识</a:t>
            </a:r>
            <a:endParaRPr lang="zh-CN" altLang="en-US" sz="3600" dirty="0"/>
          </a:p>
        </p:txBody>
      </p:sp>
      <p:sp>
        <p:nvSpPr>
          <p:cNvPr id="3" name="标题 1">
            <a:extLst>
              <a:ext uri="{FF2B5EF4-FFF2-40B4-BE49-F238E27FC236}">
                <a16:creationId xmlns:a16="http://schemas.microsoft.com/office/drawing/2014/main" xmlns="" id="{D9A2E668-E908-4EBD-9A3A-79C2426A6175}"/>
              </a:ext>
            </a:extLst>
          </p:cNvPr>
          <p:cNvSpPr txBox="1">
            <a:spLocks/>
          </p:cNvSpPr>
          <p:nvPr/>
        </p:nvSpPr>
        <p:spPr>
          <a:xfrm>
            <a:off x="3292951" y="1767101"/>
            <a:ext cx="7736288" cy="546565"/>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a:lstStyle>
          <a:p>
            <a:pPr algn="l"/>
            <a:r>
              <a:rPr lang="zh-CN" altLang="en-US" sz="3600" dirty="0">
                <a:hlinkClick r:id="" action="ppaction://noaction"/>
              </a:rPr>
              <a:t>项目二   </a:t>
            </a:r>
            <a:r>
              <a:rPr lang="zh-CN" altLang="zh-CN" sz="3600" dirty="0">
                <a:hlinkClick r:id="" action="ppaction://noaction"/>
              </a:rPr>
              <a:t>计算机网络体系结构与协议</a:t>
            </a:r>
            <a:endParaRPr lang="zh-CN" altLang="en-US" sz="3600" dirty="0"/>
          </a:p>
        </p:txBody>
      </p:sp>
      <p:sp>
        <p:nvSpPr>
          <p:cNvPr id="4" name="标题 1">
            <a:extLst>
              <a:ext uri="{FF2B5EF4-FFF2-40B4-BE49-F238E27FC236}">
                <a16:creationId xmlns:a16="http://schemas.microsoft.com/office/drawing/2014/main" xmlns="" id="{49CE0D75-22E4-440B-8917-B1992EFBA140}"/>
              </a:ext>
            </a:extLst>
          </p:cNvPr>
          <p:cNvSpPr txBox="1">
            <a:spLocks/>
          </p:cNvSpPr>
          <p:nvPr/>
        </p:nvSpPr>
        <p:spPr>
          <a:xfrm>
            <a:off x="3292951" y="2371155"/>
            <a:ext cx="4693285" cy="580292"/>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a:lstStyle>
          <a:p>
            <a:pPr algn="l"/>
            <a:r>
              <a:rPr lang="zh-CN" altLang="en-US" sz="3600" dirty="0">
                <a:hlinkClick r:id="" action="ppaction://noaction"/>
              </a:rPr>
              <a:t>项目三   </a:t>
            </a:r>
            <a:r>
              <a:rPr lang="zh-CN" altLang="zh-CN" sz="3600" dirty="0">
                <a:hlinkClick r:id="" action="ppaction://noaction"/>
              </a:rPr>
              <a:t>局域网互连</a:t>
            </a:r>
            <a:endParaRPr lang="zh-CN" altLang="en-US" sz="3600" dirty="0"/>
          </a:p>
        </p:txBody>
      </p:sp>
      <p:sp>
        <p:nvSpPr>
          <p:cNvPr id="5" name="标题 1">
            <a:extLst>
              <a:ext uri="{FF2B5EF4-FFF2-40B4-BE49-F238E27FC236}">
                <a16:creationId xmlns:a16="http://schemas.microsoft.com/office/drawing/2014/main" xmlns="" id="{C3CCFAB0-63CA-4C90-AD99-9F201C901CD2}"/>
              </a:ext>
            </a:extLst>
          </p:cNvPr>
          <p:cNvSpPr txBox="1">
            <a:spLocks/>
          </p:cNvSpPr>
          <p:nvPr/>
        </p:nvSpPr>
        <p:spPr>
          <a:xfrm>
            <a:off x="3292951" y="3008936"/>
            <a:ext cx="5537048" cy="607679"/>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a:lstStyle>
          <a:p>
            <a:pPr algn="l"/>
            <a:r>
              <a:rPr lang="zh-CN" altLang="en-US" sz="3600" dirty="0">
                <a:hlinkClick r:id="rId2" action="ppaction://hlinksldjump"/>
              </a:rPr>
              <a:t>项目四   </a:t>
            </a:r>
            <a:r>
              <a:rPr lang="zh-CN" altLang="zh-CN" sz="3600" dirty="0">
                <a:hlinkClick r:id="rId2" action="ppaction://hlinksldjump"/>
              </a:rPr>
              <a:t>广域网接入技术</a:t>
            </a:r>
            <a:endParaRPr lang="zh-CN" altLang="en-US" sz="3600" dirty="0"/>
          </a:p>
        </p:txBody>
      </p:sp>
      <p:sp>
        <p:nvSpPr>
          <p:cNvPr id="6" name="标题 1">
            <a:extLst>
              <a:ext uri="{FF2B5EF4-FFF2-40B4-BE49-F238E27FC236}">
                <a16:creationId xmlns:a16="http://schemas.microsoft.com/office/drawing/2014/main" xmlns="" id="{B33F2D5B-931F-4CE4-AF5A-F3465B0F665F}"/>
              </a:ext>
            </a:extLst>
          </p:cNvPr>
          <p:cNvSpPr txBox="1">
            <a:spLocks/>
          </p:cNvSpPr>
          <p:nvPr/>
        </p:nvSpPr>
        <p:spPr>
          <a:xfrm>
            <a:off x="3292951" y="3674104"/>
            <a:ext cx="4762783" cy="614516"/>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a:lstStyle>
          <a:p>
            <a:pPr algn="l"/>
            <a:r>
              <a:rPr lang="zh-CN" altLang="en-US" sz="3600" dirty="0">
                <a:hlinkClick r:id="" action="ppaction://noaction"/>
              </a:rPr>
              <a:t>项目五   </a:t>
            </a:r>
            <a:r>
              <a:rPr lang="zh-CN" altLang="zh-CN" sz="3600" dirty="0">
                <a:hlinkClick r:id="" action="ppaction://noaction"/>
              </a:rPr>
              <a:t>网络互连技术</a:t>
            </a:r>
            <a:endParaRPr lang="zh-CN" altLang="en-US" sz="3600" dirty="0"/>
          </a:p>
        </p:txBody>
      </p:sp>
      <p:sp>
        <p:nvSpPr>
          <p:cNvPr id="7" name="标题 1">
            <a:extLst>
              <a:ext uri="{FF2B5EF4-FFF2-40B4-BE49-F238E27FC236}">
                <a16:creationId xmlns:a16="http://schemas.microsoft.com/office/drawing/2014/main" xmlns="" id="{0555DB48-92E5-4B11-A99A-38324B7E2ACC}"/>
              </a:ext>
            </a:extLst>
          </p:cNvPr>
          <p:cNvSpPr txBox="1">
            <a:spLocks/>
          </p:cNvSpPr>
          <p:nvPr/>
        </p:nvSpPr>
        <p:spPr>
          <a:xfrm>
            <a:off x="3292951" y="5629383"/>
            <a:ext cx="6866858" cy="636506"/>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a:lstStyle>
          <a:p>
            <a:pPr algn="l"/>
            <a:r>
              <a:rPr lang="zh-CN" altLang="en-US" sz="3600" dirty="0">
                <a:hlinkClick r:id="" action="ppaction://noaction"/>
              </a:rPr>
              <a:t>项目八   </a:t>
            </a:r>
            <a:r>
              <a:rPr lang="zh-CN" altLang="zh-CN" sz="3600" dirty="0">
                <a:hlinkClick r:id="" action="ppaction://noaction"/>
              </a:rPr>
              <a:t>物联网与现代通信技术</a:t>
            </a:r>
            <a:endParaRPr lang="zh-CN" altLang="en-US" sz="3600" dirty="0"/>
          </a:p>
        </p:txBody>
      </p:sp>
      <p:sp>
        <p:nvSpPr>
          <p:cNvPr id="8" name="标题 1">
            <a:extLst>
              <a:ext uri="{FF2B5EF4-FFF2-40B4-BE49-F238E27FC236}">
                <a16:creationId xmlns:a16="http://schemas.microsoft.com/office/drawing/2014/main" xmlns="" id="{7737E774-8429-4C4C-A0D4-66A6CFBF57D2}"/>
              </a:ext>
            </a:extLst>
          </p:cNvPr>
          <p:cNvSpPr txBox="1">
            <a:spLocks/>
          </p:cNvSpPr>
          <p:nvPr/>
        </p:nvSpPr>
        <p:spPr>
          <a:xfrm>
            <a:off x="3292951" y="4932421"/>
            <a:ext cx="4978097" cy="639475"/>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a:lstStyle>
          <a:p>
            <a:pPr algn="l"/>
            <a:r>
              <a:rPr lang="zh-CN" altLang="en-US" sz="3600" dirty="0">
                <a:hlinkClick r:id="" action="ppaction://noaction"/>
              </a:rPr>
              <a:t>项目七   </a:t>
            </a:r>
            <a:r>
              <a:rPr lang="zh-CN" altLang="zh-CN" sz="3600" dirty="0">
                <a:hlinkClick r:id="" action="ppaction://noaction"/>
              </a:rPr>
              <a:t>网络安全管理</a:t>
            </a:r>
            <a:endParaRPr lang="zh-CN" altLang="en-US" sz="3600" dirty="0"/>
          </a:p>
        </p:txBody>
      </p:sp>
      <p:sp>
        <p:nvSpPr>
          <p:cNvPr id="9" name="标题 1">
            <a:extLst>
              <a:ext uri="{FF2B5EF4-FFF2-40B4-BE49-F238E27FC236}">
                <a16:creationId xmlns:a16="http://schemas.microsoft.com/office/drawing/2014/main" xmlns="" id="{FDCCDC7A-F4B5-488B-A36D-229BECABB76D}"/>
              </a:ext>
            </a:extLst>
          </p:cNvPr>
          <p:cNvSpPr txBox="1">
            <a:spLocks/>
          </p:cNvSpPr>
          <p:nvPr/>
        </p:nvSpPr>
        <p:spPr>
          <a:xfrm>
            <a:off x="3292951" y="4346109"/>
            <a:ext cx="4033603" cy="528823"/>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a:lstStyle>
          <a:p>
            <a:pPr algn="l"/>
            <a:r>
              <a:rPr lang="zh-CN" altLang="en-US" sz="3600" dirty="0">
                <a:hlinkClick r:id="" action="ppaction://noaction"/>
              </a:rPr>
              <a:t>项目六   </a:t>
            </a:r>
            <a:r>
              <a:rPr lang="zh-CN" altLang="zh-CN" sz="3600" dirty="0">
                <a:hlinkClick r:id="" action="ppaction://noaction"/>
              </a:rPr>
              <a:t>网络世界</a:t>
            </a:r>
            <a:endParaRPr lang="zh-CN" altLang="en-US" sz="3600" dirty="0"/>
          </a:p>
        </p:txBody>
      </p:sp>
      <p:sp>
        <p:nvSpPr>
          <p:cNvPr id="11" name="文本框 10">
            <a:extLst>
              <a:ext uri="{FF2B5EF4-FFF2-40B4-BE49-F238E27FC236}">
                <a16:creationId xmlns:a16="http://schemas.microsoft.com/office/drawing/2014/main" xmlns="" id="{F707CF23-650C-42AB-9DE5-60288DF6C32A}"/>
              </a:ext>
            </a:extLst>
          </p:cNvPr>
          <p:cNvSpPr txBox="1"/>
          <p:nvPr/>
        </p:nvSpPr>
        <p:spPr>
          <a:xfrm>
            <a:off x="1260450" y="2040384"/>
            <a:ext cx="1107996" cy="2426686"/>
          </a:xfrm>
          <a:prstGeom prst="rect">
            <a:avLst/>
          </a:prstGeom>
          <a:noFill/>
        </p:spPr>
        <p:txBody>
          <a:bodyPr vert="eaVert" wrap="square" rtlCol="0">
            <a:spAutoFit/>
          </a:bodyPr>
          <a:lstStyle/>
          <a:p>
            <a:r>
              <a:rPr lang="zh-CN" altLang="en-US" sz="6000" dirty="0">
                <a:latin typeface="微软雅黑" panose="020B0503020204020204" pitchFamily="34" charset="-122"/>
                <a:ea typeface="微软雅黑" panose="020B0503020204020204" pitchFamily="34" charset="-122"/>
              </a:rPr>
              <a:t>目  录</a:t>
            </a:r>
          </a:p>
        </p:txBody>
      </p:sp>
      <p:grpSp>
        <p:nvGrpSpPr>
          <p:cNvPr id="21" name="组合 20">
            <a:extLst>
              <a:ext uri="{FF2B5EF4-FFF2-40B4-BE49-F238E27FC236}">
                <a16:creationId xmlns:a16="http://schemas.microsoft.com/office/drawing/2014/main" xmlns="" id="{0680577A-D95A-4412-A3DC-1E10EEFFD8E2}"/>
              </a:ext>
            </a:extLst>
          </p:cNvPr>
          <p:cNvGrpSpPr/>
          <p:nvPr/>
        </p:nvGrpSpPr>
        <p:grpSpPr>
          <a:xfrm>
            <a:off x="1035903" y="173425"/>
            <a:ext cx="1557090" cy="4172684"/>
            <a:chOff x="1035903" y="173425"/>
            <a:chExt cx="1557090" cy="4172684"/>
          </a:xfrm>
        </p:grpSpPr>
        <p:cxnSp>
          <p:nvCxnSpPr>
            <p:cNvPr id="13" name="直接连接符 12">
              <a:extLst>
                <a:ext uri="{FF2B5EF4-FFF2-40B4-BE49-F238E27FC236}">
                  <a16:creationId xmlns:a16="http://schemas.microsoft.com/office/drawing/2014/main" xmlns="" id="{C3D7CE24-3FE9-483F-AFAA-8F4AE9C8C575}"/>
                </a:ext>
              </a:extLst>
            </p:cNvPr>
            <p:cNvCxnSpPr>
              <a:cxnSpLocks/>
            </p:cNvCxnSpPr>
            <p:nvPr/>
          </p:nvCxnSpPr>
          <p:spPr>
            <a:xfrm>
              <a:off x="1035903" y="173425"/>
              <a:ext cx="0" cy="1535182"/>
            </a:xfrm>
            <a:prstGeom prst="line">
              <a:avLst/>
            </a:prstGeom>
            <a:ln w="63500">
              <a:solidFill>
                <a:srgbClr val="75859E"/>
              </a:solidFil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a16="http://schemas.microsoft.com/office/drawing/2014/main" xmlns="" id="{6C812250-6795-42A9-BB17-A0913491B5FE}"/>
                </a:ext>
              </a:extLst>
            </p:cNvPr>
            <p:cNvCxnSpPr>
              <a:cxnSpLocks/>
            </p:cNvCxnSpPr>
            <p:nvPr/>
          </p:nvCxnSpPr>
          <p:spPr>
            <a:xfrm>
              <a:off x="1035903" y="1708607"/>
              <a:ext cx="1557090" cy="0"/>
            </a:xfrm>
            <a:prstGeom prst="line">
              <a:avLst/>
            </a:prstGeom>
            <a:ln w="63500">
              <a:solidFill>
                <a:srgbClr val="75859E"/>
              </a:solidFill>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a16="http://schemas.microsoft.com/office/drawing/2014/main" xmlns="" id="{DAE39B21-455F-4F39-931D-C1858EE9E7FF}"/>
                </a:ext>
              </a:extLst>
            </p:cNvPr>
            <p:cNvCxnSpPr>
              <a:cxnSpLocks/>
            </p:cNvCxnSpPr>
            <p:nvPr/>
          </p:nvCxnSpPr>
          <p:spPr>
            <a:xfrm>
              <a:off x="2592993" y="1708607"/>
              <a:ext cx="0" cy="2637502"/>
            </a:xfrm>
            <a:prstGeom prst="line">
              <a:avLst/>
            </a:prstGeom>
            <a:ln w="63500">
              <a:solidFill>
                <a:srgbClr val="75859E"/>
              </a:solidFill>
            </a:ln>
          </p:spPr>
          <p:style>
            <a:lnRef idx="1">
              <a:schemeClr val="accent1"/>
            </a:lnRef>
            <a:fillRef idx="0">
              <a:schemeClr val="accent1"/>
            </a:fillRef>
            <a:effectRef idx="0">
              <a:schemeClr val="accent1"/>
            </a:effectRef>
            <a:fontRef idx="minor">
              <a:schemeClr val="tx1"/>
            </a:fontRef>
          </p:style>
        </p:cxnSp>
      </p:grpSp>
      <p:sp>
        <p:nvSpPr>
          <p:cNvPr id="25" name="椭圆 24">
            <a:extLst>
              <a:ext uri="{FF2B5EF4-FFF2-40B4-BE49-F238E27FC236}">
                <a16:creationId xmlns:a16="http://schemas.microsoft.com/office/drawing/2014/main" xmlns="" id="{43A7A966-761F-45E5-A7A4-2EF2F0DBB126}"/>
              </a:ext>
            </a:extLst>
          </p:cNvPr>
          <p:cNvSpPr/>
          <p:nvPr/>
        </p:nvSpPr>
        <p:spPr>
          <a:xfrm>
            <a:off x="2416935" y="4239707"/>
            <a:ext cx="352116" cy="339794"/>
          </a:xfrm>
          <a:prstGeom prst="ellipse">
            <a:avLst/>
          </a:prstGeom>
          <a:solidFill>
            <a:srgbClr val="7585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0040868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a16="http://schemas.microsoft.com/office/drawing/2014/main" xmlns="" id="{7A892B7D-6A9D-4BFD-8BD6-C445FAEC6E56}"/>
              </a:ext>
            </a:extLst>
          </p:cNvPr>
          <p:cNvGrpSpPr/>
          <p:nvPr/>
        </p:nvGrpSpPr>
        <p:grpSpPr>
          <a:xfrm>
            <a:off x="12192" y="0"/>
            <a:ext cx="12179808" cy="6858000"/>
            <a:chOff x="9144" y="0"/>
            <a:chExt cx="9134856" cy="6858000"/>
          </a:xfrm>
        </p:grpSpPr>
        <p:pic>
          <p:nvPicPr>
            <p:cNvPr id="4" name="图片 3">
              <a:extLst>
                <a:ext uri="{FF2B5EF4-FFF2-40B4-BE49-F238E27FC236}">
                  <a16:creationId xmlns:a16="http://schemas.microsoft.com/office/drawing/2014/main" xmlns="" id="{1A509749-278C-496F-B459-106550A67F0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44" y="0"/>
              <a:ext cx="9125712" cy="6858000"/>
            </a:xfrm>
            <a:prstGeom prst="rect">
              <a:avLst/>
            </a:prstGeom>
          </p:spPr>
        </p:pic>
        <p:sp>
          <p:nvSpPr>
            <p:cNvPr id="5" name="矩形 4">
              <a:extLst>
                <a:ext uri="{FF2B5EF4-FFF2-40B4-BE49-F238E27FC236}">
                  <a16:creationId xmlns:a16="http://schemas.microsoft.com/office/drawing/2014/main" xmlns="" id="{D10ACA71-A860-4D2C-B590-627F973CAA3E}"/>
                </a:ext>
              </a:extLst>
            </p:cNvPr>
            <p:cNvSpPr/>
            <p:nvPr userDrawn="1"/>
          </p:nvSpPr>
          <p:spPr>
            <a:xfrm>
              <a:off x="9144" y="0"/>
              <a:ext cx="9134856" cy="3326674"/>
            </a:xfrm>
            <a:prstGeom prst="rect">
              <a:avLst/>
            </a:prstGeom>
            <a:gradFill flip="none" rotWithShape="1">
              <a:gsLst>
                <a:gs pos="0">
                  <a:schemeClr val="bg1"/>
                </a:gs>
                <a:gs pos="100000">
                  <a:schemeClr val="bg1">
                    <a:shade val="100000"/>
                    <a:satMod val="115000"/>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6" name="矩形 5">
            <a:extLst>
              <a:ext uri="{FF2B5EF4-FFF2-40B4-BE49-F238E27FC236}">
                <a16:creationId xmlns:a16="http://schemas.microsoft.com/office/drawing/2014/main" xmlns="" id="{5FA07557-4720-444C-96D7-74C4F8FBCD56}"/>
              </a:ext>
            </a:extLst>
          </p:cNvPr>
          <p:cNvSpPr/>
          <p:nvPr/>
        </p:nvSpPr>
        <p:spPr>
          <a:xfrm>
            <a:off x="187479" y="190718"/>
            <a:ext cx="11817042" cy="6476565"/>
          </a:xfrm>
          <a:prstGeom prst="rect">
            <a:avLst/>
          </a:prstGeom>
          <a:solidFill>
            <a:schemeClr val="bg1">
              <a:alpha val="6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a:extLst>
              <a:ext uri="{FF2B5EF4-FFF2-40B4-BE49-F238E27FC236}">
                <a16:creationId xmlns:a16="http://schemas.microsoft.com/office/drawing/2014/main" xmlns="" id="{D89725C1-5F31-4097-9684-07295ED3F1EF}"/>
              </a:ext>
            </a:extLst>
          </p:cNvPr>
          <p:cNvSpPr>
            <a:spLocks noGrp="1"/>
          </p:cNvSpPr>
          <p:nvPr>
            <p:ph type="title"/>
          </p:nvPr>
        </p:nvSpPr>
        <p:spPr/>
        <p:txBody>
          <a:bodyPr/>
          <a:lstStyle/>
          <a:p>
            <a:r>
              <a:rPr lang="zh-CN" altLang="en-US" dirty="0"/>
              <a:t>项目四   </a:t>
            </a:r>
            <a:r>
              <a:rPr lang="zh-CN" altLang="zh-CN" dirty="0"/>
              <a:t>广域网接入技术</a:t>
            </a:r>
            <a:endParaRPr lang="zh-CN" altLang="en-US" dirty="0"/>
          </a:p>
        </p:txBody>
      </p:sp>
    </p:spTree>
    <p:extLst>
      <p:ext uri="{BB962C8B-B14F-4D97-AF65-F5344CB8AC3E}">
        <p14:creationId xmlns:p14="http://schemas.microsoft.com/office/powerpoint/2010/main" val="33504738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D8AF23E-D9CF-4B63-9925-A832087DA301}"/>
              </a:ext>
            </a:extLst>
          </p:cNvPr>
          <p:cNvSpPr>
            <a:spLocks noGrp="1"/>
          </p:cNvSpPr>
          <p:nvPr>
            <p:ph type="title"/>
          </p:nvPr>
        </p:nvSpPr>
        <p:spPr>
          <a:xfrm>
            <a:off x="945356" y="302487"/>
            <a:ext cx="10301287" cy="989013"/>
          </a:xfrm>
        </p:spPr>
        <p:txBody>
          <a:bodyPr>
            <a:normAutofit/>
          </a:bodyPr>
          <a:lstStyle/>
          <a:p>
            <a:r>
              <a:rPr lang="en-US" altLang="zh-CN" dirty="0"/>
              <a:t>4.1</a:t>
            </a:r>
            <a:r>
              <a:rPr lang="zh-CN" altLang="zh-CN" dirty="0"/>
              <a:t>　</a:t>
            </a:r>
            <a:r>
              <a:rPr lang="en-US" altLang="zh-CN" dirty="0"/>
              <a:t>Internet</a:t>
            </a:r>
            <a:r>
              <a:rPr lang="zh-CN" altLang="zh-CN" dirty="0"/>
              <a:t>的发展和现状</a:t>
            </a:r>
            <a:endParaRPr lang="zh-CN" altLang="en-US" dirty="0"/>
          </a:p>
        </p:txBody>
      </p:sp>
      <p:sp>
        <p:nvSpPr>
          <p:cNvPr id="3" name="内容占位符 2">
            <a:extLst>
              <a:ext uri="{FF2B5EF4-FFF2-40B4-BE49-F238E27FC236}">
                <a16:creationId xmlns:a16="http://schemas.microsoft.com/office/drawing/2014/main" xmlns="" id="{2CF36F98-32EA-46D5-A5FE-84AA7EAC5B33}"/>
              </a:ext>
            </a:extLst>
          </p:cNvPr>
          <p:cNvSpPr>
            <a:spLocks noGrp="1"/>
          </p:cNvSpPr>
          <p:nvPr>
            <p:ph idx="1"/>
          </p:nvPr>
        </p:nvSpPr>
        <p:spPr>
          <a:xfrm>
            <a:off x="942975" y="1167618"/>
            <a:ext cx="10301288" cy="5485845"/>
          </a:xfrm>
        </p:spPr>
        <p:txBody>
          <a:bodyPr>
            <a:normAutofit fontScale="40000" lnSpcReduction="20000"/>
          </a:bodyPr>
          <a:lstStyle/>
          <a:p>
            <a:r>
              <a:rPr lang="en-US" altLang="zh-CN" sz="9000" dirty="0"/>
              <a:t>4.1.1</a:t>
            </a:r>
            <a:r>
              <a:rPr lang="zh-CN" altLang="zh-CN" sz="9000" dirty="0"/>
              <a:t>　</a:t>
            </a:r>
            <a:r>
              <a:rPr lang="en-US" altLang="zh-CN" sz="9000" dirty="0"/>
              <a:t>Internet</a:t>
            </a:r>
            <a:r>
              <a:rPr lang="zh-CN" altLang="zh-CN" sz="9000" dirty="0"/>
              <a:t>的形成</a:t>
            </a:r>
          </a:p>
          <a:p>
            <a:r>
              <a:rPr lang="en-US" altLang="zh-CN" sz="4300" dirty="0"/>
              <a:t> 	</a:t>
            </a:r>
            <a:r>
              <a:rPr lang="en-US" altLang="zh-CN" sz="5000" dirty="0"/>
              <a:t>1.</a:t>
            </a:r>
            <a:r>
              <a:rPr lang="zh-CN" altLang="zh-CN" sz="5000" dirty="0"/>
              <a:t>广域网技术</a:t>
            </a:r>
            <a:r>
              <a:rPr lang="en-US" altLang="zh-CN" sz="5000" dirty="0"/>
              <a:t> 	2.Internet</a:t>
            </a:r>
            <a:r>
              <a:rPr lang="zh-CN" altLang="zh-CN" sz="5000" dirty="0"/>
              <a:t>的创建</a:t>
            </a:r>
            <a:r>
              <a:rPr lang="en-US" altLang="zh-CN" sz="5000" dirty="0"/>
              <a:t>	3.</a:t>
            </a:r>
            <a:r>
              <a:rPr lang="zh-CN" altLang="zh-CN" sz="5000" dirty="0"/>
              <a:t>局域网发展</a:t>
            </a:r>
            <a:r>
              <a:rPr lang="en-US" altLang="zh-CN" sz="5000" dirty="0"/>
              <a:t>	4.TCP/IP</a:t>
            </a:r>
            <a:r>
              <a:rPr lang="zh-CN" altLang="zh-CN" sz="5000" dirty="0"/>
              <a:t>诞生</a:t>
            </a:r>
            <a:endParaRPr lang="zh-CN" altLang="zh-CN" sz="4300" dirty="0"/>
          </a:p>
          <a:p>
            <a:r>
              <a:rPr lang="en-US" altLang="zh-CN" sz="9000" dirty="0"/>
              <a:t>4.1.2</a:t>
            </a:r>
            <a:r>
              <a:rPr lang="zh-CN" altLang="zh-CN" sz="9000" dirty="0"/>
              <a:t>　</a:t>
            </a:r>
            <a:r>
              <a:rPr lang="en-US" altLang="zh-CN" sz="9000" dirty="0"/>
              <a:t>Internet</a:t>
            </a:r>
            <a:r>
              <a:rPr lang="zh-CN" altLang="zh-CN" sz="9000" dirty="0"/>
              <a:t>的发展</a:t>
            </a:r>
          </a:p>
          <a:p>
            <a:r>
              <a:rPr lang="en-US" altLang="zh-CN" sz="4300" dirty="0"/>
              <a:t>       </a:t>
            </a:r>
            <a:r>
              <a:rPr lang="zh-CN" altLang="zh-CN" sz="5000" dirty="0"/>
              <a:t>我国国际出口带宽的总容量为</a:t>
            </a:r>
            <a:r>
              <a:rPr lang="en-US" altLang="zh-CN" sz="5000" dirty="0"/>
              <a:t>27216Mb/s</a:t>
            </a:r>
            <a:r>
              <a:rPr lang="zh-CN" altLang="zh-CN" sz="5000" dirty="0"/>
              <a:t>，连接的国家有美国、加拿大、澳大利亚、英国、德国、法国、日本、韩国等，具体分布情况如下。</a:t>
            </a:r>
          </a:p>
          <a:p>
            <a:r>
              <a:rPr lang="en-US" altLang="zh-CN" sz="5000" dirty="0"/>
              <a:t>	</a:t>
            </a:r>
            <a:r>
              <a:rPr lang="zh-CN" altLang="zh-CN" sz="5000" dirty="0"/>
              <a:t>中国科技网（</a:t>
            </a:r>
            <a:r>
              <a:rPr lang="en-US" altLang="zh-CN" sz="5000" dirty="0"/>
              <a:t>CSTNET)</a:t>
            </a:r>
            <a:r>
              <a:rPr lang="zh-CN" altLang="zh-CN" sz="5000" dirty="0"/>
              <a:t>：</a:t>
            </a:r>
            <a:r>
              <a:rPr lang="en-US" altLang="zh-CN" sz="5000" dirty="0"/>
              <a:t>155Mb/s</a:t>
            </a:r>
            <a:r>
              <a:rPr lang="zh-CN" altLang="zh-CN" sz="5000" dirty="0"/>
              <a:t>。</a:t>
            </a:r>
          </a:p>
          <a:p>
            <a:r>
              <a:rPr lang="en-US" altLang="zh-CN" sz="5000" dirty="0"/>
              <a:t>	</a:t>
            </a:r>
            <a:r>
              <a:rPr lang="zh-CN" altLang="zh-CN" sz="5000" dirty="0"/>
              <a:t>中国公用计算机互联网（</a:t>
            </a:r>
            <a:r>
              <a:rPr lang="en-US" altLang="zh-CN" sz="5000" dirty="0"/>
              <a:t>CHINANET)</a:t>
            </a:r>
            <a:r>
              <a:rPr lang="zh-CN" altLang="zh-CN" sz="5000" dirty="0"/>
              <a:t>：</a:t>
            </a:r>
            <a:r>
              <a:rPr lang="en-US" altLang="zh-CN" sz="5000" dirty="0"/>
              <a:t>16500Mb/s</a:t>
            </a:r>
            <a:r>
              <a:rPr lang="zh-CN" altLang="zh-CN" sz="5000" dirty="0"/>
              <a:t>。</a:t>
            </a:r>
          </a:p>
          <a:p>
            <a:r>
              <a:rPr lang="en-US" altLang="zh-CN" sz="5000" dirty="0"/>
              <a:t>	</a:t>
            </a:r>
            <a:r>
              <a:rPr lang="zh-CN" altLang="zh-CN" sz="5000" dirty="0"/>
              <a:t>中国教育科研计算机网（</a:t>
            </a:r>
            <a:r>
              <a:rPr lang="en-US" altLang="zh-CN" sz="5000" dirty="0"/>
              <a:t>CERNET)</a:t>
            </a:r>
            <a:r>
              <a:rPr lang="zh-CN" altLang="zh-CN" sz="5000" dirty="0"/>
              <a:t>：</a:t>
            </a:r>
            <a:r>
              <a:rPr lang="en-US" altLang="zh-CN" sz="5000" dirty="0"/>
              <a:t>447Mb/s</a:t>
            </a:r>
            <a:r>
              <a:rPr lang="zh-CN" altLang="zh-CN" sz="5000" dirty="0"/>
              <a:t>。</a:t>
            </a:r>
          </a:p>
          <a:p>
            <a:r>
              <a:rPr lang="en-US" altLang="zh-CN" sz="5000" dirty="0"/>
              <a:t>	</a:t>
            </a:r>
            <a:r>
              <a:rPr lang="zh-CN" altLang="zh-CN" sz="5000" dirty="0"/>
              <a:t>中国联通互联网（</a:t>
            </a:r>
            <a:r>
              <a:rPr lang="en-US" altLang="zh-CN" sz="5000" dirty="0"/>
              <a:t>UNINET):1490Mb/s</a:t>
            </a:r>
            <a:r>
              <a:rPr lang="zh-CN" altLang="zh-CN" sz="5000" dirty="0"/>
              <a:t>。</a:t>
            </a:r>
          </a:p>
          <a:p>
            <a:r>
              <a:rPr lang="en-US" altLang="zh-CN" sz="5000" dirty="0"/>
              <a:t>	</a:t>
            </a:r>
            <a:r>
              <a:rPr lang="zh-CN" altLang="zh-CN" sz="5000" dirty="0"/>
              <a:t>中国网通公用互联网（网通控股）（</a:t>
            </a:r>
            <a:r>
              <a:rPr lang="en-US" altLang="zh-CN" sz="5000" dirty="0"/>
              <a:t>CNCNET):3592Mb/s</a:t>
            </a:r>
            <a:r>
              <a:rPr lang="zh-CN" altLang="zh-CN" sz="5000" dirty="0"/>
              <a:t>。</a:t>
            </a:r>
          </a:p>
          <a:p>
            <a:r>
              <a:rPr lang="en-US" altLang="zh-CN" sz="5000" dirty="0"/>
              <a:t>	</a:t>
            </a:r>
            <a:r>
              <a:rPr lang="zh-CN" altLang="zh-CN" sz="5000" dirty="0"/>
              <a:t>宽带中国</a:t>
            </a:r>
            <a:r>
              <a:rPr lang="en-US" altLang="zh-CN" sz="5000" dirty="0"/>
              <a:t>CHINA169</a:t>
            </a:r>
            <a:r>
              <a:rPr lang="zh-CN" altLang="zh-CN" sz="5000" dirty="0"/>
              <a:t>网（网通集团）：</a:t>
            </a:r>
            <a:r>
              <a:rPr lang="en-US" altLang="zh-CN" sz="5000" dirty="0"/>
              <a:t>4475Mb/s</a:t>
            </a:r>
            <a:r>
              <a:rPr lang="zh-CN" altLang="zh-CN" sz="5000" dirty="0"/>
              <a:t>。</a:t>
            </a:r>
          </a:p>
          <a:p>
            <a:r>
              <a:rPr lang="en-US" altLang="zh-CN" sz="5000" dirty="0"/>
              <a:t>	</a:t>
            </a:r>
            <a:r>
              <a:rPr lang="zh-CN" altLang="zh-CN" sz="5000" dirty="0"/>
              <a:t>中国国际经济贸易互联网（</a:t>
            </a:r>
            <a:r>
              <a:rPr lang="en-US" altLang="zh-CN" sz="5000" dirty="0"/>
              <a:t>CIETNET)</a:t>
            </a:r>
            <a:r>
              <a:rPr lang="zh-CN" altLang="zh-CN" sz="5000" dirty="0"/>
              <a:t>：</a:t>
            </a:r>
            <a:r>
              <a:rPr lang="en-US" altLang="zh-CN" sz="5000" dirty="0"/>
              <a:t>2Mb/s</a:t>
            </a:r>
            <a:r>
              <a:rPr lang="zh-CN" altLang="zh-CN" sz="5000" dirty="0"/>
              <a:t>。</a:t>
            </a:r>
          </a:p>
          <a:p>
            <a:r>
              <a:rPr lang="en-US" altLang="zh-CN" sz="5000" dirty="0"/>
              <a:t>	</a:t>
            </a:r>
            <a:r>
              <a:rPr lang="zh-CN" altLang="zh-CN" sz="5000" dirty="0"/>
              <a:t>中国移动互联网（</a:t>
            </a:r>
            <a:r>
              <a:rPr lang="en-US" altLang="zh-CN" sz="5000" dirty="0"/>
              <a:t>CMNET):555Mb/s</a:t>
            </a:r>
            <a:r>
              <a:rPr lang="zh-CN" altLang="zh-CN" sz="5000" dirty="0"/>
              <a:t>。</a:t>
            </a:r>
          </a:p>
          <a:p>
            <a:r>
              <a:rPr lang="en-US" altLang="zh-CN" sz="5000" dirty="0"/>
              <a:t>	</a:t>
            </a:r>
            <a:r>
              <a:rPr lang="zh-CN" altLang="zh-CN" sz="5000" dirty="0"/>
              <a:t>宽带上网的用户人数为</a:t>
            </a:r>
            <a:r>
              <a:rPr lang="en-US" altLang="zh-CN" sz="5000" dirty="0"/>
              <a:t>4280</a:t>
            </a:r>
            <a:r>
              <a:rPr lang="zh-CN" altLang="zh-CN" sz="5000" dirty="0"/>
              <a:t>万人</a:t>
            </a:r>
            <a:r>
              <a:rPr lang="en-US" altLang="zh-CN" sz="5000" dirty="0"/>
              <a:t>(</a:t>
            </a:r>
            <a:r>
              <a:rPr lang="zh-CN" altLang="zh-CN" sz="5000" dirty="0"/>
              <a:t>其中有些用户使用不止一种上网方式）。</a:t>
            </a:r>
          </a:p>
          <a:p>
            <a:endParaRPr lang="zh-CN" altLang="en-US" dirty="0"/>
          </a:p>
        </p:txBody>
      </p:sp>
    </p:spTree>
    <p:extLst>
      <p:ext uri="{BB962C8B-B14F-4D97-AF65-F5344CB8AC3E}">
        <p14:creationId xmlns:p14="http://schemas.microsoft.com/office/powerpoint/2010/main" val="5023317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0567648-E5E4-49F3-941B-B5EDEF34F08E}"/>
              </a:ext>
            </a:extLst>
          </p:cNvPr>
          <p:cNvSpPr>
            <a:spLocks noGrp="1"/>
          </p:cNvSpPr>
          <p:nvPr>
            <p:ph type="title"/>
          </p:nvPr>
        </p:nvSpPr>
        <p:spPr/>
        <p:txBody>
          <a:bodyPr>
            <a:normAutofit/>
          </a:bodyPr>
          <a:lstStyle/>
          <a:p>
            <a:r>
              <a:rPr lang="en-US" altLang="zh-CN" dirty="0"/>
              <a:t>4.2</a:t>
            </a:r>
            <a:r>
              <a:rPr lang="zh-CN" altLang="zh-CN" dirty="0"/>
              <a:t>　</a:t>
            </a:r>
            <a:r>
              <a:rPr lang="en-US" altLang="zh-CN" dirty="0"/>
              <a:t>Internet</a:t>
            </a:r>
            <a:r>
              <a:rPr lang="zh-CN" altLang="zh-CN" dirty="0"/>
              <a:t>基本工作原理</a:t>
            </a:r>
            <a:endParaRPr lang="zh-CN" altLang="en-US" dirty="0"/>
          </a:p>
        </p:txBody>
      </p:sp>
      <p:sp>
        <p:nvSpPr>
          <p:cNvPr id="3" name="内容占位符 2">
            <a:extLst>
              <a:ext uri="{FF2B5EF4-FFF2-40B4-BE49-F238E27FC236}">
                <a16:creationId xmlns:a16="http://schemas.microsoft.com/office/drawing/2014/main" xmlns="" id="{8F0543CD-9B7C-4A44-8079-049B17761A31}"/>
              </a:ext>
            </a:extLst>
          </p:cNvPr>
          <p:cNvSpPr>
            <a:spLocks noGrp="1"/>
          </p:cNvSpPr>
          <p:nvPr>
            <p:ph idx="1"/>
          </p:nvPr>
        </p:nvSpPr>
        <p:spPr>
          <a:xfrm>
            <a:off x="942975" y="1689102"/>
            <a:ext cx="10301288" cy="4928265"/>
          </a:xfrm>
        </p:spPr>
        <p:txBody>
          <a:bodyPr>
            <a:normAutofit/>
          </a:bodyPr>
          <a:lstStyle/>
          <a:p>
            <a:r>
              <a:rPr lang="en-US" altLang="zh-CN" dirty="0"/>
              <a:t>4.2.1</a:t>
            </a:r>
            <a:r>
              <a:rPr lang="zh-CN" altLang="zh-CN" dirty="0"/>
              <a:t>　</a:t>
            </a:r>
            <a:r>
              <a:rPr lang="en-US" altLang="zh-CN" dirty="0"/>
              <a:t>Internet</a:t>
            </a:r>
            <a:r>
              <a:rPr lang="zh-CN" altLang="zh-CN" dirty="0"/>
              <a:t>的物理结构与工作模式</a:t>
            </a:r>
          </a:p>
          <a:p>
            <a:r>
              <a:rPr lang="en-US" altLang="zh-CN" sz="2000" dirty="0"/>
              <a:t> </a:t>
            </a:r>
            <a:r>
              <a:rPr lang="en-US" altLang="zh-CN" sz="2400" b="1" dirty="0"/>
              <a:t>1.</a:t>
            </a:r>
            <a:r>
              <a:rPr lang="zh-CN" altLang="zh-CN" sz="2400" b="1" dirty="0"/>
              <a:t>物理结构</a:t>
            </a:r>
          </a:p>
          <a:p>
            <a:r>
              <a:rPr lang="en-US" altLang="zh-CN" sz="2000" dirty="0"/>
              <a:t>       Internet</a:t>
            </a:r>
            <a:r>
              <a:rPr lang="zh-CN" altLang="zh-CN" sz="2000" dirty="0"/>
              <a:t>的物理结构是指与连接</a:t>
            </a:r>
            <a:r>
              <a:rPr lang="en-US" altLang="zh-CN" sz="2000" dirty="0"/>
              <a:t>Internet</a:t>
            </a:r>
            <a:r>
              <a:rPr lang="zh-CN" altLang="zh-CN" sz="2000" dirty="0"/>
              <a:t>相关的网络通信设备之间的物理连接方式，即网络拓扑结构。网络通信设备包括网间设备和传输媒体</a:t>
            </a:r>
            <a:r>
              <a:rPr lang="en-US" altLang="zh-CN" sz="2000" dirty="0"/>
              <a:t>(</a:t>
            </a:r>
            <a:r>
              <a:rPr lang="zh-CN" altLang="zh-CN" sz="2000" dirty="0"/>
              <a:t>数据通信线路），常见的网间设备有多协议路由器、交换机、中继器、调制解调器，常见的传输媒体有双绞线、同轴电缆、光缆、无线媒体。</a:t>
            </a:r>
          </a:p>
          <a:p>
            <a:r>
              <a:rPr lang="en-US" altLang="zh-CN" sz="2400" b="1" dirty="0"/>
              <a:t>2.</a:t>
            </a:r>
            <a:r>
              <a:rPr lang="zh-CN" altLang="zh-CN" sz="2400" b="1" dirty="0"/>
              <a:t>工作模式</a:t>
            </a:r>
          </a:p>
          <a:p>
            <a:r>
              <a:rPr lang="en-US" altLang="zh-CN" sz="2000" dirty="0"/>
              <a:t>       </a:t>
            </a:r>
            <a:r>
              <a:rPr lang="zh-CN" altLang="zh-CN" sz="2000" dirty="0"/>
              <a:t>服务器的主要功能是接收从客户计算机传来的连接请求（称为</a:t>
            </a:r>
            <a:r>
              <a:rPr lang="en-US" altLang="zh-CN" sz="2000" dirty="0"/>
              <a:t>TCP/IP</a:t>
            </a:r>
            <a:r>
              <a:rPr lang="zh-CN" altLang="zh-CN" sz="2000" dirty="0"/>
              <a:t>连接），解释客户的请求，完成客户请求并形成结果，再将结果传送给客户。</a:t>
            </a:r>
          </a:p>
          <a:p>
            <a:r>
              <a:rPr lang="en-US" altLang="zh-CN" sz="2000" dirty="0"/>
              <a:t>       </a:t>
            </a:r>
            <a:r>
              <a:rPr lang="zh-CN" altLang="zh-CN" sz="2000" dirty="0"/>
              <a:t>客户机</a:t>
            </a:r>
            <a:r>
              <a:rPr lang="en-US" altLang="zh-CN" sz="2000" dirty="0"/>
              <a:t>(</a:t>
            </a:r>
            <a:r>
              <a:rPr lang="zh-CN" altLang="zh-CN" sz="2000" dirty="0"/>
              <a:t>本地计算机及客户软件</a:t>
            </a:r>
            <a:r>
              <a:rPr lang="en-US" altLang="zh-CN" sz="2000" dirty="0"/>
              <a:t>)</a:t>
            </a:r>
            <a:r>
              <a:rPr lang="zh-CN" altLang="zh-CN" sz="2000" dirty="0"/>
              <a:t>的主要功能是接受用户输入的请求，与服务器建立连接</a:t>
            </a:r>
            <a:r>
              <a:rPr lang="en-US" altLang="zh-CN" sz="2000" dirty="0"/>
              <a:t>,</a:t>
            </a:r>
            <a:r>
              <a:rPr lang="zh-CN" altLang="zh-CN" sz="2000" dirty="0"/>
              <a:t>将请求传递给服务器，接收服务器送来的结果，以可读的形式显示在本地桌面机的显示屏上。</a:t>
            </a:r>
          </a:p>
          <a:p>
            <a:endParaRPr lang="zh-CN" altLang="en-US" dirty="0"/>
          </a:p>
        </p:txBody>
      </p:sp>
    </p:spTree>
    <p:extLst>
      <p:ext uri="{BB962C8B-B14F-4D97-AF65-F5344CB8AC3E}">
        <p14:creationId xmlns:p14="http://schemas.microsoft.com/office/powerpoint/2010/main" val="30732263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34F3558-E2BE-4A3C-950B-F23FD9D2D4DD}"/>
              </a:ext>
            </a:extLst>
          </p:cNvPr>
          <p:cNvSpPr>
            <a:spLocks noGrp="1"/>
          </p:cNvSpPr>
          <p:nvPr>
            <p:ph type="title"/>
          </p:nvPr>
        </p:nvSpPr>
        <p:spPr/>
        <p:txBody>
          <a:bodyPr>
            <a:normAutofit/>
          </a:bodyPr>
          <a:lstStyle/>
          <a:p>
            <a:r>
              <a:rPr lang="en-US" altLang="zh-CN" dirty="0"/>
              <a:t>4.2.2</a:t>
            </a:r>
            <a:r>
              <a:rPr lang="zh-CN" altLang="zh-CN" dirty="0"/>
              <a:t>　</a:t>
            </a:r>
            <a:r>
              <a:rPr lang="en-US" altLang="zh-CN" dirty="0"/>
              <a:t>Internet</a:t>
            </a:r>
            <a:r>
              <a:rPr lang="zh-CN" altLang="zh-CN" dirty="0"/>
              <a:t>地址</a:t>
            </a:r>
            <a:endParaRPr lang="zh-CN" altLang="en-US" dirty="0"/>
          </a:p>
        </p:txBody>
      </p:sp>
      <p:sp>
        <p:nvSpPr>
          <p:cNvPr id="3" name="内容占位符 2">
            <a:extLst>
              <a:ext uri="{FF2B5EF4-FFF2-40B4-BE49-F238E27FC236}">
                <a16:creationId xmlns:a16="http://schemas.microsoft.com/office/drawing/2014/main" xmlns="" id="{3EF03126-BCF1-4F59-9850-C330576DB074}"/>
              </a:ext>
            </a:extLst>
          </p:cNvPr>
          <p:cNvSpPr>
            <a:spLocks noGrp="1"/>
          </p:cNvSpPr>
          <p:nvPr>
            <p:ph idx="1"/>
          </p:nvPr>
        </p:nvSpPr>
        <p:spPr/>
        <p:txBody>
          <a:bodyPr/>
          <a:lstStyle/>
          <a:p>
            <a:r>
              <a:rPr lang="en-US" altLang="zh-CN" sz="2000" b="0" dirty="0"/>
              <a:t>       </a:t>
            </a:r>
            <a:r>
              <a:rPr lang="zh-CN" altLang="zh-CN" sz="2000" b="0" dirty="0"/>
              <a:t>就像一个人有一个中文名字和一个英文名字一样，</a:t>
            </a:r>
            <a:r>
              <a:rPr lang="en-US" altLang="zh-CN" sz="2000" b="0" dirty="0"/>
              <a:t>Internet</a:t>
            </a:r>
            <a:r>
              <a:rPr lang="zh-CN" altLang="zh-CN" sz="2000" b="0" dirty="0"/>
              <a:t>地址包括域名地址和</a:t>
            </a:r>
            <a:r>
              <a:rPr lang="en-US" altLang="zh-CN" sz="2000" b="0" dirty="0"/>
              <a:t>IP</a:t>
            </a:r>
            <a:r>
              <a:rPr lang="zh-CN" altLang="zh-CN" sz="2000" b="0" dirty="0"/>
              <a:t>地址，它们是</a:t>
            </a:r>
            <a:r>
              <a:rPr lang="en-US" altLang="zh-CN" sz="2000" b="0" dirty="0"/>
              <a:t>Internet</a:t>
            </a:r>
            <a:r>
              <a:rPr lang="zh-CN" altLang="zh-CN" sz="2000" b="0" dirty="0"/>
              <a:t>地址的两种表示方式。</a:t>
            </a:r>
          </a:p>
          <a:p>
            <a:r>
              <a:rPr lang="en-US" altLang="zh-CN" sz="2000" b="0" dirty="0"/>
              <a:t> </a:t>
            </a:r>
            <a:r>
              <a:rPr lang="en-US" altLang="zh-CN" dirty="0"/>
              <a:t>1.IP</a:t>
            </a:r>
            <a:r>
              <a:rPr lang="zh-CN" altLang="zh-CN" dirty="0"/>
              <a:t>地址</a:t>
            </a:r>
          </a:p>
          <a:p>
            <a:r>
              <a:rPr lang="en-US" altLang="zh-CN" sz="2000" b="0" dirty="0"/>
              <a:t>       </a:t>
            </a:r>
            <a:r>
              <a:rPr lang="zh-CN" altLang="zh-CN" sz="2000" b="0" dirty="0"/>
              <a:t>由两部分组成</a:t>
            </a:r>
            <a:r>
              <a:rPr lang="en-US" altLang="zh-CN" sz="2000" b="0" dirty="0"/>
              <a:t>:</a:t>
            </a:r>
            <a:r>
              <a:rPr lang="zh-CN" altLang="zh-CN" sz="2000" b="0" dirty="0"/>
              <a:t>其中一个部分是网络</a:t>
            </a:r>
            <a:r>
              <a:rPr lang="en-US" altLang="zh-CN" sz="2000" b="0" dirty="0"/>
              <a:t>ID,</a:t>
            </a:r>
            <a:r>
              <a:rPr lang="zh-CN" altLang="zh-CN" sz="2000" b="0" dirty="0"/>
              <a:t>网络</a:t>
            </a:r>
            <a:r>
              <a:rPr lang="en-US" altLang="zh-CN" sz="2000" b="0" dirty="0"/>
              <a:t>ID</a:t>
            </a:r>
            <a:r>
              <a:rPr lang="zh-CN" altLang="zh-CN" sz="2000" b="0" dirty="0"/>
              <a:t>标识一个网络</a:t>
            </a:r>
            <a:r>
              <a:rPr lang="en-US" altLang="zh-CN" sz="2000" b="0" dirty="0"/>
              <a:t>,</a:t>
            </a:r>
            <a:r>
              <a:rPr lang="zh-CN" altLang="zh-CN" sz="2000" b="0" dirty="0"/>
              <a:t>其中的某些信息代表网络的种类；另一部分是主机</a:t>
            </a:r>
            <a:r>
              <a:rPr lang="en-US" altLang="zh-CN" sz="2000" b="0" dirty="0"/>
              <a:t>ID,</a:t>
            </a:r>
            <a:r>
              <a:rPr lang="zh-CN" altLang="zh-CN" sz="2000" b="0" dirty="0"/>
              <a:t>主机</a:t>
            </a:r>
            <a:r>
              <a:rPr lang="en-US" altLang="zh-CN" sz="2000" b="0" dirty="0"/>
              <a:t>ID</a:t>
            </a:r>
            <a:r>
              <a:rPr lang="zh-CN" altLang="zh-CN" sz="2000" b="0" dirty="0"/>
              <a:t>标识这个网络中的一台主机。</a:t>
            </a:r>
          </a:p>
          <a:p>
            <a:r>
              <a:rPr lang="en-US" altLang="zh-CN" dirty="0"/>
              <a:t>2.</a:t>
            </a:r>
            <a:r>
              <a:rPr lang="zh-CN" altLang="zh-CN" dirty="0"/>
              <a:t>域名地址</a:t>
            </a:r>
          </a:p>
          <a:p>
            <a:r>
              <a:rPr lang="en-US" altLang="zh-CN" sz="2000" b="0" dirty="0"/>
              <a:t>       DNS</a:t>
            </a:r>
            <a:r>
              <a:rPr lang="zh-CN" altLang="zh-CN" sz="2000" b="0" dirty="0"/>
              <a:t>域名系统就是一种帮助人们在</a:t>
            </a:r>
            <a:r>
              <a:rPr lang="en-US" altLang="zh-CN" sz="2000" b="0" dirty="0"/>
              <a:t>Internet</a:t>
            </a:r>
            <a:r>
              <a:rPr lang="zh-CN" altLang="zh-CN" sz="2000" b="0" dirty="0"/>
              <a:t>上用名字来唯一标识自己的计算机，并保证主机名（域名）和</a:t>
            </a:r>
            <a:r>
              <a:rPr lang="en-US" altLang="zh-CN" sz="2000" b="0" dirty="0"/>
              <a:t>IP</a:t>
            </a:r>
            <a:r>
              <a:rPr lang="zh-CN" altLang="zh-CN" sz="2000" b="0" dirty="0"/>
              <a:t>地址一一对应的网络服务。</a:t>
            </a:r>
          </a:p>
          <a:p>
            <a:endParaRPr lang="zh-CN" altLang="en-US" dirty="0"/>
          </a:p>
        </p:txBody>
      </p:sp>
    </p:spTree>
    <p:extLst>
      <p:ext uri="{BB962C8B-B14F-4D97-AF65-F5344CB8AC3E}">
        <p14:creationId xmlns:p14="http://schemas.microsoft.com/office/powerpoint/2010/main" val="22284372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0A8B027-C27C-403C-A1AF-A51722D58579}"/>
              </a:ext>
            </a:extLst>
          </p:cNvPr>
          <p:cNvSpPr>
            <a:spLocks noGrp="1"/>
          </p:cNvSpPr>
          <p:nvPr>
            <p:ph type="title"/>
          </p:nvPr>
        </p:nvSpPr>
        <p:spPr/>
        <p:txBody>
          <a:bodyPr>
            <a:normAutofit/>
          </a:bodyPr>
          <a:lstStyle/>
          <a:p>
            <a:r>
              <a:rPr lang="en-US" altLang="zh-CN" dirty="0"/>
              <a:t>4.3</a:t>
            </a:r>
            <a:r>
              <a:rPr lang="zh-CN" altLang="zh-CN" dirty="0"/>
              <a:t>　</a:t>
            </a:r>
            <a:r>
              <a:rPr lang="en-US" altLang="zh-CN" dirty="0"/>
              <a:t>Internet</a:t>
            </a:r>
            <a:r>
              <a:rPr lang="zh-CN" altLang="zh-CN" dirty="0"/>
              <a:t>的接入方式</a:t>
            </a:r>
            <a:endParaRPr lang="zh-CN" altLang="en-US" dirty="0"/>
          </a:p>
        </p:txBody>
      </p:sp>
      <p:sp>
        <p:nvSpPr>
          <p:cNvPr id="3" name="内容占位符 2">
            <a:extLst>
              <a:ext uri="{FF2B5EF4-FFF2-40B4-BE49-F238E27FC236}">
                <a16:creationId xmlns:a16="http://schemas.microsoft.com/office/drawing/2014/main" xmlns="" id="{83527146-6A8D-4AE8-AC23-E10F75ADB699}"/>
              </a:ext>
            </a:extLst>
          </p:cNvPr>
          <p:cNvSpPr>
            <a:spLocks noGrp="1"/>
          </p:cNvSpPr>
          <p:nvPr>
            <p:ph idx="1"/>
          </p:nvPr>
        </p:nvSpPr>
        <p:spPr/>
        <p:txBody>
          <a:bodyPr/>
          <a:lstStyle/>
          <a:p>
            <a:r>
              <a:rPr lang="en-US" altLang="zh-CN" dirty="0"/>
              <a:t>4.3.1</a:t>
            </a:r>
            <a:r>
              <a:rPr lang="zh-CN" altLang="zh-CN" dirty="0"/>
              <a:t>　拨号接入</a:t>
            </a:r>
          </a:p>
          <a:p>
            <a:r>
              <a:rPr lang="en-US" altLang="zh-CN" sz="2000" dirty="0"/>
              <a:t>       </a:t>
            </a:r>
            <a:r>
              <a:rPr lang="zh-CN" altLang="zh-CN" sz="2000" dirty="0"/>
              <a:t>个人在家里或单位使用一台计算机</a:t>
            </a:r>
            <a:r>
              <a:rPr lang="en-US" altLang="zh-CN" sz="2000" dirty="0"/>
              <a:t>,</a:t>
            </a:r>
            <a:r>
              <a:rPr lang="zh-CN" altLang="zh-CN" sz="2000" dirty="0"/>
              <a:t>利用电话线连接</a:t>
            </a:r>
            <a:r>
              <a:rPr lang="en-US" altLang="zh-CN" sz="2000" dirty="0"/>
              <a:t>Internet,</a:t>
            </a:r>
            <a:r>
              <a:rPr lang="zh-CN" altLang="zh-CN" sz="2000" dirty="0"/>
              <a:t>通常采用的方法是</a:t>
            </a:r>
            <a:r>
              <a:rPr lang="en-US" altLang="zh-CN" sz="2000" dirty="0"/>
              <a:t>(PPP</a:t>
            </a:r>
            <a:r>
              <a:rPr lang="zh-CN" altLang="zh-CN" sz="2000" dirty="0"/>
              <a:t>点对点协议</a:t>
            </a:r>
            <a:r>
              <a:rPr lang="en-US" altLang="zh-CN" sz="2000" dirty="0"/>
              <a:t>)</a:t>
            </a:r>
            <a:r>
              <a:rPr lang="zh-CN" altLang="zh-CN" sz="2000" dirty="0"/>
              <a:t>拨号接入。采用这种连接方式的好处是终端有独立的</a:t>
            </a:r>
            <a:r>
              <a:rPr lang="en-US" altLang="zh-CN" sz="2000" dirty="0"/>
              <a:t>IP</a:t>
            </a:r>
            <a:r>
              <a:rPr lang="zh-CN" altLang="zh-CN" sz="2000" dirty="0"/>
              <a:t>地址，因而发给用户的电子邮件和文件可以直接传送到用户的计算机上。主机拨号接入有普通电话拨号接入和</a:t>
            </a:r>
            <a:r>
              <a:rPr lang="en-US" altLang="zh-CN" sz="2000" dirty="0"/>
              <a:t>ISDN</a:t>
            </a:r>
            <a:r>
              <a:rPr lang="zh-CN" altLang="zh-CN" sz="2000" dirty="0"/>
              <a:t>拨号接入两种。</a:t>
            </a:r>
          </a:p>
          <a:p>
            <a:endParaRPr lang="zh-CN" altLang="en-US" dirty="0"/>
          </a:p>
        </p:txBody>
      </p:sp>
    </p:spTree>
    <p:extLst>
      <p:ext uri="{BB962C8B-B14F-4D97-AF65-F5344CB8AC3E}">
        <p14:creationId xmlns:p14="http://schemas.microsoft.com/office/powerpoint/2010/main" val="16722841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EF2806A-E547-4CB6-B3AC-FB02927A3340}"/>
              </a:ext>
            </a:extLst>
          </p:cNvPr>
          <p:cNvSpPr>
            <a:spLocks noGrp="1"/>
          </p:cNvSpPr>
          <p:nvPr>
            <p:ph type="title"/>
          </p:nvPr>
        </p:nvSpPr>
        <p:spPr/>
        <p:txBody>
          <a:bodyPr>
            <a:normAutofit/>
          </a:bodyPr>
          <a:lstStyle/>
          <a:p>
            <a:r>
              <a:rPr lang="en-US" altLang="zh-CN" dirty="0"/>
              <a:t>4.3.2</a:t>
            </a:r>
            <a:r>
              <a:rPr lang="zh-CN" altLang="zh-CN" dirty="0"/>
              <a:t>　局域网专线接入</a:t>
            </a:r>
            <a:endParaRPr lang="zh-CN" altLang="en-US" dirty="0"/>
          </a:p>
        </p:txBody>
      </p:sp>
      <p:sp>
        <p:nvSpPr>
          <p:cNvPr id="3" name="内容占位符 2">
            <a:extLst>
              <a:ext uri="{FF2B5EF4-FFF2-40B4-BE49-F238E27FC236}">
                <a16:creationId xmlns:a16="http://schemas.microsoft.com/office/drawing/2014/main" xmlns="" id="{70392FF9-51AB-4111-AF3E-EEA06B7FD95C}"/>
              </a:ext>
            </a:extLst>
          </p:cNvPr>
          <p:cNvSpPr>
            <a:spLocks noGrp="1"/>
          </p:cNvSpPr>
          <p:nvPr>
            <p:ph idx="1"/>
          </p:nvPr>
        </p:nvSpPr>
        <p:spPr/>
        <p:txBody>
          <a:bodyPr/>
          <a:lstStyle/>
          <a:p>
            <a:r>
              <a:rPr lang="en-US" altLang="zh-CN" sz="2000" b="0" dirty="0"/>
              <a:t>       </a:t>
            </a:r>
            <a:r>
              <a:rPr lang="zh-CN" altLang="zh-CN" sz="2000" b="0" dirty="0"/>
              <a:t>目前</a:t>
            </a:r>
            <a:r>
              <a:rPr lang="en-US" altLang="zh-CN" sz="2000" b="0" dirty="0"/>
              <a:t>,</a:t>
            </a:r>
            <a:r>
              <a:rPr lang="zh-CN" altLang="zh-CN" sz="2000" b="0" dirty="0"/>
              <a:t>各种局域网（如</a:t>
            </a:r>
            <a:r>
              <a:rPr lang="en-US" altLang="zh-CN" sz="2000" b="0" dirty="0"/>
              <a:t>Novell</a:t>
            </a:r>
            <a:r>
              <a:rPr lang="zh-CN" altLang="zh-CN" sz="2000" b="0" dirty="0"/>
              <a:t>网、</a:t>
            </a:r>
            <a:r>
              <a:rPr lang="en-US" altLang="zh-CN" sz="2000" b="0" dirty="0"/>
              <a:t>Windows NT</a:t>
            </a:r>
            <a:r>
              <a:rPr lang="zh-CN" altLang="zh-CN" sz="2000" b="0" dirty="0"/>
              <a:t>网络等）在国内已经应用得比较普遍。局域网接入是指局域网中的用户计算机使用路由器通过数据通信网与</a:t>
            </a:r>
            <a:r>
              <a:rPr lang="en-US" altLang="zh-CN" sz="2000" b="0" dirty="0"/>
              <a:t>ISP</a:t>
            </a:r>
            <a:r>
              <a:rPr lang="zh-CN" altLang="zh-CN" sz="2000" b="0" dirty="0"/>
              <a:t>相连接</a:t>
            </a:r>
            <a:r>
              <a:rPr lang="en-US" altLang="zh-CN" sz="2000" b="0" dirty="0"/>
              <a:t>,</a:t>
            </a:r>
            <a:r>
              <a:rPr lang="zh-CN" altLang="zh-CN" sz="2000" b="0" dirty="0"/>
              <a:t>再通过</a:t>
            </a:r>
            <a:r>
              <a:rPr lang="en-US" altLang="zh-CN" sz="2000" b="0" dirty="0"/>
              <a:t>ISP</a:t>
            </a:r>
            <a:r>
              <a:rPr lang="zh-CN" altLang="zh-CN" sz="2000" b="0" dirty="0"/>
              <a:t>的线路接入</a:t>
            </a:r>
            <a:r>
              <a:rPr lang="en-US" altLang="zh-CN" sz="2000" b="0" dirty="0"/>
              <a:t>Internet</a:t>
            </a:r>
            <a:r>
              <a:rPr lang="zh-CN" altLang="zh-CN" sz="2000" b="0" dirty="0"/>
              <a:t>。数据通信网有很多类型，如</a:t>
            </a:r>
            <a:r>
              <a:rPr lang="en-US" altLang="zh-CN" sz="2000" b="0" dirty="0"/>
              <a:t>DDN</a:t>
            </a:r>
            <a:r>
              <a:rPr lang="zh-CN" altLang="zh-CN" sz="2000" b="0" dirty="0"/>
              <a:t>、</a:t>
            </a:r>
            <a:r>
              <a:rPr lang="en-US" altLang="zh-CN" sz="2000" b="0" dirty="0"/>
              <a:t>X.25</a:t>
            </a:r>
            <a:r>
              <a:rPr lang="zh-CN" altLang="zh-CN" sz="2000" b="0" dirty="0"/>
              <a:t>与帧中继等，它们都是由电信运营商运行与管理的。目前，国内数据通信网的经营者主要有中国电信、中国网通与中国联通等。对于用户系统来说，通过局域网与</a:t>
            </a:r>
            <a:r>
              <a:rPr lang="en-US" altLang="zh-CN" sz="2000" b="0" dirty="0"/>
              <a:t>Internet</a:t>
            </a:r>
            <a:r>
              <a:rPr lang="zh-CN" altLang="zh-CN" sz="2000" b="0" dirty="0"/>
              <a:t>主机之间专线连接是一种行之有效的方法。</a:t>
            </a:r>
          </a:p>
          <a:p>
            <a:endParaRPr lang="zh-CN" altLang="en-US" dirty="0"/>
          </a:p>
        </p:txBody>
      </p:sp>
    </p:spTree>
    <p:extLst>
      <p:ext uri="{BB962C8B-B14F-4D97-AF65-F5344CB8AC3E}">
        <p14:creationId xmlns:p14="http://schemas.microsoft.com/office/powerpoint/2010/main" val="42816902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0A5BB1A-43CB-4ABC-9A53-EDFEAEC13109}"/>
              </a:ext>
            </a:extLst>
          </p:cNvPr>
          <p:cNvSpPr>
            <a:spLocks noGrp="1"/>
          </p:cNvSpPr>
          <p:nvPr>
            <p:ph type="title"/>
          </p:nvPr>
        </p:nvSpPr>
        <p:spPr/>
        <p:txBody>
          <a:bodyPr>
            <a:normAutofit/>
          </a:bodyPr>
          <a:lstStyle/>
          <a:p>
            <a:r>
              <a:rPr lang="en-US" altLang="zh-CN" dirty="0"/>
              <a:t>4.4</a:t>
            </a:r>
            <a:r>
              <a:rPr lang="zh-CN" altLang="zh-CN" dirty="0"/>
              <a:t>　拨号上网的操作</a:t>
            </a:r>
            <a:endParaRPr lang="zh-CN" altLang="en-US" dirty="0"/>
          </a:p>
        </p:txBody>
      </p:sp>
      <p:sp>
        <p:nvSpPr>
          <p:cNvPr id="3" name="内容占位符 2">
            <a:extLst>
              <a:ext uri="{FF2B5EF4-FFF2-40B4-BE49-F238E27FC236}">
                <a16:creationId xmlns:a16="http://schemas.microsoft.com/office/drawing/2014/main" xmlns="" id="{C52C4400-75D6-48DF-85A9-9CC00769842D}"/>
              </a:ext>
            </a:extLst>
          </p:cNvPr>
          <p:cNvSpPr>
            <a:spLocks noGrp="1"/>
          </p:cNvSpPr>
          <p:nvPr>
            <p:ph idx="1"/>
          </p:nvPr>
        </p:nvSpPr>
        <p:spPr/>
        <p:txBody>
          <a:bodyPr>
            <a:normAutofit/>
          </a:bodyPr>
          <a:lstStyle/>
          <a:p>
            <a:r>
              <a:rPr lang="zh-CN" altLang="zh-CN" sz="2400" b="1" dirty="0"/>
              <a:t>创建拨号接入的基本步骤如下。</a:t>
            </a:r>
          </a:p>
          <a:p>
            <a:r>
              <a:rPr lang="en-US" altLang="zh-CN" sz="2000" dirty="0"/>
              <a:t>       (1)</a:t>
            </a:r>
            <a:r>
              <a:rPr lang="zh-CN" altLang="zh-CN" sz="2000" dirty="0"/>
              <a:t>向</a:t>
            </a:r>
            <a:r>
              <a:rPr lang="en-US" altLang="zh-CN" sz="2000" dirty="0"/>
              <a:t>ISP(Internet</a:t>
            </a:r>
            <a:r>
              <a:rPr lang="zh-CN" altLang="zh-CN" sz="2000" dirty="0"/>
              <a:t>服务提供商</a:t>
            </a:r>
            <a:r>
              <a:rPr lang="en-US" altLang="zh-CN" sz="2000" dirty="0"/>
              <a:t>)</a:t>
            </a:r>
            <a:r>
              <a:rPr lang="zh-CN" altLang="zh-CN" sz="2000" dirty="0"/>
              <a:t>提供请求</a:t>
            </a:r>
            <a:r>
              <a:rPr lang="en-US" altLang="zh-CN" sz="2000" dirty="0"/>
              <a:t>,</a:t>
            </a:r>
            <a:r>
              <a:rPr lang="zh-CN" altLang="zh-CN" sz="2000" dirty="0"/>
              <a:t>并获取接入的相关信息，如拨入电话、用户名、密码等。向</a:t>
            </a:r>
            <a:r>
              <a:rPr lang="en-US" altLang="zh-CN" sz="2000" dirty="0"/>
              <a:t>ISP</a:t>
            </a:r>
            <a:r>
              <a:rPr lang="zh-CN" altLang="zh-CN" sz="2000" dirty="0"/>
              <a:t>提出申请的基本方式有三种，即公开拨号</a:t>
            </a:r>
            <a:r>
              <a:rPr lang="en-US" altLang="zh-CN" sz="2000" dirty="0"/>
              <a:t>(</a:t>
            </a:r>
            <a:r>
              <a:rPr lang="zh-CN" altLang="zh-CN" sz="2000" dirty="0"/>
              <a:t>公开地拨入电话号码、用户名和密码）、上网卡（卡上有拨入电话号码、用户名和密码）和注册用户（到</a:t>
            </a:r>
            <a:r>
              <a:rPr lang="en-US" altLang="zh-CN" sz="2000" dirty="0"/>
              <a:t>ISP</a:t>
            </a:r>
            <a:r>
              <a:rPr lang="zh-CN" altLang="zh-CN" sz="2000" dirty="0"/>
              <a:t>处进行注册并获得拨入电话号码、用户名和密码）。</a:t>
            </a:r>
          </a:p>
          <a:p>
            <a:r>
              <a:rPr lang="en-US" altLang="zh-CN" sz="2000" dirty="0"/>
              <a:t>       (2)</a:t>
            </a:r>
            <a:r>
              <a:rPr lang="zh-CN" altLang="zh-CN" sz="2000" dirty="0"/>
              <a:t>安装和配置调制解调器</a:t>
            </a:r>
            <a:r>
              <a:rPr lang="en-US" altLang="zh-CN" sz="2000" dirty="0"/>
              <a:t>(</a:t>
            </a:r>
            <a:r>
              <a:rPr lang="zh-CN" altLang="zh-CN" sz="2000" dirty="0"/>
              <a:t>包括普通调制解调器或</a:t>
            </a:r>
            <a:r>
              <a:rPr lang="en-US" altLang="zh-CN" sz="2000" dirty="0"/>
              <a:t>ISDN</a:t>
            </a:r>
            <a:r>
              <a:rPr lang="zh-CN" altLang="zh-CN" sz="2000" dirty="0"/>
              <a:t>适配器）。</a:t>
            </a:r>
          </a:p>
          <a:p>
            <a:r>
              <a:rPr lang="en-US" altLang="zh-CN" sz="2000" dirty="0"/>
              <a:t>       (3)</a:t>
            </a:r>
            <a:r>
              <a:rPr lang="zh-CN" altLang="zh-CN" sz="2000" dirty="0"/>
              <a:t>安装拨号适配器和</a:t>
            </a:r>
            <a:r>
              <a:rPr lang="en-US" altLang="zh-CN" sz="2000" dirty="0"/>
              <a:t>TCP/IP</a:t>
            </a:r>
            <a:r>
              <a:rPr lang="zh-CN" altLang="zh-CN" sz="2000" dirty="0"/>
              <a:t>协议，创建和配置拨号连接。</a:t>
            </a:r>
          </a:p>
          <a:p>
            <a:endParaRPr lang="zh-CN" altLang="en-US" dirty="0"/>
          </a:p>
        </p:txBody>
      </p:sp>
    </p:spTree>
    <p:extLst>
      <p:ext uri="{BB962C8B-B14F-4D97-AF65-F5344CB8AC3E}">
        <p14:creationId xmlns:p14="http://schemas.microsoft.com/office/powerpoint/2010/main" val="299438375"/>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A000120140530A78KPBG</Template>
  <TotalTime>1417</TotalTime>
  <Words>1126</Words>
  <Application>Microsoft Office PowerPoint</Application>
  <PresentationFormat>自定义</PresentationFormat>
  <Paragraphs>84</Paragraphs>
  <Slides>16</Slides>
  <Notes>0</Notes>
  <HiddenSlides>0</HiddenSlides>
  <MMClips>0</MMClips>
  <ScaleCrop>false</ScaleCrop>
  <HeadingPairs>
    <vt:vector size="4" baseType="variant">
      <vt:variant>
        <vt:lpstr>主题</vt:lpstr>
      </vt:variant>
      <vt:variant>
        <vt:i4>1</vt:i4>
      </vt:variant>
      <vt:variant>
        <vt:lpstr>幻灯片标题</vt:lpstr>
      </vt:variant>
      <vt:variant>
        <vt:i4>16</vt:i4>
      </vt:variant>
    </vt:vector>
  </HeadingPairs>
  <TitlesOfParts>
    <vt:vector size="17" baseType="lpstr">
      <vt:lpstr>Office 主题​​</vt:lpstr>
      <vt:lpstr>计算机网络技术基础</vt:lpstr>
      <vt:lpstr>PowerPoint 演示文稿</vt:lpstr>
      <vt:lpstr>项目四   广域网接入技术</vt:lpstr>
      <vt:lpstr>4.1　Internet的发展和现状</vt:lpstr>
      <vt:lpstr>4.2　Internet基本工作原理</vt:lpstr>
      <vt:lpstr>4.2.2　Internet地址</vt:lpstr>
      <vt:lpstr>4.3　Internet的接入方式</vt:lpstr>
      <vt:lpstr>4.3.2　局域网专线接入</vt:lpstr>
      <vt:lpstr>4.4　拨号上网的操作</vt:lpstr>
      <vt:lpstr>4.4.1　安装调制解调器</vt:lpstr>
      <vt:lpstr>4.4.2　网络设置</vt:lpstr>
      <vt:lpstr>4.5　宽带接入</vt:lpstr>
      <vt:lpstr>PowerPoint 演示文稿</vt:lpstr>
      <vt:lpstr>4.5.3　数字数据网DDN接入</vt:lpstr>
      <vt:lpstr>4.5.4　有线电视网络接入</vt:lpstr>
      <vt:lpstr>谢 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计算机网络技术基础</dc:title>
  <dc:creator>inter</dc:creator>
  <cp:lastModifiedBy>SJYY</cp:lastModifiedBy>
  <cp:revision>79</cp:revision>
  <dcterms:created xsi:type="dcterms:W3CDTF">2017-08-31T04:48:03Z</dcterms:created>
  <dcterms:modified xsi:type="dcterms:W3CDTF">2017-09-25T02:09:16Z</dcterms:modified>
</cp:coreProperties>
</file>