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92" r:id="rId3"/>
    <p:sldId id="260" r:id="rId4"/>
    <p:sldId id="408" r:id="rId5"/>
    <p:sldId id="409" r:id="rId6"/>
    <p:sldId id="410" r:id="rId7"/>
    <p:sldId id="411" r:id="rId8"/>
    <p:sldId id="406" r:id="rId9"/>
    <p:sldId id="294" r:id="rId1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854B0B-409E-4B54-8D32-0BFCD50CAED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4F0991F9-EE7C-4616-9969-B8BC2E9E1506}">
      <dgm:prSet phldrT="[文本]" custT="1"/>
      <dgm:spPr/>
      <dgm:t>
        <a:bodyPr/>
        <a:lstStyle/>
        <a:p>
          <a:r>
            <a:rPr lang="zh-CN" altLang="en-US" sz="1800" dirty="0" smtClean="0">
              <a:latin typeface="微软雅黑" pitchFamily="34" charset="-122"/>
              <a:ea typeface="微软雅黑" pitchFamily="34" charset="-122"/>
            </a:rPr>
            <a:t>第一，企事业的经营管理方法和经验。</a:t>
          </a:r>
          <a:endParaRPr lang="zh-CN" altLang="en-US" sz="1800" dirty="0"/>
        </a:p>
      </dgm:t>
    </dgm:pt>
    <dgm:pt modelId="{73AFAD74-5C94-4FA5-B184-61F30C689CB8}" type="parTrans" cxnId="{0125A786-6CB9-4851-81C1-C0A6F9273E73}">
      <dgm:prSet/>
      <dgm:spPr/>
      <dgm:t>
        <a:bodyPr/>
        <a:lstStyle/>
        <a:p>
          <a:endParaRPr lang="zh-CN" altLang="en-US" sz="6600"/>
        </a:p>
      </dgm:t>
    </dgm:pt>
    <dgm:pt modelId="{0796AA49-939C-4974-AC30-B870422B0A4D}" type="sibTrans" cxnId="{0125A786-6CB9-4851-81C1-C0A6F9273E73}">
      <dgm:prSet/>
      <dgm:spPr/>
      <dgm:t>
        <a:bodyPr/>
        <a:lstStyle/>
        <a:p>
          <a:endParaRPr lang="zh-CN" altLang="en-US" sz="6600"/>
        </a:p>
      </dgm:t>
    </dgm:pt>
    <dgm:pt modelId="{54E933E0-E66C-499F-BA68-680F7F735F88}">
      <dgm:prSet phldrT="[文本]" custT="1"/>
      <dgm:spPr/>
      <dgm:t>
        <a:bodyPr/>
        <a:lstStyle/>
        <a:p>
          <a:r>
            <a:rPr lang="zh-CN" altLang="en-US" sz="1800" dirty="0" smtClean="0">
              <a:latin typeface="微软雅黑" pitchFamily="34" charset="-122"/>
              <a:ea typeface="微软雅黑" pitchFamily="34" charset="-122"/>
            </a:rPr>
            <a:t>第二，对一个经济部门或经济领域或经济问题的集中研究成果，如资源经济学、商业经济学、农业经济学、石油经济学，对税收、财政、通货膨胀问题的论述等。</a:t>
          </a:r>
          <a:endParaRPr lang="zh-CN" altLang="en-US" sz="1800" dirty="0"/>
        </a:p>
      </dgm:t>
    </dgm:pt>
    <dgm:pt modelId="{FBA0A790-3B80-4195-ABB9-E2E1D3FC7EED}" type="parTrans" cxnId="{16CC2FFC-1D77-4A9F-BBE8-89B48631E36E}">
      <dgm:prSet/>
      <dgm:spPr/>
      <dgm:t>
        <a:bodyPr/>
        <a:lstStyle/>
        <a:p>
          <a:endParaRPr lang="zh-CN" altLang="en-US" sz="6600"/>
        </a:p>
      </dgm:t>
    </dgm:pt>
    <dgm:pt modelId="{CB2C4309-0D15-4E5E-92CF-2FAADDAE66F8}" type="sibTrans" cxnId="{16CC2FFC-1D77-4A9F-BBE8-89B48631E36E}">
      <dgm:prSet/>
      <dgm:spPr/>
      <dgm:t>
        <a:bodyPr/>
        <a:lstStyle/>
        <a:p>
          <a:endParaRPr lang="zh-CN" altLang="en-US" sz="6600"/>
        </a:p>
      </dgm:t>
    </dgm:pt>
    <dgm:pt modelId="{172C84C7-CEEA-4D56-9B3B-82349FF4F0DD}">
      <dgm:prSet custT="1"/>
      <dgm:spPr/>
      <dgm:t>
        <a:bodyPr/>
        <a:lstStyle/>
        <a:p>
          <a:r>
            <a:rPr lang="zh-CN" altLang="en-US" sz="1800" dirty="0" smtClean="0">
              <a:latin typeface="微软雅黑" pitchFamily="34" charset="-122"/>
              <a:ea typeface="微软雅黑" pitchFamily="34" charset="-122"/>
            </a:rPr>
            <a:t>第三</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经济理论的研究和考察</a:t>
          </a:r>
          <a:r>
            <a:rPr lang="en-US" altLang="zh-CN" sz="1800" dirty="0" smtClean="0">
              <a:latin typeface="微软雅黑" pitchFamily="34" charset="-122"/>
              <a:ea typeface="微软雅黑" pitchFamily="34" charset="-122"/>
            </a:rPr>
            <a:t>. </a:t>
          </a:r>
          <a:r>
            <a:rPr lang="zh-CN" altLang="en-US" sz="1800" dirty="0" smtClean="0">
              <a:latin typeface="微软雅黑" pitchFamily="34" charset="-122"/>
              <a:ea typeface="微软雅黑" pitchFamily="34" charset="-122"/>
            </a:rPr>
            <a:t>如微观经济学、宏观经济学、数理经济学、动态经济学、</a:t>
          </a:r>
          <a:br>
            <a:rPr lang="zh-CN" altLang="en-US" sz="1800" dirty="0" smtClean="0">
              <a:latin typeface="微软雅黑" pitchFamily="34" charset="-122"/>
              <a:ea typeface="微软雅黑" pitchFamily="34" charset="-122"/>
            </a:rPr>
          </a:br>
          <a:r>
            <a:rPr lang="zh-CN" altLang="en-US" sz="1800" dirty="0" smtClean="0">
              <a:latin typeface="微软雅黑" pitchFamily="34" charset="-122"/>
              <a:ea typeface="微软雅黑" pitchFamily="34" charset="-122"/>
            </a:rPr>
            <a:t>福利经济学、经济思想史等</a:t>
          </a:r>
          <a:r>
            <a:rPr lang="en-US" altLang="zh-CN" sz="1800" dirty="0" smtClean="0">
              <a:latin typeface="微软雅黑" pitchFamily="34" charset="-122"/>
              <a:ea typeface="微软雅黑" pitchFamily="34" charset="-122"/>
            </a:rPr>
            <a:t>. </a:t>
          </a:r>
          <a:endParaRPr lang="zh-CN" altLang="en-US" sz="1800" dirty="0"/>
        </a:p>
      </dgm:t>
    </dgm:pt>
    <dgm:pt modelId="{F154F1C2-5A9A-4BB3-8C16-01508360B1D4}" type="parTrans" cxnId="{1232FC92-3932-4CE6-90B2-7AD99D8C923C}">
      <dgm:prSet/>
      <dgm:spPr/>
      <dgm:t>
        <a:bodyPr/>
        <a:lstStyle/>
        <a:p>
          <a:endParaRPr lang="zh-CN" altLang="en-US" sz="6600"/>
        </a:p>
      </dgm:t>
    </dgm:pt>
    <dgm:pt modelId="{CBFD0F39-B1D6-4D44-940D-D3085C21E408}" type="sibTrans" cxnId="{1232FC92-3932-4CE6-90B2-7AD99D8C923C}">
      <dgm:prSet/>
      <dgm:spPr/>
      <dgm:t>
        <a:bodyPr/>
        <a:lstStyle/>
        <a:p>
          <a:endParaRPr lang="zh-CN" altLang="en-US" sz="6600"/>
        </a:p>
      </dgm:t>
    </dgm:pt>
    <dgm:pt modelId="{41FBDDE2-C6E3-43E3-AB0E-F682B8C57F22}" type="pres">
      <dgm:prSet presAssocID="{5F854B0B-409E-4B54-8D32-0BFCD50CAED0}" presName="linear" presStyleCnt="0">
        <dgm:presLayoutVars>
          <dgm:dir/>
          <dgm:animLvl val="lvl"/>
          <dgm:resizeHandles val="exact"/>
        </dgm:presLayoutVars>
      </dgm:prSet>
      <dgm:spPr/>
      <dgm:t>
        <a:bodyPr/>
        <a:lstStyle/>
        <a:p>
          <a:endParaRPr lang="zh-CN" altLang="en-US"/>
        </a:p>
      </dgm:t>
    </dgm:pt>
    <dgm:pt modelId="{2C71F6A1-7B02-48A8-AEEA-D9F0273D4D09}" type="pres">
      <dgm:prSet presAssocID="{4F0991F9-EE7C-4616-9969-B8BC2E9E1506}" presName="parentLin" presStyleCnt="0"/>
      <dgm:spPr/>
    </dgm:pt>
    <dgm:pt modelId="{BED63F51-3B7F-4358-964A-1F3E4E2D1290}" type="pres">
      <dgm:prSet presAssocID="{4F0991F9-EE7C-4616-9969-B8BC2E9E1506}" presName="parentLeftMargin" presStyleLbl="node1" presStyleIdx="0" presStyleCnt="3"/>
      <dgm:spPr/>
      <dgm:t>
        <a:bodyPr/>
        <a:lstStyle/>
        <a:p>
          <a:endParaRPr lang="zh-CN" altLang="en-US"/>
        </a:p>
      </dgm:t>
    </dgm:pt>
    <dgm:pt modelId="{6730B849-C7A0-47E7-A555-22EBBD5D6C80}" type="pres">
      <dgm:prSet presAssocID="{4F0991F9-EE7C-4616-9969-B8BC2E9E1506}" presName="parentText" presStyleLbl="node1" presStyleIdx="0" presStyleCnt="3" custScaleX="142857">
        <dgm:presLayoutVars>
          <dgm:chMax val="0"/>
          <dgm:bulletEnabled val="1"/>
        </dgm:presLayoutVars>
      </dgm:prSet>
      <dgm:spPr/>
      <dgm:t>
        <a:bodyPr/>
        <a:lstStyle/>
        <a:p>
          <a:endParaRPr lang="zh-CN" altLang="en-US"/>
        </a:p>
      </dgm:t>
    </dgm:pt>
    <dgm:pt modelId="{ECD24CB8-581C-46DD-98C8-8F6BAA00F023}" type="pres">
      <dgm:prSet presAssocID="{4F0991F9-EE7C-4616-9969-B8BC2E9E1506}" presName="negativeSpace" presStyleCnt="0"/>
      <dgm:spPr/>
    </dgm:pt>
    <dgm:pt modelId="{6C80E0CD-3E3A-4813-90FA-9330F1BC6832}" type="pres">
      <dgm:prSet presAssocID="{4F0991F9-EE7C-4616-9969-B8BC2E9E1506}" presName="childText" presStyleLbl="conFgAcc1" presStyleIdx="0" presStyleCnt="3">
        <dgm:presLayoutVars>
          <dgm:bulletEnabled val="1"/>
        </dgm:presLayoutVars>
      </dgm:prSet>
      <dgm:spPr/>
    </dgm:pt>
    <dgm:pt modelId="{9F9F694C-B206-4E93-9DE6-0CD8FBF3309D}" type="pres">
      <dgm:prSet presAssocID="{0796AA49-939C-4974-AC30-B870422B0A4D}" presName="spaceBetweenRectangles" presStyleCnt="0"/>
      <dgm:spPr/>
    </dgm:pt>
    <dgm:pt modelId="{3D477772-9F68-4BF1-A7AF-BC3FDE3473AF}" type="pres">
      <dgm:prSet presAssocID="{54E933E0-E66C-499F-BA68-680F7F735F88}" presName="parentLin" presStyleCnt="0"/>
      <dgm:spPr/>
    </dgm:pt>
    <dgm:pt modelId="{5469E3F2-039A-4E8B-9A1E-6952BEDA54B1}" type="pres">
      <dgm:prSet presAssocID="{54E933E0-E66C-499F-BA68-680F7F735F88}" presName="parentLeftMargin" presStyleLbl="node1" presStyleIdx="0" presStyleCnt="3"/>
      <dgm:spPr/>
      <dgm:t>
        <a:bodyPr/>
        <a:lstStyle/>
        <a:p>
          <a:endParaRPr lang="zh-CN" altLang="en-US"/>
        </a:p>
      </dgm:t>
    </dgm:pt>
    <dgm:pt modelId="{2B4BDDD4-5F4D-4573-8FDE-BDC6FF1F8A07}" type="pres">
      <dgm:prSet presAssocID="{54E933E0-E66C-499F-BA68-680F7F735F88}" presName="parentText" presStyleLbl="node1" presStyleIdx="1" presStyleCnt="3" custScaleX="142857">
        <dgm:presLayoutVars>
          <dgm:chMax val="0"/>
          <dgm:bulletEnabled val="1"/>
        </dgm:presLayoutVars>
      </dgm:prSet>
      <dgm:spPr/>
      <dgm:t>
        <a:bodyPr/>
        <a:lstStyle/>
        <a:p>
          <a:endParaRPr lang="zh-CN" altLang="en-US"/>
        </a:p>
      </dgm:t>
    </dgm:pt>
    <dgm:pt modelId="{00FD1FA4-F536-44D4-996E-87BD09510CD7}" type="pres">
      <dgm:prSet presAssocID="{54E933E0-E66C-499F-BA68-680F7F735F88}" presName="negativeSpace" presStyleCnt="0"/>
      <dgm:spPr/>
    </dgm:pt>
    <dgm:pt modelId="{A499BF24-9D23-4118-BB62-6A26D955C433}" type="pres">
      <dgm:prSet presAssocID="{54E933E0-E66C-499F-BA68-680F7F735F88}" presName="childText" presStyleLbl="conFgAcc1" presStyleIdx="1" presStyleCnt="3">
        <dgm:presLayoutVars>
          <dgm:bulletEnabled val="1"/>
        </dgm:presLayoutVars>
      </dgm:prSet>
      <dgm:spPr/>
    </dgm:pt>
    <dgm:pt modelId="{E02A709A-E2D5-4835-98C8-16C0D8637F85}" type="pres">
      <dgm:prSet presAssocID="{CB2C4309-0D15-4E5E-92CF-2FAADDAE66F8}" presName="spaceBetweenRectangles" presStyleCnt="0"/>
      <dgm:spPr/>
    </dgm:pt>
    <dgm:pt modelId="{2C6E0C51-9A2C-42EE-A102-FAD4A9A05B17}" type="pres">
      <dgm:prSet presAssocID="{172C84C7-CEEA-4D56-9B3B-82349FF4F0DD}" presName="parentLin" presStyleCnt="0"/>
      <dgm:spPr/>
    </dgm:pt>
    <dgm:pt modelId="{9B3B0519-E8B6-4BEC-8ABE-E28EA1CD506D}" type="pres">
      <dgm:prSet presAssocID="{172C84C7-CEEA-4D56-9B3B-82349FF4F0DD}" presName="parentLeftMargin" presStyleLbl="node1" presStyleIdx="1" presStyleCnt="3"/>
      <dgm:spPr/>
      <dgm:t>
        <a:bodyPr/>
        <a:lstStyle/>
        <a:p>
          <a:endParaRPr lang="zh-CN" altLang="en-US"/>
        </a:p>
      </dgm:t>
    </dgm:pt>
    <dgm:pt modelId="{BC5159A5-D368-4103-91EC-EE03C79BECDB}" type="pres">
      <dgm:prSet presAssocID="{172C84C7-CEEA-4D56-9B3B-82349FF4F0DD}" presName="parentText" presStyleLbl="node1" presStyleIdx="2" presStyleCnt="3" custScaleX="142857">
        <dgm:presLayoutVars>
          <dgm:chMax val="0"/>
          <dgm:bulletEnabled val="1"/>
        </dgm:presLayoutVars>
      </dgm:prSet>
      <dgm:spPr/>
      <dgm:t>
        <a:bodyPr/>
        <a:lstStyle/>
        <a:p>
          <a:endParaRPr lang="zh-CN" altLang="en-US"/>
        </a:p>
      </dgm:t>
    </dgm:pt>
    <dgm:pt modelId="{6A8999F8-E1DE-453F-94CC-5FAD00E3BECF}" type="pres">
      <dgm:prSet presAssocID="{172C84C7-CEEA-4D56-9B3B-82349FF4F0DD}" presName="negativeSpace" presStyleCnt="0"/>
      <dgm:spPr/>
    </dgm:pt>
    <dgm:pt modelId="{58832B46-D661-4AD0-A777-9F06B5617A69}" type="pres">
      <dgm:prSet presAssocID="{172C84C7-CEEA-4D56-9B3B-82349FF4F0DD}" presName="childText" presStyleLbl="conFgAcc1" presStyleIdx="2" presStyleCnt="3">
        <dgm:presLayoutVars>
          <dgm:bulletEnabled val="1"/>
        </dgm:presLayoutVars>
      </dgm:prSet>
      <dgm:spPr/>
    </dgm:pt>
  </dgm:ptLst>
  <dgm:cxnLst>
    <dgm:cxn modelId="{51F3F88B-B0DB-4291-9D3C-BC054E9D2F28}" type="presOf" srcId="{5F854B0B-409E-4B54-8D32-0BFCD50CAED0}" destId="{41FBDDE2-C6E3-43E3-AB0E-F682B8C57F22}" srcOrd="0" destOrd="0" presId="urn:microsoft.com/office/officeart/2005/8/layout/list1"/>
    <dgm:cxn modelId="{D069CE77-071D-4FEE-8F5E-BF0D89C6B8EA}" type="presOf" srcId="{172C84C7-CEEA-4D56-9B3B-82349FF4F0DD}" destId="{9B3B0519-E8B6-4BEC-8ABE-E28EA1CD506D}" srcOrd="0" destOrd="0" presId="urn:microsoft.com/office/officeart/2005/8/layout/list1"/>
    <dgm:cxn modelId="{C46B4CBB-9810-47C4-A69D-67A7C4CB868F}" type="presOf" srcId="{172C84C7-CEEA-4D56-9B3B-82349FF4F0DD}" destId="{BC5159A5-D368-4103-91EC-EE03C79BECDB}" srcOrd="1" destOrd="0" presId="urn:microsoft.com/office/officeart/2005/8/layout/list1"/>
    <dgm:cxn modelId="{A415B63E-43C8-470D-A96F-C15675DEFF19}" type="presOf" srcId="{54E933E0-E66C-499F-BA68-680F7F735F88}" destId="{5469E3F2-039A-4E8B-9A1E-6952BEDA54B1}" srcOrd="0" destOrd="0" presId="urn:microsoft.com/office/officeart/2005/8/layout/list1"/>
    <dgm:cxn modelId="{B34ABBF4-8E69-4499-A09F-D9CD37673C94}" type="presOf" srcId="{54E933E0-E66C-499F-BA68-680F7F735F88}" destId="{2B4BDDD4-5F4D-4573-8FDE-BDC6FF1F8A07}" srcOrd="1" destOrd="0" presId="urn:microsoft.com/office/officeart/2005/8/layout/list1"/>
    <dgm:cxn modelId="{16CC2FFC-1D77-4A9F-BBE8-89B48631E36E}" srcId="{5F854B0B-409E-4B54-8D32-0BFCD50CAED0}" destId="{54E933E0-E66C-499F-BA68-680F7F735F88}" srcOrd="1" destOrd="0" parTransId="{FBA0A790-3B80-4195-ABB9-E2E1D3FC7EED}" sibTransId="{CB2C4309-0D15-4E5E-92CF-2FAADDAE66F8}"/>
    <dgm:cxn modelId="{0125A786-6CB9-4851-81C1-C0A6F9273E73}" srcId="{5F854B0B-409E-4B54-8D32-0BFCD50CAED0}" destId="{4F0991F9-EE7C-4616-9969-B8BC2E9E1506}" srcOrd="0" destOrd="0" parTransId="{73AFAD74-5C94-4FA5-B184-61F30C689CB8}" sibTransId="{0796AA49-939C-4974-AC30-B870422B0A4D}"/>
    <dgm:cxn modelId="{A5F280A1-E6BA-490E-854B-38F2A24E47BD}" type="presOf" srcId="{4F0991F9-EE7C-4616-9969-B8BC2E9E1506}" destId="{BED63F51-3B7F-4358-964A-1F3E4E2D1290}" srcOrd="0" destOrd="0" presId="urn:microsoft.com/office/officeart/2005/8/layout/list1"/>
    <dgm:cxn modelId="{3D8A797F-2138-47A6-8C30-BAA491B5EEF6}" type="presOf" srcId="{4F0991F9-EE7C-4616-9969-B8BC2E9E1506}" destId="{6730B849-C7A0-47E7-A555-22EBBD5D6C80}" srcOrd="1" destOrd="0" presId="urn:microsoft.com/office/officeart/2005/8/layout/list1"/>
    <dgm:cxn modelId="{1232FC92-3932-4CE6-90B2-7AD99D8C923C}" srcId="{5F854B0B-409E-4B54-8D32-0BFCD50CAED0}" destId="{172C84C7-CEEA-4D56-9B3B-82349FF4F0DD}" srcOrd="2" destOrd="0" parTransId="{F154F1C2-5A9A-4BB3-8C16-01508360B1D4}" sibTransId="{CBFD0F39-B1D6-4D44-940D-D3085C21E408}"/>
    <dgm:cxn modelId="{6755148D-3375-4C0E-A9DB-4A5FBA3B96A4}" type="presParOf" srcId="{41FBDDE2-C6E3-43E3-AB0E-F682B8C57F22}" destId="{2C71F6A1-7B02-48A8-AEEA-D9F0273D4D09}" srcOrd="0" destOrd="0" presId="urn:microsoft.com/office/officeart/2005/8/layout/list1"/>
    <dgm:cxn modelId="{6B6DAA06-94B4-4BB8-BF8F-CE0D49527F6B}" type="presParOf" srcId="{2C71F6A1-7B02-48A8-AEEA-D9F0273D4D09}" destId="{BED63F51-3B7F-4358-964A-1F3E4E2D1290}" srcOrd="0" destOrd="0" presId="urn:microsoft.com/office/officeart/2005/8/layout/list1"/>
    <dgm:cxn modelId="{C1F7F71B-0B07-4897-AFE8-E10C63666070}" type="presParOf" srcId="{2C71F6A1-7B02-48A8-AEEA-D9F0273D4D09}" destId="{6730B849-C7A0-47E7-A555-22EBBD5D6C80}" srcOrd="1" destOrd="0" presId="urn:microsoft.com/office/officeart/2005/8/layout/list1"/>
    <dgm:cxn modelId="{D8CD50D1-4B75-4D7D-8C4E-C55EC1514EB1}" type="presParOf" srcId="{41FBDDE2-C6E3-43E3-AB0E-F682B8C57F22}" destId="{ECD24CB8-581C-46DD-98C8-8F6BAA00F023}" srcOrd="1" destOrd="0" presId="urn:microsoft.com/office/officeart/2005/8/layout/list1"/>
    <dgm:cxn modelId="{0EF9131F-4CB4-4782-A31A-C96278512E6B}" type="presParOf" srcId="{41FBDDE2-C6E3-43E3-AB0E-F682B8C57F22}" destId="{6C80E0CD-3E3A-4813-90FA-9330F1BC6832}" srcOrd="2" destOrd="0" presId="urn:microsoft.com/office/officeart/2005/8/layout/list1"/>
    <dgm:cxn modelId="{DB90E652-6B0C-4A9B-B705-36E1395D3E8F}" type="presParOf" srcId="{41FBDDE2-C6E3-43E3-AB0E-F682B8C57F22}" destId="{9F9F694C-B206-4E93-9DE6-0CD8FBF3309D}" srcOrd="3" destOrd="0" presId="urn:microsoft.com/office/officeart/2005/8/layout/list1"/>
    <dgm:cxn modelId="{4019062D-E9B9-4FBC-B17C-8A0BC5C07EAD}" type="presParOf" srcId="{41FBDDE2-C6E3-43E3-AB0E-F682B8C57F22}" destId="{3D477772-9F68-4BF1-A7AF-BC3FDE3473AF}" srcOrd="4" destOrd="0" presId="urn:microsoft.com/office/officeart/2005/8/layout/list1"/>
    <dgm:cxn modelId="{A0658053-7B47-4D28-8791-837E5790C483}" type="presParOf" srcId="{3D477772-9F68-4BF1-A7AF-BC3FDE3473AF}" destId="{5469E3F2-039A-4E8B-9A1E-6952BEDA54B1}" srcOrd="0" destOrd="0" presId="urn:microsoft.com/office/officeart/2005/8/layout/list1"/>
    <dgm:cxn modelId="{F181A7E5-C2E8-467B-9141-DAAB1CE117B7}" type="presParOf" srcId="{3D477772-9F68-4BF1-A7AF-BC3FDE3473AF}" destId="{2B4BDDD4-5F4D-4573-8FDE-BDC6FF1F8A07}" srcOrd="1" destOrd="0" presId="urn:microsoft.com/office/officeart/2005/8/layout/list1"/>
    <dgm:cxn modelId="{6D99DA00-6FBF-47A3-8BB8-66144EF3DD7A}" type="presParOf" srcId="{41FBDDE2-C6E3-43E3-AB0E-F682B8C57F22}" destId="{00FD1FA4-F536-44D4-996E-87BD09510CD7}" srcOrd="5" destOrd="0" presId="urn:microsoft.com/office/officeart/2005/8/layout/list1"/>
    <dgm:cxn modelId="{BDE5FDB3-50DE-456D-A1A5-FC95FE165BD0}" type="presParOf" srcId="{41FBDDE2-C6E3-43E3-AB0E-F682B8C57F22}" destId="{A499BF24-9D23-4118-BB62-6A26D955C433}" srcOrd="6" destOrd="0" presId="urn:microsoft.com/office/officeart/2005/8/layout/list1"/>
    <dgm:cxn modelId="{902DF5BA-ABCF-40A2-B82A-F506EFF3ABEF}" type="presParOf" srcId="{41FBDDE2-C6E3-43E3-AB0E-F682B8C57F22}" destId="{E02A709A-E2D5-4835-98C8-16C0D8637F85}" srcOrd="7" destOrd="0" presId="urn:microsoft.com/office/officeart/2005/8/layout/list1"/>
    <dgm:cxn modelId="{C2FCB219-C547-471A-8A72-9F456171207D}" type="presParOf" srcId="{41FBDDE2-C6E3-43E3-AB0E-F682B8C57F22}" destId="{2C6E0C51-9A2C-42EE-A102-FAD4A9A05B17}" srcOrd="8" destOrd="0" presId="urn:microsoft.com/office/officeart/2005/8/layout/list1"/>
    <dgm:cxn modelId="{3F0EB775-BF1D-4D65-9385-EBFF13FE62A0}" type="presParOf" srcId="{2C6E0C51-9A2C-42EE-A102-FAD4A9A05B17}" destId="{9B3B0519-E8B6-4BEC-8ABE-E28EA1CD506D}" srcOrd="0" destOrd="0" presId="urn:microsoft.com/office/officeart/2005/8/layout/list1"/>
    <dgm:cxn modelId="{24ABFD7B-661A-494C-83B2-8EF3040A57C1}" type="presParOf" srcId="{2C6E0C51-9A2C-42EE-A102-FAD4A9A05B17}" destId="{BC5159A5-D368-4103-91EC-EE03C79BECDB}" srcOrd="1" destOrd="0" presId="urn:microsoft.com/office/officeart/2005/8/layout/list1"/>
    <dgm:cxn modelId="{768EB60C-72F0-49B3-A69D-925A15EBA656}" type="presParOf" srcId="{41FBDDE2-C6E3-43E3-AB0E-F682B8C57F22}" destId="{6A8999F8-E1DE-453F-94CC-5FAD00E3BECF}" srcOrd="9" destOrd="0" presId="urn:microsoft.com/office/officeart/2005/8/layout/list1"/>
    <dgm:cxn modelId="{3605E418-2C8F-459A-A6DD-93106142941A}" type="presParOf" srcId="{41FBDDE2-C6E3-43E3-AB0E-F682B8C57F22}" destId="{58832B46-D661-4AD0-A777-9F06B5617A6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3997BB-231A-458A-A6A8-587E2DC222F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E979B0-C6FF-47D7-BB04-8CCA82F92F52}">
      <dgm:prSet phldrT="[文本]" custT="1"/>
      <dgm:spPr/>
      <dgm:t>
        <a:bodyPr/>
        <a:lstStyle/>
        <a:p>
          <a:r>
            <a:rPr lang="zh-CN" altLang="en-US" sz="1800" dirty="0" smtClean="0">
              <a:latin typeface="微软雅黑" pitchFamily="34" charset="-122"/>
              <a:ea typeface="微软雅黑" pitchFamily="34" charset="-122"/>
            </a:rPr>
            <a:t>重商主义与古典经济学</a:t>
          </a:r>
          <a:endParaRPr lang="zh-CN" altLang="en-US" sz="1800" dirty="0">
            <a:latin typeface="微软雅黑" pitchFamily="34" charset="-122"/>
            <a:ea typeface="微软雅黑" pitchFamily="34" charset="-122"/>
          </a:endParaRPr>
        </a:p>
      </dgm:t>
    </dgm:pt>
    <dgm:pt modelId="{0754D3C9-7782-410D-991E-0852C0B1DB84}" type="parTrans" cxnId="{DFCCA6FC-B6B0-4DDE-A2F4-2439015D9574}">
      <dgm:prSet/>
      <dgm:spPr/>
      <dgm:t>
        <a:bodyPr/>
        <a:lstStyle/>
        <a:p>
          <a:endParaRPr lang="zh-CN" altLang="en-US" sz="2000">
            <a:latin typeface="微软雅黑" pitchFamily="34" charset="-122"/>
            <a:ea typeface="微软雅黑" pitchFamily="34" charset="-122"/>
          </a:endParaRPr>
        </a:p>
      </dgm:t>
    </dgm:pt>
    <dgm:pt modelId="{AB7DE3C5-4258-4489-895F-88E8C1462295}" type="sibTrans" cxnId="{DFCCA6FC-B6B0-4DDE-A2F4-2439015D9574}">
      <dgm:prSet/>
      <dgm:spPr/>
      <dgm:t>
        <a:bodyPr/>
        <a:lstStyle/>
        <a:p>
          <a:endParaRPr lang="zh-CN" altLang="en-US" sz="2000">
            <a:latin typeface="微软雅黑" pitchFamily="34" charset="-122"/>
            <a:ea typeface="微软雅黑" pitchFamily="34" charset="-122"/>
          </a:endParaRPr>
        </a:p>
      </dgm:t>
    </dgm:pt>
    <dgm:pt modelId="{363BCF55-33D4-4605-8462-652CED9D3934}">
      <dgm:prSet phldrT="[文本]" custT="1"/>
      <dgm:spPr/>
      <dgm:t>
        <a:bodyPr/>
        <a:lstStyle/>
        <a:p>
          <a:r>
            <a:rPr lang="zh-CN" altLang="en-US" sz="1800" i="0" dirty="0" smtClean="0">
              <a:latin typeface="微软雅黑" pitchFamily="34" charset="-122"/>
              <a:ea typeface="微软雅黑" pitchFamily="34" charset="-122"/>
            </a:rPr>
            <a:t>庸俗经济学产生于１ ８世纪末</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当时</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古典学派仍然居于主要地位</a:t>
          </a:r>
          <a:r>
            <a:rPr lang="en-US" altLang="zh-CN" sz="1400" i="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B810C372-7F25-4625-8F22-D68EDE6435FF}" type="parTrans" cxnId="{7DF3A103-8B63-4EC1-862E-B8FBAFA27F9B}">
      <dgm:prSet/>
      <dgm:spPr/>
      <dgm:t>
        <a:bodyPr/>
        <a:lstStyle/>
        <a:p>
          <a:endParaRPr lang="zh-CN" altLang="en-US" sz="2000">
            <a:latin typeface="微软雅黑" pitchFamily="34" charset="-122"/>
            <a:ea typeface="微软雅黑" pitchFamily="34" charset="-122"/>
          </a:endParaRPr>
        </a:p>
      </dgm:t>
    </dgm:pt>
    <dgm:pt modelId="{928F6CB3-DD88-40C9-9F41-268D98B2FE78}" type="sibTrans" cxnId="{7DF3A103-8B63-4EC1-862E-B8FBAFA27F9B}">
      <dgm:prSet/>
      <dgm:spPr/>
      <dgm:t>
        <a:bodyPr/>
        <a:lstStyle/>
        <a:p>
          <a:endParaRPr lang="zh-CN" altLang="en-US" sz="2000">
            <a:latin typeface="微软雅黑" pitchFamily="34" charset="-122"/>
            <a:ea typeface="微软雅黑" pitchFamily="34" charset="-122"/>
          </a:endParaRPr>
        </a:p>
      </dgm:t>
    </dgm:pt>
    <dgm:pt modelId="{12759036-BDB1-4C1B-AE11-D2156F00E20D}">
      <dgm:prSet phldrT="[文本]" custT="1"/>
      <dgm:spPr/>
      <dgm:t>
        <a:bodyPr/>
        <a:lstStyle/>
        <a:p>
          <a:r>
            <a:rPr lang="zh-CN" altLang="en-US" sz="1800" dirty="0" smtClean="0">
              <a:latin typeface="微软雅黑" pitchFamily="34" charset="-122"/>
              <a:ea typeface="微软雅黑" pitchFamily="34" charset="-122"/>
            </a:rPr>
            <a:t>庸俗经济学</a:t>
          </a:r>
          <a:endParaRPr lang="zh-CN" altLang="en-US" sz="1800" dirty="0">
            <a:latin typeface="微软雅黑" pitchFamily="34" charset="-122"/>
            <a:ea typeface="微软雅黑" pitchFamily="34" charset="-122"/>
          </a:endParaRPr>
        </a:p>
      </dgm:t>
    </dgm:pt>
    <dgm:pt modelId="{42B94A30-61AD-4087-832F-725B6C20E53B}" type="parTrans" cxnId="{C3A83709-696D-4064-98F3-4E341EFBB769}">
      <dgm:prSet/>
      <dgm:spPr/>
      <dgm:t>
        <a:bodyPr/>
        <a:lstStyle/>
        <a:p>
          <a:endParaRPr lang="zh-CN" altLang="en-US" sz="2000">
            <a:latin typeface="微软雅黑" pitchFamily="34" charset="-122"/>
            <a:ea typeface="微软雅黑" pitchFamily="34" charset="-122"/>
          </a:endParaRPr>
        </a:p>
      </dgm:t>
    </dgm:pt>
    <dgm:pt modelId="{260E7406-2C27-439B-B85A-0B87997B5CE9}" type="sibTrans" cxnId="{C3A83709-696D-4064-98F3-4E341EFBB769}">
      <dgm:prSet/>
      <dgm:spPr/>
      <dgm:t>
        <a:bodyPr/>
        <a:lstStyle/>
        <a:p>
          <a:endParaRPr lang="zh-CN" altLang="en-US" sz="2000">
            <a:latin typeface="微软雅黑" pitchFamily="34" charset="-122"/>
            <a:ea typeface="微软雅黑" pitchFamily="34" charset="-122"/>
          </a:endParaRPr>
        </a:p>
      </dgm:t>
    </dgm:pt>
    <dgm:pt modelId="{5D60CB97-BAC8-4F37-BB44-016863095032}">
      <dgm:prSet phldrT="[文本]" custT="1"/>
      <dgm:spPr/>
      <dgm:t>
        <a:bodyPr/>
        <a:lstStyle/>
        <a:p>
          <a:r>
            <a:rPr lang="zh-CN" altLang="en-US" sz="1800" i="0" dirty="0" smtClean="0">
              <a:latin typeface="微软雅黑" pitchFamily="34" charset="-122"/>
              <a:ea typeface="微软雅黑" pitchFamily="34" charset="-122"/>
            </a:rPr>
            <a:t>１ ８ ３ ０年以后</a:t>
          </a:r>
          <a:r>
            <a:rPr lang="en-US" altLang="zh-CN" sz="1800" i="0" dirty="0" smtClean="0">
              <a:latin typeface="微软雅黑" pitchFamily="34" charset="-122"/>
              <a:ea typeface="微软雅黑" pitchFamily="34" charset="-122"/>
            </a:rPr>
            <a:t>,</a:t>
          </a:r>
          <a:r>
            <a:rPr lang="zh-CN" altLang="en-US" sz="1800" i="0" dirty="0" smtClean="0">
              <a:latin typeface="微软雅黑" pitchFamily="34" charset="-122"/>
              <a:ea typeface="微软雅黑" pitchFamily="34" charset="-122"/>
            </a:rPr>
            <a:t>资产阶级经济学从古典学派阶段走上了庸俗的道路</a:t>
          </a:r>
          <a:endParaRPr lang="zh-CN" altLang="en-US" sz="1800" dirty="0">
            <a:latin typeface="微软雅黑" pitchFamily="34" charset="-122"/>
            <a:ea typeface="微软雅黑" pitchFamily="34" charset="-122"/>
          </a:endParaRPr>
        </a:p>
      </dgm:t>
    </dgm:pt>
    <dgm:pt modelId="{CFFC5DD0-82A0-465D-83D2-B2CAE8667072}" type="parTrans" cxnId="{E9A40583-4C18-46E0-82A1-706C797F46E4}">
      <dgm:prSet/>
      <dgm:spPr/>
      <dgm:t>
        <a:bodyPr/>
        <a:lstStyle/>
        <a:p>
          <a:endParaRPr lang="zh-CN" altLang="en-US" sz="2000">
            <a:latin typeface="微软雅黑" pitchFamily="34" charset="-122"/>
            <a:ea typeface="微软雅黑" pitchFamily="34" charset="-122"/>
          </a:endParaRPr>
        </a:p>
      </dgm:t>
    </dgm:pt>
    <dgm:pt modelId="{EA02EAC3-AB7D-4826-9E12-63BB438167FB}" type="sibTrans" cxnId="{E9A40583-4C18-46E0-82A1-706C797F46E4}">
      <dgm:prSet/>
      <dgm:spPr/>
      <dgm:t>
        <a:bodyPr/>
        <a:lstStyle/>
        <a:p>
          <a:endParaRPr lang="zh-CN" altLang="en-US" sz="2000">
            <a:latin typeface="微软雅黑" pitchFamily="34" charset="-122"/>
            <a:ea typeface="微软雅黑" pitchFamily="34" charset="-122"/>
          </a:endParaRPr>
        </a:p>
      </dgm:t>
    </dgm:pt>
    <dgm:pt modelId="{FD336CD8-FAA5-4D66-BF19-9A7C0CE279D9}">
      <dgm:prSet phldrT="[文本]" custT="1"/>
      <dgm:spPr/>
      <dgm:t>
        <a:bodyPr/>
        <a:lstStyle/>
        <a:p>
          <a:r>
            <a:rPr lang="zh-CN" altLang="en-US" sz="1800" i="0" dirty="0" smtClean="0">
              <a:latin typeface="微软雅黑" pitchFamily="34" charset="-122"/>
              <a:ea typeface="微软雅黑" pitchFamily="34" charset="-122"/>
            </a:rPr>
            <a:t>庸俗经济学阶段大致结束于１ ９世纪７ ０年代</a:t>
          </a:r>
          <a:r>
            <a:rPr lang="en-US" altLang="zh-CN" sz="1800" i="0" dirty="0" smtClean="0">
              <a:latin typeface="微软雅黑" pitchFamily="34" charset="-122"/>
              <a:ea typeface="微软雅黑" pitchFamily="34" charset="-122"/>
            </a:rPr>
            <a:t>.</a:t>
          </a:r>
          <a:endParaRPr lang="zh-CN" altLang="en-US" sz="1800" dirty="0">
            <a:latin typeface="微软雅黑" pitchFamily="34" charset="-122"/>
            <a:ea typeface="微软雅黑" pitchFamily="34" charset="-122"/>
          </a:endParaRPr>
        </a:p>
      </dgm:t>
    </dgm:pt>
    <dgm:pt modelId="{98685823-0EE0-4E70-8F6D-C9EBA330DD07}" type="parTrans" cxnId="{4BEE87FA-997A-4BC4-A78A-B13E6ED4DB0E}">
      <dgm:prSet/>
      <dgm:spPr/>
      <dgm:t>
        <a:bodyPr/>
        <a:lstStyle/>
        <a:p>
          <a:endParaRPr lang="zh-CN" altLang="en-US" sz="2000">
            <a:latin typeface="微软雅黑" pitchFamily="34" charset="-122"/>
            <a:ea typeface="微软雅黑" pitchFamily="34" charset="-122"/>
          </a:endParaRPr>
        </a:p>
      </dgm:t>
    </dgm:pt>
    <dgm:pt modelId="{DE20EDC7-7C62-4E6F-A352-E530EA26B444}" type="sibTrans" cxnId="{4BEE87FA-997A-4BC4-A78A-B13E6ED4DB0E}">
      <dgm:prSet/>
      <dgm:spPr/>
      <dgm:t>
        <a:bodyPr/>
        <a:lstStyle/>
        <a:p>
          <a:endParaRPr lang="zh-CN" altLang="en-US" sz="2000">
            <a:latin typeface="微软雅黑" pitchFamily="34" charset="-122"/>
            <a:ea typeface="微软雅黑" pitchFamily="34" charset="-122"/>
          </a:endParaRPr>
        </a:p>
      </dgm:t>
    </dgm:pt>
    <dgm:pt modelId="{0C754C08-0F9E-49A9-8338-2ACF9B0F816B}">
      <dgm:prSet phldrT="[文本]" custT="1"/>
      <dgm:spPr/>
      <dgm:t>
        <a:bodyPr/>
        <a:lstStyle/>
        <a:p>
          <a:r>
            <a:rPr lang="zh-CN" altLang="en-US" sz="1800" dirty="0" smtClean="0">
              <a:latin typeface="微软雅黑" pitchFamily="34" charset="-122"/>
              <a:ea typeface="微软雅黑" pitchFamily="34" charset="-122"/>
            </a:rPr>
            <a:t>庸俗经济学后</a:t>
          </a:r>
          <a:endParaRPr lang="zh-CN" altLang="en-US" sz="1800" dirty="0">
            <a:latin typeface="微软雅黑" pitchFamily="34" charset="-122"/>
            <a:ea typeface="微软雅黑" pitchFamily="34" charset="-122"/>
          </a:endParaRPr>
        </a:p>
      </dgm:t>
    </dgm:pt>
    <dgm:pt modelId="{D03D7764-6E7A-4CE6-AE84-8FE80E29F93D}" type="parTrans" cxnId="{0B4D0791-B115-4245-A4D7-556A77D53582}">
      <dgm:prSet/>
      <dgm:spPr/>
      <dgm:t>
        <a:bodyPr/>
        <a:lstStyle/>
        <a:p>
          <a:endParaRPr lang="zh-CN" altLang="en-US" sz="2000">
            <a:latin typeface="微软雅黑" pitchFamily="34" charset="-122"/>
            <a:ea typeface="微软雅黑" pitchFamily="34" charset="-122"/>
          </a:endParaRPr>
        </a:p>
      </dgm:t>
    </dgm:pt>
    <dgm:pt modelId="{5D4D00F0-80D5-44E3-93E6-298EC0F36396}" type="sibTrans" cxnId="{0B4D0791-B115-4245-A4D7-556A77D53582}">
      <dgm:prSet/>
      <dgm:spPr/>
      <dgm:t>
        <a:bodyPr/>
        <a:lstStyle/>
        <a:p>
          <a:endParaRPr lang="zh-CN" altLang="en-US" sz="2000">
            <a:latin typeface="微软雅黑" pitchFamily="34" charset="-122"/>
            <a:ea typeface="微软雅黑" pitchFamily="34" charset="-122"/>
          </a:endParaRPr>
        </a:p>
      </dgm:t>
    </dgm:pt>
    <dgm:pt modelId="{B14F4B1B-D49A-47F4-80AD-88DB3CAF5B99}">
      <dgm:prSet phldrT="[文本]" custT="1"/>
      <dgm:spPr/>
      <dgm:t>
        <a:bodyPr/>
        <a:lstStyle/>
        <a:p>
          <a:r>
            <a:rPr lang="zh-CN" altLang="en-US" sz="1600" i="0" dirty="0" smtClean="0">
              <a:latin typeface="微软雅黑" pitchFamily="34" charset="-122"/>
              <a:ea typeface="微软雅黑" pitchFamily="34" charset="-122"/>
            </a:rPr>
            <a:t>自从１ ９世纪末期以来</a:t>
          </a:r>
          <a:r>
            <a:rPr lang="en-US" altLang="zh-CN" sz="1600" i="0" dirty="0" smtClean="0">
              <a:latin typeface="微软雅黑" pitchFamily="34" charset="-122"/>
              <a:ea typeface="微软雅黑" pitchFamily="34" charset="-122"/>
            </a:rPr>
            <a:t>,</a:t>
          </a:r>
          <a:r>
            <a:rPr lang="zh-CN" altLang="en-US" sz="1600" i="0" dirty="0" smtClean="0">
              <a:latin typeface="微软雅黑" pitchFamily="34" charset="-122"/>
              <a:ea typeface="微软雅黑" pitchFamily="34" charset="-122"/>
            </a:rPr>
            <a:t>以马歇尔和瓦尔拉斯为代表的西方经济学广泛流行于西方世界</a:t>
          </a:r>
          <a:r>
            <a:rPr lang="en-US" altLang="zh-CN" sz="1600" i="0" dirty="0" smtClean="0">
              <a:latin typeface="微软雅黑" pitchFamily="34" charset="-122"/>
              <a:ea typeface="微软雅黑" pitchFamily="34" charset="-122"/>
            </a:rPr>
            <a:t>. </a:t>
          </a:r>
          <a:endParaRPr lang="zh-CN" altLang="en-US" sz="1600" dirty="0">
            <a:latin typeface="微软雅黑" pitchFamily="34" charset="-122"/>
            <a:ea typeface="微软雅黑" pitchFamily="34" charset="-122"/>
          </a:endParaRPr>
        </a:p>
      </dgm:t>
    </dgm:pt>
    <dgm:pt modelId="{2AEAEFC4-3331-4C97-9ABF-4148E463D0EB}" type="parTrans" cxnId="{72734915-C8EF-41FA-9B66-D6D066130671}">
      <dgm:prSet/>
      <dgm:spPr/>
      <dgm:t>
        <a:bodyPr/>
        <a:lstStyle/>
        <a:p>
          <a:endParaRPr lang="zh-CN" altLang="en-US" sz="2000">
            <a:latin typeface="微软雅黑" pitchFamily="34" charset="-122"/>
            <a:ea typeface="微软雅黑" pitchFamily="34" charset="-122"/>
          </a:endParaRPr>
        </a:p>
      </dgm:t>
    </dgm:pt>
    <dgm:pt modelId="{2E5292E0-ABB6-4FC2-9BB4-E6DD579B9854}" type="sibTrans" cxnId="{72734915-C8EF-41FA-9B66-D6D066130671}">
      <dgm:prSet/>
      <dgm:spPr/>
      <dgm:t>
        <a:bodyPr/>
        <a:lstStyle/>
        <a:p>
          <a:endParaRPr lang="zh-CN" altLang="en-US" sz="2000">
            <a:latin typeface="微软雅黑" pitchFamily="34" charset="-122"/>
            <a:ea typeface="微软雅黑" pitchFamily="34" charset="-122"/>
          </a:endParaRPr>
        </a:p>
      </dgm:t>
    </dgm:pt>
    <dgm:pt modelId="{C1ABDBC6-CBAC-4249-A51E-B562F970A3A3}">
      <dgm:prSet phldrT="[文本]" custT="1"/>
      <dgm:spPr/>
      <dgm:t>
        <a:bodyPr/>
        <a:lstStyle/>
        <a:p>
          <a:r>
            <a:rPr lang="zh-CN" altLang="en-US" sz="1600" i="0" dirty="0" smtClean="0">
              <a:latin typeface="微软雅黑" pitchFamily="34" charset="-122"/>
              <a:ea typeface="微软雅黑" pitchFamily="34" charset="-122"/>
            </a:rPr>
            <a:t>２ ０世纪３ ０年代</a:t>
          </a:r>
          <a:r>
            <a:rPr lang="en-US" altLang="zh-CN" sz="1600" i="0" dirty="0" smtClean="0">
              <a:latin typeface="微软雅黑" pitchFamily="34" charset="-122"/>
              <a:ea typeface="微软雅黑" pitchFamily="34" charset="-122"/>
            </a:rPr>
            <a:t>,</a:t>
          </a:r>
          <a:r>
            <a:rPr lang="zh-CN" altLang="en-US" sz="1600" i="0" dirty="0" smtClean="0">
              <a:latin typeface="微软雅黑" pitchFamily="34" charset="-122"/>
              <a:ea typeface="微软雅黑" pitchFamily="34" charset="-122"/>
            </a:rPr>
            <a:t>由于历史条件的变迁</a:t>
          </a:r>
          <a:r>
            <a:rPr lang="en-US" altLang="zh-CN" sz="1600" i="0" dirty="0" smtClean="0">
              <a:latin typeface="微软雅黑" pitchFamily="34" charset="-122"/>
              <a:ea typeface="微软雅黑" pitchFamily="34" charset="-122"/>
            </a:rPr>
            <a:t>,</a:t>
          </a:r>
          <a:r>
            <a:rPr lang="zh-CN" altLang="en-US" sz="1600" i="0" dirty="0" smtClean="0">
              <a:latin typeface="微软雅黑" pitchFamily="34" charset="-122"/>
              <a:ea typeface="微软雅黑" pitchFamily="34" charset="-122"/>
            </a:rPr>
            <a:t>传统的西方经济学先后经历了三次比较重大的修改和补充</a:t>
          </a:r>
          <a:r>
            <a:rPr lang="en-US" altLang="zh-CN" sz="1600" i="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E28A1A3C-BA62-4173-8CDC-E5B4B83C1AE5}" type="parTrans" cxnId="{A307F889-2831-45F1-8A7F-787D09EB28C2}">
      <dgm:prSet/>
      <dgm:spPr/>
      <dgm:t>
        <a:bodyPr/>
        <a:lstStyle/>
        <a:p>
          <a:endParaRPr lang="zh-CN" altLang="en-US" sz="2000">
            <a:latin typeface="微软雅黑" pitchFamily="34" charset="-122"/>
            <a:ea typeface="微软雅黑" pitchFamily="34" charset="-122"/>
          </a:endParaRPr>
        </a:p>
      </dgm:t>
    </dgm:pt>
    <dgm:pt modelId="{584C041E-9CB2-41DB-987B-21C8657BE7F4}" type="sibTrans" cxnId="{A307F889-2831-45F1-8A7F-787D09EB28C2}">
      <dgm:prSet/>
      <dgm:spPr/>
      <dgm:t>
        <a:bodyPr/>
        <a:lstStyle/>
        <a:p>
          <a:endParaRPr lang="zh-CN" altLang="en-US" sz="2000">
            <a:latin typeface="微软雅黑" pitchFamily="34" charset="-122"/>
            <a:ea typeface="微软雅黑" pitchFamily="34" charset="-122"/>
          </a:endParaRPr>
        </a:p>
      </dgm:t>
    </dgm:pt>
    <dgm:pt modelId="{6A4E64D9-6E32-4BE8-9740-57DDDEABF33B}">
      <dgm:prSet phldrT="[文本]" custT="1"/>
      <dgm:spPr/>
      <dgm:t>
        <a:bodyPr/>
        <a:lstStyle/>
        <a:p>
          <a:r>
            <a:rPr lang="zh-CN" altLang="en-US" sz="1400" i="0" dirty="0" smtClean="0">
              <a:latin typeface="微软雅黑" pitchFamily="34" charset="-122"/>
              <a:ea typeface="微软雅黑" pitchFamily="34" charset="-122"/>
            </a:rPr>
            <a:t>垄断问题</a:t>
          </a:r>
          <a:endParaRPr lang="zh-CN" altLang="en-US" sz="1400" dirty="0">
            <a:latin typeface="微软雅黑" pitchFamily="34" charset="-122"/>
            <a:ea typeface="微软雅黑" pitchFamily="34" charset="-122"/>
          </a:endParaRPr>
        </a:p>
      </dgm:t>
    </dgm:pt>
    <dgm:pt modelId="{FF005AA7-60EB-4450-BA88-FF36886B35A5}" type="parTrans" cxnId="{52169B41-A87F-4806-95B0-827F3B08050D}">
      <dgm:prSet/>
      <dgm:spPr/>
      <dgm:t>
        <a:bodyPr/>
        <a:lstStyle/>
        <a:p>
          <a:endParaRPr lang="zh-CN" altLang="en-US">
            <a:latin typeface="微软雅黑" pitchFamily="34" charset="-122"/>
            <a:ea typeface="微软雅黑" pitchFamily="34" charset="-122"/>
          </a:endParaRPr>
        </a:p>
      </dgm:t>
    </dgm:pt>
    <dgm:pt modelId="{AE3A56BB-3C7D-4E06-99E2-8D48061C286B}" type="sibTrans" cxnId="{52169B41-A87F-4806-95B0-827F3B08050D}">
      <dgm:prSet/>
      <dgm:spPr/>
      <dgm:t>
        <a:bodyPr/>
        <a:lstStyle/>
        <a:p>
          <a:endParaRPr lang="zh-CN" altLang="en-US">
            <a:latin typeface="微软雅黑" pitchFamily="34" charset="-122"/>
            <a:ea typeface="微软雅黑" pitchFamily="34" charset="-122"/>
          </a:endParaRPr>
        </a:p>
      </dgm:t>
    </dgm:pt>
    <dgm:pt modelId="{BA12A8BE-3310-45CE-BC59-F8745F76960B}">
      <dgm:prSet phldrT="[文本]" custT="1"/>
      <dgm:spPr/>
      <dgm:t>
        <a:bodyPr/>
        <a:lstStyle/>
        <a:p>
          <a:r>
            <a:rPr lang="zh-CN" altLang="en-US" sz="1400" i="0" dirty="0" smtClean="0">
              <a:latin typeface="微软雅黑" pitchFamily="34" charset="-122"/>
              <a:ea typeface="微软雅黑" pitchFamily="34" charset="-122"/>
            </a:rPr>
            <a:t>希克斯于１ ９ ３ ９年出版的</a:t>
          </a:r>
          <a:r>
            <a:rPr lang="en-US" altLang="zh-CN" sz="1400" i="0" dirty="0" smtClean="0">
              <a:latin typeface="微软雅黑" pitchFamily="34" charset="-122"/>
              <a:ea typeface="微软雅黑" pitchFamily="34" charset="-122"/>
            </a:rPr>
            <a:t>« </a:t>
          </a:r>
          <a:r>
            <a:rPr lang="zh-CN" altLang="en-US" sz="1400" i="0" dirty="0" smtClean="0">
              <a:latin typeface="微软雅黑" pitchFamily="34" charset="-122"/>
              <a:ea typeface="微软雅黑" pitchFamily="34" charset="-122"/>
            </a:rPr>
            <a:t>价值与资本</a:t>
          </a:r>
          <a:r>
            <a:rPr lang="en-US" altLang="zh-CN" sz="1400" i="0" dirty="0" smtClean="0">
              <a:latin typeface="微软雅黑" pitchFamily="34" charset="-122"/>
              <a:ea typeface="微软雅黑" pitchFamily="34" charset="-122"/>
            </a:rPr>
            <a:t>»</a:t>
          </a:r>
          <a:r>
            <a:rPr lang="zh-CN" altLang="en-US" sz="1400" i="0" dirty="0" smtClean="0">
              <a:latin typeface="微软雅黑" pitchFamily="34" charset="-122"/>
              <a:ea typeface="微软雅黑" pitchFamily="34" charset="-122"/>
            </a:rPr>
            <a:t>一书代表着对传统西方经济学的第三次修改与补充</a:t>
          </a:r>
          <a:endParaRPr lang="zh-CN" altLang="en-US" sz="1400" dirty="0">
            <a:latin typeface="微软雅黑" pitchFamily="34" charset="-122"/>
            <a:ea typeface="微软雅黑" pitchFamily="34" charset="-122"/>
          </a:endParaRPr>
        </a:p>
      </dgm:t>
    </dgm:pt>
    <dgm:pt modelId="{41B1DD94-5E65-48C2-8C87-7E67AE836E23}" type="parTrans" cxnId="{7DCDA7F7-3DAB-4293-B699-AE8BCE11CDB8}">
      <dgm:prSet/>
      <dgm:spPr/>
      <dgm:t>
        <a:bodyPr/>
        <a:lstStyle/>
        <a:p>
          <a:endParaRPr lang="zh-CN" altLang="en-US"/>
        </a:p>
      </dgm:t>
    </dgm:pt>
    <dgm:pt modelId="{A7769AAD-76A0-4675-9BF8-86A862D0039F}" type="sibTrans" cxnId="{7DCDA7F7-3DAB-4293-B699-AE8BCE11CDB8}">
      <dgm:prSet/>
      <dgm:spPr/>
      <dgm:t>
        <a:bodyPr/>
        <a:lstStyle/>
        <a:p>
          <a:endParaRPr lang="zh-CN" altLang="en-US"/>
        </a:p>
      </dgm:t>
    </dgm:pt>
    <dgm:pt modelId="{9F1EE4F8-E0C7-43C4-9078-D52F72109CDA}">
      <dgm:prSet phldrT="[文本]" custT="1"/>
      <dgm:spPr/>
      <dgm:t>
        <a:bodyPr/>
        <a:lstStyle/>
        <a:p>
          <a:r>
            <a:rPr lang="zh-CN" altLang="en-US" sz="1400" i="0" dirty="0" smtClean="0">
              <a:latin typeface="微软雅黑" pitchFamily="34" charset="-122"/>
              <a:ea typeface="微软雅黑" pitchFamily="34" charset="-122"/>
            </a:rPr>
            <a:t>凯恩斯于１ ９ ３ ６年出版了</a:t>
          </a:r>
          <a:r>
            <a:rPr lang="en-US" altLang="zh-CN" sz="1400" i="0" dirty="0" smtClean="0">
              <a:latin typeface="微软雅黑" pitchFamily="34" charset="-122"/>
              <a:ea typeface="微软雅黑" pitchFamily="34" charset="-122"/>
            </a:rPr>
            <a:t>« </a:t>
          </a:r>
          <a:r>
            <a:rPr lang="zh-CN" altLang="en-US" sz="1400" i="0" dirty="0" smtClean="0">
              <a:latin typeface="微软雅黑" pitchFamily="34" charset="-122"/>
              <a:ea typeface="微软雅黑" pitchFamily="34" charset="-122"/>
            </a:rPr>
            <a:t>就业、利息和货币通论</a:t>
          </a:r>
          <a:r>
            <a:rPr lang="en-US" altLang="zh-CN" sz="1400" i="0" dirty="0" smtClean="0">
              <a:latin typeface="微软雅黑" pitchFamily="34" charset="-122"/>
              <a:ea typeface="微软雅黑" pitchFamily="34" charset="-122"/>
            </a:rPr>
            <a:t>»(</a:t>
          </a:r>
          <a:r>
            <a:rPr lang="zh-CN" altLang="en-US" sz="1400" i="0" dirty="0" smtClean="0">
              <a:latin typeface="微软雅黑" pitchFamily="34" charset="-122"/>
              <a:ea typeface="微软雅黑" pitchFamily="34" charset="-122"/>
            </a:rPr>
            <a:t>一般被简称为</a:t>
          </a:r>
          <a:r>
            <a:rPr lang="en-US" altLang="zh-CN" sz="1400" i="0" dirty="0" smtClean="0">
              <a:latin typeface="微软雅黑" pitchFamily="34" charset="-122"/>
              <a:ea typeface="微软雅黑" pitchFamily="34" charset="-122"/>
            </a:rPr>
            <a:t>« </a:t>
          </a:r>
          <a:r>
            <a:rPr lang="zh-CN" altLang="en-US" sz="1400" i="0" dirty="0" smtClean="0">
              <a:latin typeface="微软雅黑" pitchFamily="34" charset="-122"/>
              <a:ea typeface="微软雅黑" pitchFamily="34" charset="-122"/>
            </a:rPr>
            <a:t>通论</a:t>
          </a:r>
          <a:r>
            <a:rPr lang="en-US" altLang="zh-CN" sz="1400" i="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dgm:t>
    </dgm:pt>
    <dgm:pt modelId="{66F057F0-9B0B-4B1F-9437-FED605ADB1CA}" type="parTrans" cxnId="{69B6D83A-F49D-4763-8509-1AE8440AA5AA}">
      <dgm:prSet/>
      <dgm:spPr/>
      <dgm:t>
        <a:bodyPr/>
        <a:lstStyle/>
        <a:p>
          <a:endParaRPr lang="zh-CN" altLang="en-US"/>
        </a:p>
      </dgm:t>
    </dgm:pt>
    <dgm:pt modelId="{55DB7604-DA51-4633-B8BB-C303B2A265A7}" type="sibTrans" cxnId="{69B6D83A-F49D-4763-8509-1AE8440AA5AA}">
      <dgm:prSet/>
      <dgm:spPr/>
      <dgm:t>
        <a:bodyPr/>
        <a:lstStyle/>
        <a:p>
          <a:endParaRPr lang="zh-CN" altLang="en-US"/>
        </a:p>
      </dgm:t>
    </dgm:pt>
    <dgm:pt modelId="{3960E7A6-8E4B-4D6E-8EE7-DBF9515999D4}" type="pres">
      <dgm:prSet presAssocID="{033997BB-231A-458A-A6A8-587E2DC222FC}" presName="linearFlow" presStyleCnt="0">
        <dgm:presLayoutVars>
          <dgm:dir/>
          <dgm:animLvl val="lvl"/>
          <dgm:resizeHandles val="exact"/>
        </dgm:presLayoutVars>
      </dgm:prSet>
      <dgm:spPr/>
      <dgm:t>
        <a:bodyPr/>
        <a:lstStyle/>
        <a:p>
          <a:endParaRPr lang="zh-CN" altLang="en-US"/>
        </a:p>
      </dgm:t>
    </dgm:pt>
    <dgm:pt modelId="{4FC27764-2E2B-41CF-B97B-7FBF9DE75C7B}" type="pres">
      <dgm:prSet presAssocID="{EBE979B0-C6FF-47D7-BB04-8CCA82F92F52}" presName="composite" presStyleCnt="0"/>
      <dgm:spPr/>
    </dgm:pt>
    <dgm:pt modelId="{F3C1D57D-1BE2-40F3-BB34-327E38430BE4}" type="pres">
      <dgm:prSet presAssocID="{EBE979B0-C6FF-47D7-BB04-8CCA82F92F52}" presName="parentText" presStyleLbl="alignNode1" presStyleIdx="0" presStyleCnt="3" custScaleX="126218">
        <dgm:presLayoutVars>
          <dgm:chMax val="1"/>
          <dgm:bulletEnabled val="1"/>
        </dgm:presLayoutVars>
      </dgm:prSet>
      <dgm:spPr/>
      <dgm:t>
        <a:bodyPr/>
        <a:lstStyle/>
        <a:p>
          <a:endParaRPr lang="zh-CN" altLang="en-US"/>
        </a:p>
      </dgm:t>
    </dgm:pt>
    <dgm:pt modelId="{82EA6A37-1FAC-49F6-B27E-E3863663B6EE}" type="pres">
      <dgm:prSet presAssocID="{EBE979B0-C6FF-47D7-BB04-8CCA82F92F52}" presName="descendantText" presStyleLbl="alignAcc1" presStyleIdx="0" presStyleCnt="3" custScaleY="100000">
        <dgm:presLayoutVars>
          <dgm:bulletEnabled val="1"/>
        </dgm:presLayoutVars>
      </dgm:prSet>
      <dgm:spPr/>
      <dgm:t>
        <a:bodyPr/>
        <a:lstStyle/>
        <a:p>
          <a:endParaRPr lang="zh-CN" altLang="en-US"/>
        </a:p>
      </dgm:t>
    </dgm:pt>
    <dgm:pt modelId="{8C8435CC-889C-4434-9777-97283FAF680F}" type="pres">
      <dgm:prSet presAssocID="{AB7DE3C5-4258-4489-895F-88E8C1462295}" presName="sp" presStyleCnt="0"/>
      <dgm:spPr/>
    </dgm:pt>
    <dgm:pt modelId="{F7F12B71-8A02-4595-9879-8FF1DAFE4A8A}" type="pres">
      <dgm:prSet presAssocID="{12759036-BDB1-4C1B-AE11-D2156F00E20D}" presName="composite" presStyleCnt="0"/>
      <dgm:spPr/>
    </dgm:pt>
    <dgm:pt modelId="{36FD9F10-CF88-4023-8E5D-1CBD00FFF7F0}" type="pres">
      <dgm:prSet presAssocID="{12759036-BDB1-4C1B-AE11-D2156F00E20D}" presName="parentText" presStyleLbl="alignNode1" presStyleIdx="1" presStyleCnt="3" custScaleX="126218">
        <dgm:presLayoutVars>
          <dgm:chMax val="1"/>
          <dgm:bulletEnabled val="1"/>
        </dgm:presLayoutVars>
      </dgm:prSet>
      <dgm:spPr/>
      <dgm:t>
        <a:bodyPr/>
        <a:lstStyle/>
        <a:p>
          <a:endParaRPr lang="zh-CN" altLang="en-US"/>
        </a:p>
      </dgm:t>
    </dgm:pt>
    <dgm:pt modelId="{0DAEFC70-2437-4286-9136-739A3679DE9E}" type="pres">
      <dgm:prSet presAssocID="{12759036-BDB1-4C1B-AE11-D2156F00E20D}" presName="descendantText" presStyleLbl="alignAcc1" presStyleIdx="1" presStyleCnt="3">
        <dgm:presLayoutVars>
          <dgm:bulletEnabled val="1"/>
        </dgm:presLayoutVars>
      </dgm:prSet>
      <dgm:spPr/>
      <dgm:t>
        <a:bodyPr/>
        <a:lstStyle/>
        <a:p>
          <a:endParaRPr lang="zh-CN" altLang="en-US"/>
        </a:p>
      </dgm:t>
    </dgm:pt>
    <dgm:pt modelId="{2FA25092-698F-420D-8037-76BD0B1F2337}" type="pres">
      <dgm:prSet presAssocID="{260E7406-2C27-439B-B85A-0B87997B5CE9}" presName="sp" presStyleCnt="0"/>
      <dgm:spPr/>
    </dgm:pt>
    <dgm:pt modelId="{51CA116D-7562-44BC-B8A8-4453322FDA4C}" type="pres">
      <dgm:prSet presAssocID="{0C754C08-0F9E-49A9-8338-2ACF9B0F816B}" presName="composite" presStyleCnt="0"/>
      <dgm:spPr/>
    </dgm:pt>
    <dgm:pt modelId="{C0481037-64D5-4D6B-8410-9FBCA7ED96F0}" type="pres">
      <dgm:prSet presAssocID="{0C754C08-0F9E-49A9-8338-2ACF9B0F816B}" presName="parentText" presStyleLbl="alignNode1" presStyleIdx="2" presStyleCnt="3" custScaleX="126218">
        <dgm:presLayoutVars>
          <dgm:chMax val="1"/>
          <dgm:bulletEnabled val="1"/>
        </dgm:presLayoutVars>
      </dgm:prSet>
      <dgm:spPr/>
      <dgm:t>
        <a:bodyPr/>
        <a:lstStyle/>
        <a:p>
          <a:endParaRPr lang="zh-CN" altLang="en-US"/>
        </a:p>
      </dgm:t>
    </dgm:pt>
    <dgm:pt modelId="{0E1D7970-D4A3-4C67-832C-3FB307F025A6}" type="pres">
      <dgm:prSet presAssocID="{0C754C08-0F9E-49A9-8338-2ACF9B0F816B}" presName="descendantText" presStyleLbl="alignAcc1" presStyleIdx="2" presStyleCnt="3" custScaleY="188166">
        <dgm:presLayoutVars>
          <dgm:bulletEnabled val="1"/>
        </dgm:presLayoutVars>
      </dgm:prSet>
      <dgm:spPr/>
      <dgm:t>
        <a:bodyPr/>
        <a:lstStyle/>
        <a:p>
          <a:endParaRPr lang="zh-CN" altLang="en-US"/>
        </a:p>
      </dgm:t>
    </dgm:pt>
  </dgm:ptLst>
  <dgm:cxnLst>
    <dgm:cxn modelId="{DFCCA6FC-B6B0-4DDE-A2F4-2439015D9574}" srcId="{033997BB-231A-458A-A6A8-587E2DC222FC}" destId="{EBE979B0-C6FF-47D7-BB04-8CCA82F92F52}" srcOrd="0" destOrd="0" parTransId="{0754D3C9-7782-410D-991E-0852C0B1DB84}" sibTransId="{AB7DE3C5-4258-4489-895F-88E8C1462295}"/>
    <dgm:cxn modelId="{A307F889-2831-45F1-8A7F-787D09EB28C2}" srcId="{0C754C08-0F9E-49A9-8338-2ACF9B0F816B}" destId="{C1ABDBC6-CBAC-4249-A51E-B562F970A3A3}" srcOrd="1" destOrd="0" parTransId="{E28A1A3C-BA62-4173-8CDC-E5B4B83C1AE5}" sibTransId="{584C041E-9CB2-41DB-987B-21C8657BE7F4}"/>
    <dgm:cxn modelId="{7DCDA7F7-3DAB-4293-B699-AE8BCE11CDB8}" srcId="{C1ABDBC6-CBAC-4249-A51E-B562F970A3A3}" destId="{BA12A8BE-3310-45CE-BC59-F8745F76960B}" srcOrd="2" destOrd="0" parTransId="{41B1DD94-5E65-48C2-8C87-7E67AE836E23}" sibTransId="{A7769AAD-76A0-4675-9BF8-86A862D0039F}"/>
    <dgm:cxn modelId="{6D29A1E1-0010-4FA9-A15E-C0ADDF63DC97}" type="presOf" srcId="{B14F4B1B-D49A-47F4-80AD-88DB3CAF5B99}" destId="{0E1D7970-D4A3-4C67-832C-3FB307F025A6}" srcOrd="0" destOrd="0" presId="urn:microsoft.com/office/officeart/2005/8/layout/chevron2"/>
    <dgm:cxn modelId="{69B6D83A-F49D-4763-8509-1AE8440AA5AA}" srcId="{C1ABDBC6-CBAC-4249-A51E-B562F970A3A3}" destId="{9F1EE4F8-E0C7-43C4-9078-D52F72109CDA}" srcOrd="1" destOrd="0" parTransId="{66F057F0-9B0B-4B1F-9437-FED605ADB1CA}" sibTransId="{55DB7604-DA51-4633-B8BB-C303B2A265A7}"/>
    <dgm:cxn modelId="{C3A83709-696D-4064-98F3-4E341EFBB769}" srcId="{033997BB-231A-458A-A6A8-587E2DC222FC}" destId="{12759036-BDB1-4C1B-AE11-D2156F00E20D}" srcOrd="1" destOrd="0" parTransId="{42B94A30-61AD-4087-832F-725B6C20E53B}" sibTransId="{260E7406-2C27-439B-B85A-0B87997B5CE9}"/>
    <dgm:cxn modelId="{E9A40583-4C18-46E0-82A1-706C797F46E4}" srcId="{12759036-BDB1-4C1B-AE11-D2156F00E20D}" destId="{5D60CB97-BAC8-4F37-BB44-016863095032}" srcOrd="0" destOrd="0" parTransId="{CFFC5DD0-82A0-465D-83D2-B2CAE8667072}" sibTransId="{EA02EAC3-AB7D-4826-9E12-63BB438167FB}"/>
    <dgm:cxn modelId="{F014123A-31D5-48CB-A19B-5643EC93D608}" type="presOf" srcId="{FD336CD8-FAA5-4D66-BF19-9A7C0CE279D9}" destId="{0DAEFC70-2437-4286-9136-739A3679DE9E}" srcOrd="0" destOrd="1" presId="urn:microsoft.com/office/officeart/2005/8/layout/chevron2"/>
    <dgm:cxn modelId="{52169B41-A87F-4806-95B0-827F3B08050D}" srcId="{C1ABDBC6-CBAC-4249-A51E-B562F970A3A3}" destId="{6A4E64D9-6E32-4BE8-9740-57DDDEABF33B}" srcOrd="0" destOrd="0" parTransId="{FF005AA7-60EB-4450-BA88-FF36886B35A5}" sibTransId="{AE3A56BB-3C7D-4E06-99E2-8D48061C286B}"/>
    <dgm:cxn modelId="{832EA015-7048-4111-B519-E8BE568D65FF}" type="presOf" srcId="{C1ABDBC6-CBAC-4249-A51E-B562F970A3A3}" destId="{0E1D7970-D4A3-4C67-832C-3FB307F025A6}" srcOrd="0" destOrd="1" presId="urn:microsoft.com/office/officeart/2005/8/layout/chevron2"/>
    <dgm:cxn modelId="{DCFC2BD0-7515-481A-96DC-2FB2B293DA13}" type="presOf" srcId="{363BCF55-33D4-4605-8462-652CED9D3934}" destId="{82EA6A37-1FAC-49F6-B27E-E3863663B6EE}" srcOrd="0" destOrd="0" presId="urn:microsoft.com/office/officeart/2005/8/layout/chevron2"/>
    <dgm:cxn modelId="{72734915-C8EF-41FA-9B66-D6D066130671}" srcId="{0C754C08-0F9E-49A9-8338-2ACF9B0F816B}" destId="{B14F4B1B-D49A-47F4-80AD-88DB3CAF5B99}" srcOrd="0" destOrd="0" parTransId="{2AEAEFC4-3331-4C97-9ABF-4148E463D0EB}" sibTransId="{2E5292E0-ABB6-4FC2-9BB4-E6DD579B9854}"/>
    <dgm:cxn modelId="{7DF3A103-8B63-4EC1-862E-B8FBAFA27F9B}" srcId="{EBE979B0-C6FF-47D7-BB04-8CCA82F92F52}" destId="{363BCF55-33D4-4605-8462-652CED9D3934}" srcOrd="0" destOrd="0" parTransId="{B810C372-7F25-4625-8F22-D68EDE6435FF}" sibTransId="{928F6CB3-DD88-40C9-9F41-268D98B2FE78}"/>
    <dgm:cxn modelId="{444463D4-2CB6-4552-B92D-7C871310E2BA}" type="presOf" srcId="{033997BB-231A-458A-A6A8-587E2DC222FC}" destId="{3960E7A6-8E4B-4D6E-8EE7-DBF9515999D4}" srcOrd="0" destOrd="0" presId="urn:microsoft.com/office/officeart/2005/8/layout/chevron2"/>
    <dgm:cxn modelId="{5C0610FE-33D7-42A3-AF80-89DF376BBFD1}" type="presOf" srcId="{BA12A8BE-3310-45CE-BC59-F8745F76960B}" destId="{0E1D7970-D4A3-4C67-832C-3FB307F025A6}" srcOrd="0" destOrd="4" presId="urn:microsoft.com/office/officeart/2005/8/layout/chevron2"/>
    <dgm:cxn modelId="{65B7F4CA-37FC-4CAD-BBDD-42523051D126}" type="presOf" srcId="{9F1EE4F8-E0C7-43C4-9078-D52F72109CDA}" destId="{0E1D7970-D4A3-4C67-832C-3FB307F025A6}" srcOrd="0" destOrd="3" presId="urn:microsoft.com/office/officeart/2005/8/layout/chevron2"/>
    <dgm:cxn modelId="{A83B326A-0190-47C3-9B09-F45A5C5DC34A}" type="presOf" srcId="{EBE979B0-C6FF-47D7-BB04-8CCA82F92F52}" destId="{F3C1D57D-1BE2-40F3-BB34-327E38430BE4}" srcOrd="0" destOrd="0" presId="urn:microsoft.com/office/officeart/2005/8/layout/chevron2"/>
    <dgm:cxn modelId="{15712685-C781-487B-B177-7C7A7CE85713}" type="presOf" srcId="{6A4E64D9-6E32-4BE8-9740-57DDDEABF33B}" destId="{0E1D7970-D4A3-4C67-832C-3FB307F025A6}" srcOrd="0" destOrd="2" presId="urn:microsoft.com/office/officeart/2005/8/layout/chevron2"/>
    <dgm:cxn modelId="{4BEE87FA-997A-4BC4-A78A-B13E6ED4DB0E}" srcId="{12759036-BDB1-4C1B-AE11-D2156F00E20D}" destId="{FD336CD8-FAA5-4D66-BF19-9A7C0CE279D9}" srcOrd="1" destOrd="0" parTransId="{98685823-0EE0-4E70-8F6D-C9EBA330DD07}" sibTransId="{DE20EDC7-7C62-4E6F-A352-E530EA26B444}"/>
    <dgm:cxn modelId="{0B4D0791-B115-4245-A4D7-556A77D53582}" srcId="{033997BB-231A-458A-A6A8-587E2DC222FC}" destId="{0C754C08-0F9E-49A9-8338-2ACF9B0F816B}" srcOrd="2" destOrd="0" parTransId="{D03D7764-6E7A-4CE6-AE84-8FE80E29F93D}" sibTransId="{5D4D00F0-80D5-44E3-93E6-298EC0F36396}"/>
    <dgm:cxn modelId="{58B09CCE-28E9-48E0-B9E6-2C0C500FB30B}" type="presOf" srcId="{0C754C08-0F9E-49A9-8338-2ACF9B0F816B}" destId="{C0481037-64D5-4D6B-8410-9FBCA7ED96F0}" srcOrd="0" destOrd="0" presId="urn:microsoft.com/office/officeart/2005/8/layout/chevron2"/>
    <dgm:cxn modelId="{A6BEAE80-9543-4F7F-AEE1-9C06DF417030}" type="presOf" srcId="{5D60CB97-BAC8-4F37-BB44-016863095032}" destId="{0DAEFC70-2437-4286-9136-739A3679DE9E}" srcOrd="0" destOrd="0" presId="urn:microsoft.com/office/officeart/2005/8/layout/chevron2"/>
    <dgm:cxn modelId="{E5A6BB98-E1B1-4EF0-A1F6-E5A4BE6DE957}" type="presOf" srcId="{12759036-BDB1-4C1B-AE11-D2156F00E20D}" destId="{36FD9F10-CF88-4023-8E5D-1CBD00FFF7F0}" srcOrd="0" destOrd="0" presId="urn:microsoft.com/office/officeart/2005/8/layout/chevron2"/>
    <dgm:cxn modelId="{FBFED416-7547-4AA3-A3B1-F030066A4F73}" type="presParOf" srcId="{3960E7A6-8E4B-4D6E-8EE7-DBF9515999D4}" destId="{4FC27764-2E2B-41CF-B97B-7FBF9DE75C7B}" srcOrd="0" destOrd="0" presId="urn:microsoft.com/office/officeart/2005/8/layout/chevron2"/>
    <dgm:cxn modelId="{8E18464E-57C3-4026-9A43-99C9F04E05DC}" type="presParOf" srcId="{4FC27764-2E2B-41CF-B97B-7FBF9DE75C7B}" destId="{F3C1D57D-1BE2-40F3-BB34-327E38430BE4}" srcOrd="0" destOrd="0" presId="urn:microsoft.com/office/officeart/2005/8/layout/chevron2"/>
    <dgm:cxn modelId="{5FF102C9-33D6-4C62-86AD-C09D5C99ECFB}" type="presParOf" srcId="{4FC27764-2E2B-41CF-B97B-7FBF9DE75C7B}" destId="{82EA6A37-1FAC-49F6-B27E-E3863663B6EE}" srcOrd="1" destOrd="0" presId="urn:microsoft.com/office/officeart/2005/8/layout/chevron2"/>
    <dgm:cxn modelId="{DD34A727-090F-4594-8FFC-7B327ECA8920}" type="presParOf" srcId="{3960E7A6-8E4B-4D6E-8EE7-DBF9515999D4}" destId="{8C8435CC-889C-4434-9777-97283FAF680F}" srcOrd="1" destOrd="0" presId="urn:microsoft.com/office/officeart/2005/8/layout/chevron2"/>
    <dgm:cxn modelId="{7536CA83-F083-43D4-9FB6-3CBCA73A0E25}" type="presParOf" srcId="{3960E7A6-8E4B-4D6E-8EE7-DBF9515999D4}" destId="{F7F12B71-8A02-4595-9879-8FF1DAFE4A8A}" srcOrd="2" destOrd="0" presId="urn:microsoft.com/office/officeart/2005/8/layout/chevron2"/>
    <dgm:cxn modelId="{AC97FDE6-C03C-47CE-BD26-F288BB4F6A05}" type="presParOf" srcId="{F7F12B71-8A02-4595-9879-8FF1DAFE4A8A}" destId="{36FD9F10-CF88-4023-8E5D-1CBD00FFF7F0}" srcOrd="0" destOrd="0" presId="urn:microsoft.com/office/officeart/2005/8/layout/chevron2"/>
    <dgm:cxn modelId="{03A4BE16-4299-420C-9ECC-7FB465B29EB1}" type="presParOf" srcId="{F7F12B71-8A02-4595-9879-8FF1DAFE4A8A}" destId="{0DAEFC70-2437-4286-9136-739A3679DE9E}" srcOrd="1" destOrd="0" presId="urn:microsoft.com/office/officeart/2005/8/layout/chevron2"/>
    <dgm:cxn modelId="{B11FEB01-AC8C-4AAC-BF56-26440D4919E1}" type="presParOf" srcId="{3960E7A6-8E4B-4D6E-8EE7-DBF9515999D4}" destId="{2FA25092-698F-420D-8037-76BD0B1F2337}" srcOrd="3" destOrd="0" presId="urn:microsoft.com/office/officeart/2005/8/layout/chevron2"/>
    <dgm:cxn modelId="{EFEFFF65-13EA-4D12-94ED-3980C5D5E7B5}" type="presParOf" srcId="{3960E7A6-8E4B-4D6E-8EE7-DBF9515999D4}" destId="{51CA116D-7562-44BC-B8A8-4453322FDA4C}" srcOrd="4" destOrd="0" presId="urn:microsoft.com/office/officeart/2005/8/layout/chevron2"/>
    <dgm:cxn modelId="{D6AB0080-FD43-4427-8F91-064944078C85}" type="presParOf" srcId="{51CA116D-7562-44BC-B8A8-4453322FDA4C}" destId="{C0481037-64D5-4D6B-8410-9FBCA7ED96F0}" srcOrd="0" destOrd="0" presId="urn:microsoft.com/office/officeart/2005/8/layout/chevron2"/>
    <dgm:cxn modelId="{1AB6B5E5-722F-453D-8E05-1CA421762FE6}" type="presParOf" srcId="{51CA116D-7562-44BC-B8A8-4453322FDA4C}" destId="{0E1D7970-D4A3-4C67-832C-3FB307F025A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F0FF4D-6927-448B-8A68-87A0501BC6C0}" type="doc">
      <dgm:prSet loTypeId="urn:microsoft.com/office/officeart/2005/8/layout/hList2#1" loCatId="relationship" qsTypeId="urn:microsoft.com/office/officeart/2005/8/quickstyle/simple1" qsCatId="simple" csTypeId="urn:microsoft.com/office/officeart/2005/8/colors/accent1_2" csCatId="accent1" phldr="1"/>
      <dgm:spPr/>
      <dgm:t>
        <a:bodyPr/>
        <a:lstStyle/>
        <a:p>
          <a:endParaRPr lang="zh-CN" altLang="en-US"/>
        </a:p>
      </dgm:t>
    </dgm:pt>
    <dgm:pt modelId="{5F2FC5D3-6AFB-419F-A88B-2BF8E9B74650}">
      <dgm:prSet phldrT="[文本]"/>
      <dgm:spPr/>
      <dgm:t>
        <a:bodyPr/>
        <a:lstStyle/>
        <a:p>
          <a:pPr algn="just"/>
          <a:r>
            <a:rPr lang="zh-CN" altLang="en-US" i="0" dirty="0" smtClean="0">
              <a:latin typeface="微软雅黑" pitchFamily="34" charset="-122"/>
              <a:ea typeface="微软雅黑" pitchFamily="34" charset="-122"/>
            </a:rPr>
            <a:t>进入２ ０世纪７ ０年代以后</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西方世界出现的滞胀</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即失业与通货膨胀的并存</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给新古典综合派的宏观经济学部分以很大的打击</a:t>
          </a:r>
          <a:r>
            <a:rPr lang="en-US" altLang="zh-CN" i="0"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dgm:t>
    </dgm:pt>
    <dgm:pt modelId="{16F5FD4B-18C1-4CF8-BB71-E0F9194B64EF}" type="parTrans" cxnId="{BAACBEEC-F4CE-4B84-B152-0D03D68283AE}">
      <dgm:prSet/>
      <dgm:spPr/>
      <dgm:t>
        <a:bodyPr/>
        <a:lstStyle/>
        <a:p>
          <a:endParaRPr lang="zh-CN" altLang="en-US"/>
        </a:p>
      </dgm:t>
    </dgm:pt>
    <dgm:pt modelId="{F0DBB81A-40F5-4A1E-A9E6-1913AC19D4A2}" type="sibTrans" cxnId="{BAACBEEC-F4CE-4B84-B152-0D03D68283AE}">
      <dgm:prSet/>
      <dgm:spPr/>
      <dgm:t>
        <a:bodyPr/>
        <a:lstStyle/>
        <a:p>
          <a:endParaRPr lang="zh-CN" altLang="en-US"/>
        </a:p>
      </dgm:t>
    </dgm:pt>
    <dgm:pt modelId="{1D27338D-8649-47CD-9E35-3753AAA9B27A}">
      <dgm:prSet phldrT="[文本]"/>
      <dgm:spPr/>
      <dgm:t>
        <a:bodyPr/>
        <a:lstStyle/>
        <a:p>
          <a:pPr algn="just"/>
          <a:r>
            <a:rPr lang="zh-CN" altLang="en-US" i="0" dirty="0" smtClean="0">
              <a:latin typeface="微软雅黑" pitchFamily="34" charset="-122"/>
              <a:ea typeface="微软雅黑" pitchFamily="34" charset="-122"/>
            </a:rPr>
            <a:t>对新古典综合派所含有的原有的微观经济学部分</a:t>
          </a:r>
          <a:r>
            <a:rPr lang="en-US" altLang="zh-CN" i="0" dirty="0" smtClean="0">
              <a:latin typeface="微软雅黑" pitchFamily="34" charset="-122"/>
              <a:ea typeface="微软雅黑" pitchFamily="34" charset="-122"/>
            </a:rPr>
            <a:t>,</a:t>
          </a:r>
          <a:r>
            <a:rPr lang="zh-CN" altLang="en-US" i="0" dirty="0" smtClean="0">
              <a:latin typeface="微软雅黑" pitchFamily="34" charset="-122"/>
              <a:ea typeface="微软雅黑" pitchFamily="34" charset="-122"/>
            </a:rPr>
            <a:t>一部分西方学者对它的基本假</a:t>
          </a:r>
          <a:br>
            <a:rPr lang="zh-CN" altLang="en-US" i="0" dirty="0" smtClean="0">
              <a:latin typeface="微软雅黑" pitchFamily="34" charset="-122"/>
              <a:ea typeface="微软雅黑" pitchFamily="34" charset="-122"/>
            </a:rPr>
          </a:br>
          <a:r>
            <a:rPr lang="zh-CN" altLang="en-US" i="0" dirty="0" smtClean="0">
              <a:latin typeface="微软雅黑" pitchFamily="34" charset="-122"/>
              <a:ea typeface="微软雅黑" pitchFamily="34" charset="-122"/>
            </a:rPr>
            <a:t>设前提提出了质疑并且根据质疑提出了新的见解</a:t>
          </a:r>
          <a:r>
            <a:rPr lang="en-US" altLang="zh-CN" i="0" dirty="0" smtClean="0">
              <a:latin typeface="微软雅黑" pitchFamily="34" charset="-122"/>
              <a:ea typeface="微软雅黑" pitchFamily="34" charset="-122"/>
            </a:rPr>
            <a:t>. </a:t>
          </a:r>
          <a:br>
            <a:rPr lang="en-US" altLang="zh-CN" i="0"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dgm:t>
    </dgm:pt>
    <dgm:pt modelId="{FCA050E7-06BA-4420-852A-874F8596F6D5}" type="parTrans" cxnId="{6B17C3AC-D59B-47E0-8DE4-C538BC3A8882}">
      <dgm:prSet/>
      <dgm:spPr/>
      <dgm:t>
        <a:bodyPr/>
        <a:lstStyle/>
        <a:p>
          <a:endParaRPr lang="zh-CN" altLang="en-US"/>
        </a:p>
      </dgm:t>
    </dgm:pt>
    <dgm:pt modelId="{E3B81765-1D7D-4F22-9FF1-267BA33B24A5}" type="sibTrans" cxnId="{6B17C3AC-D59B-47E0-8DE4-C538BC3A8882}">
      <dgm:prSet/>
      <dgm:spPr/>
      <dgm:t>
        <a:bodyPr/>
        <a:lstStyle/>
        <a:p>
          <a:endParaRPr lang="zh-CN" altLang="en-US"/>
        </a:p>
      </dgm:t>
    </dgm:pt>
    <dgm:pt modelId="{CBCE7A21-58B0-44AD-9ED6-B5B33BA78FD6}">
      <dgm:prSet phldrT="[文本]"/>
      <dgm:spPr/>
      <dgm:t>
        <a:bodyPr/>
        <a:lstStyle/>
        <a:p>
          <a:endParaRPr lang="zh-CN" altLang="en-US" dirty="0"/>
        </a:p>
      </dgm:t>
    </dgm:pt>
    <dgm:pt modelId="{B59386C4-2A41-4476-AF8F-038D5BCE004A}" type="parTrans" cxnId="{6938738E-C432-436A-9AA0-5ED9E05197DB}">
      <dgm:prSet/>
      <dgm:spPr/>
      <dgm:t>
        <a:bodyPr/>
        <a:lstStyle/>
        <a:p>
          <a:endParaRPr lang="zh-CN" altLang="en-US"/>
        </a:p>
      </dgm:t>
    </dgm:pt>
    <dgm:pt modelId="{38123AE8-C4C3-438A-8CC2-1578796635C0}" type="sibTrans" cxnId="{6938738E-C432-436A-9AA0-5ED9E05197DB}">
      <dgm:prSet/>
      <dgm:spPr/>
      <dgm:t>
        <a:bodyPr/>
        <a:lstStyle/>
        <a:p>
          <a:endParaRPr lang="zh-CN" altLang="en-US"/>
        </a:p>
      </dgm:t>
    </dgm:pt>
    <dgm:pt modelId="{70D382EF-495B-4A76-A6C8-EE2B32A9E885}">
      <dgm:prSet phldrT="[文本]"/>
      <dgm:spPr/>
      <dgm:t>
        <a:bodyPr/>
        <a:lstStyle/>
        <a:p>
          <a:r>
            <a:rPr lang="zh-CN" altLang="en-US" i="0" dirty="0" smtClean="0">
              <a:latin typeface="微软雅黑" pitchFamily="34" charset="-122"/>
              <a:ea typeface="微软雅黑" pitchFamily="34" charset="-122"/>
            </a:rPr>
            <a:t>一些西方学者也分别从不同的角度和领域来研究经济现象</a:t>
          </a:r>
          <a:r>
            <a:rPr lang="en-US" altLang="zh-CN" i="0" dirty="0" smtClean="0">
              <a:latin typeface="微软雅黑" pitchFamily="34" charset="-122"/>
              <a:ea typeface="微软雅黑" pitchFamily="34" charset="-122"/>
            </a:rPr>
            <a:t>.</a:t>
          </a:r>
          <a:br>
            <a:rPr lang="en-US" altLang="zh-CN" i="0" dirty="0" smtClean="0">
              <a:latin typeface="微软雅黑" pitchFamily="34" charset="-122"/>
              <a:ea typeface="微软雅黑" pitchFamily="34" charset="-122"/>
            </a:rPr>
          </a:br>
          <a:endParaRPr lang="zh-CN" altLang="en-US" dirty="0">
            <a:latin typeface="微软雅黑" pitchFamily="34" charset="-122"/>
            <a:ea typeface="微软雅黑" pitchFamily="34" charset="-122"/>
          </a:endParaRPr>
        </a:p>
      </dgm:t>
    </dgm:pt>
    <dgm:pt modelId="{53252ECC-BFDC-4938-AA9D-CE7055527301}" type="parTrans" cxnId="{20AA3989-EB49-4B8A-BD47-5CBA6A86A114}">
      <dgm:prSet/>
      <dgm:spPr/>
      <dgm:t>
        <a:bodyPr/>
        <a:lstStyle/>
        <a:p>
          <a:endParaRPr lang="zh-CN" altLang="en-US"/>
        </a:p>
      </dgm:t>
    </dgm:pt>
    <dgm:pt modelId="{CCEB2FE1-5BCD-48C2-A018-86746E83F2CD}" type="sibTrans" cxnId="{20AA3989-EB49-4B8A-BD47-5CBA6A86A114}">
      <dgm:prSet/>
      <dgm:spPr/>
      <dgm:t>
        <a:bodyPr/>
        <a:lstStyle/>
        <a:p>
          <a:endParaRPr lang="zh-CN" altLang="en-US"/>
        </a:p>
      </dgm:t>
    </dgm:pt>
    <dgm:pt modelId="{32AFA3F5-1A1D-4105-8338-0AC9CEFC191F}">
      <dgm:prSet phldrT="[文本]"/>
      <dgm:spPr/>
      <dgm:t>
        <a:bodyPr/>
        <a:lstStyle/>
        <a:p>
          <a:endParaRPr lang="zh-CN" altLang="en-US" dirty="0"/>
        </a:p>
      </dgm:t>
    </dgm:pt>
    <dgm:pt modelId="{F0414CD8-FD9F-4A34-A0D7-07C68CCC33A4}" type="parTrans" cxnId="{D1BF6963-7471-4D64-B6DB-7D98AD81E9C0}">
      <dgm:prSet/>
      <dgm:spPr/>
      <dgm:t>
        <a:bodyPr/>
        <a:lstStyle/>
        <a:p>
          <a:endParaRPr lang="zh-CN" altLang="en-US"/>
        </a:p>
      </dgm:t>
    </dgm:pt>
    <dgm:pt modelId="{9F51C2CB-149A-4394-A31E-054CE4522C0F}" type="sibTrans" cxnId="{D1BF6963-7471-4D64-B6DB-7D98AD81E9C0}">
      <dgm:prSet/>
      <dgm:spPr/>
      <dgm:t>
        <a:bodyPr/>
        <a:lstStyle/>
        <a:p>
          <a:endParaRPr lang="zh-CN" altLang="en-US"/>
        </a:p>
      </dgm:t>
    </dgm:pt>
    <dgm:pt modelId="{8371182A-4137-4E9F-BD96-624D553E6E11}">
      <dgm:prSet phldrT="[文本]" custT="1"/>
      <dgm:spPr/>
      <dgm:t>
        <a:bodyPr/>
        <a:lstStyle/>
        <a:p>
          <a:endParaRPr lang="zh-CN" altLang="en-US" sz="1600" dirty="0">
            <a:latin typeface="微软雅黑" pitchFamily="34" charset="-122"/>
            <a:ea typeface="微软雅黑" pitchFamily="34" charset="-122"/>
          </a:endParaRPr>
        </a:p>
      </dgm:t>
    </dgm:pt>
    <dgm:pt modelId="{75F1266C-7CFC-4DC3-9B36-93445C013596}" type="parTrans" cxnId="{DAA5DA63-B3EC-4A77-AA9D-8646204EA8F0}">
      <dgm:prSet/>
      <dgm:spPr/>
      <dgm:t>
        <a:bodyPr/>
        <a:lstStyle/>
        <a:p>
          <a:endParaRPr lang="zh-CN" altLang="en-US"/>
        </a:p>
      </dgm:t>
    </dgm:pt>
    <dgm:pt modelId="{EFDF3888-D17A-4207-B363-6782AB30326E}" type="sibTrans" cxnId="{DAA5DA63-B3EC-4A77-AA9D-8646204EA8F0}">
      <dgm:prSet/>
      <dgm:spPr/>
      <dgm:t>
        <a:bodyPr/>
        <a:lstStyle/>
        <a:p>
          <a:endParaRPr lang="zh-CN" altLang="en-US"/>
        </a:p>
      </dgm:t>
    </dgm:pt>
    <dgm:pt modelId="{86397E5F-DCA0-4553-B232-825CE9605A52}">
      <dgm:prSet phldrT="[文本]" custT="1"/>
      <dgm:spPr/>
      <dgm:t>
        <a:bodyPr/>
        <a:lstStyle/>
        <a:p>
          <a:r>
            <a:rPr lang="zh-CN" altLang="en-US" sz="1600" i="0" dirty="0" smtClean="0">
              <a:latin typeface="微软雅黑" pitchFamily="34" charset="-122"/>
              <a:ea typeface="微软雅黑" pitchFamily="34" charset="-122"/>
            </a:rPr>
            <a:t>西方学者使用了更多的研究方法</a:t>
          </a:r>
          <a:r>
            <a:rPr lang="en-US" altLang="zh-CN" sz="1600" i="0" dirty="0" smtClean="0">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dgm:t>
    </dgm:pt>
    <dgm:pt modelId="{40835CF2-BB08-4AAD-AA2A-04BB1D349353}" type="parTrans" cxnId="{99BB6AC6-4781-4D95-A8CD-8ACB41895A68}">
      <dgm:prSet/>
      <dgm:spPr/>
      <dgm:t>
        <a:bodyPr/>
        <a:lstStyle/>
        <a:p>
          <a:endParaRPr lang="zh-CN" altLang="en-US"/>
        </a:p>
      </dgm:t>
    </dgm:pt>
    <dgm:pt modelId="{027B7DA0-B33C-4321-917B-8DCA9B5AA85D}" type="sibTrans" cxnId="{99BB6AC6-4781-4D95-A8CD-8ACB41895A68}">
      <dgm:prSet/>
      <dgm:spPr/>
      <dgm:t>
        <a:bodyPr/>
        <a:lstStyle/>
        <a:p>
          <a:endParaRPr lang="zh-CN" altLang="en-US"/>
        </a:p>
      </dgm:t>
    </dgm:pt>
    <dgm:pt modelId="{B88D5D6B-3CE0-49DB-AA48-CD53B58A6B8A}">
      <dgm:prSet phldrT="[文本]"/>
      <dgm:spPr/>
      <dgm:t>
        <a:bodyPr/>
        <a:lstStyle/>
        <a:p>
          <a:endParaRPr lang="zh-CN" altLang="en-US" dirty="0"/>
        </a:p>
      </dgm:t>
    </dgm:pt>
    <dgm:pt modelId="{064B1AF3-7924-4B67-BA28-17F3FB54F36E}" type="sibTrans" cxnId="{7DAF9FAA-42AB-448B-8DBC-2DFD237FDA84}">
      <dgm:prSet/>
      <dgm:spPr/>
      <dgm:t>
        <a:bodyPr/>
        <a:lstStyle/>
        <a:p>
          <a:endParaRPr lang="zh-CN" altLang="en-US"/>
        </a:p>
      </dgm:t>
    </dgm:pt>
    <dgm:pt modelId="{20D10255-61D7-4CE9-BE2C-A374E9F86B72}" type="parTrans" cxnId="{7DAF9FAA-42AB-448B-8DBC-2DFD237FDA84}">
      <dgm:prSet/>
      <dgm:spPr/>
      <dgm:t>
        <a:bodyPr/>
        <a:lstStyle/>
        <a:p>
          <a:endParaRPr lang="zh-CN" altLang="en-US"/>
        </a:p>
      </dgm:t>
    </dgm:pt>
    <dgm:pt modelId="{43E5E5EF-CBDE-4042-B3D1-2D776AD3EA92}">
      <dgm:prSet custT="1"/>
      <dgm:spPr/>
      <dgm:t>
        <a:bodyPr/>
        <a:lstStyle/>
        <a:p>
          <a:r>
            <a:rPr lang="zh-CN" altLang="en-US" sz="1600" i="0" dirty="0" smtClean="0"/>
            <a:t>数学与计量经济学</a:t>
          </a:r>
          <a:endParaRPr lang="zh-CN" altLang="en-US" sz="1600" dirty="0">
            <a:latin typeface="微软雅黑" pitchFamily="34" charset="-122"/>
            <a:ea typeface="微软雅黑" pitchFamily="34" charset="-122"/>
          </a:endParaRPr>
        </a:p>
      </dgm:t>
    </dgm:pt>
    <dgm:pt modelId="{87A3F938-5D37-451D-8CB0-C3167EA73E8D}" type="parTrans" cxnId="{43132E34-0417-4512-9A69-07A1F0EAED79}">
      <dgm:prSet/>
      <dgm:spPr/>
      <dgm:t>
        <a:bodyPr/>
        <a:lstStyle/>
        <a:p>
          <a:endParaRPr lang="zh-CN" altLang="en-US"/>
        </a:p>
      </dgm:t>
    </dgm:pt>
    <dgm:pt modelId="{20CBDCF3-DD0B-471C-B5AC-98298F1C428F}" type="sibTrans" cxnId="{43132E34-0417-4512-9A69-07A1F0EAED79}">
      <dgm:prSet/>
      <dgm:spPr/>
      <dgm:t>
        <a:bodyPr/>
        <a:lstStyle/>
        <a:p>
          <a:endParaRPr lang="zh-CN" altLang="en-US"/>
        </a:p>
      </dgm:t>
    </dgm:pt>
    <dgm:pt modelId="{17A4813A-C1D5-4B32-83C1-5F9F2BEB12D9}">
      <dgm:prSet custT="1"/>
      <dgm:spPr/>
      <dgm:t>
        <a:bodyPr/>
        <a:lstStyle/>
        <a:p>
          <a:r>
            <a:rPr lang="zh-CN" altLang="en-US" sz="1600" i="0" dirty="0" smtClean="0"/>
            <a:t>目标和操作程序</a:t>
          </a:r>
          <a:br>
            <a:rPr lang="zh-CN" altLang="en-US" sz="1600" i="0" dirty="0" smtClean="0"/>
          </a:br>
          <a:endParaRPr lang="zh-CN" altLang="en-US" sz="1600" dirty="0">
            <a:latin typeface="微软雅黑" pitchFamily="34" charset="-122"/>
            <a:ea typeface="微软雅黑" pitchFamily="34" charset="-122"/>
          </a:endParaRPr>
        </a:p>
      </dgm:t>
    </dgm:pt>
    <dgm:pt modelId="{01AE5257-F76D-4416-AD0E-F0D0BCDFE79B}" type="parTrans" cxnId="{1966E08E-BE84-41E7-A58C-EF2B8D5182F0}">
      <dgm:prSet/>
      <dgm:spPr/>
      <dgm:t>
        <a:bodyPr/>
        <a:lstStyle/>
        <a:p>
          <a:endParaRPr lang="zh-CN" altLang="en-US"/>
        </a:p>
      </dgm:t>
    </dgm:pt>
    <dgm:pt modelId="{A7BCD776-8617-4583-B19A-1E841BF58912}" type="sibTrans" cxnId="{1966E08E-BE84-41E7-A58C-EF2B8D5182F0}">
      <dgm:prSet/>
      <dgm:spPr/>
      <dgm:t>
        <a:bodyPr/>
        <a:lstStyle/>
        <a:p>
          <a:endParaRPr lang="zh-CN" altLang="en-US"/>
        </a:p>
      </dgm:t>
    </dgm:pt>
    <dgm:pt modelId="{D5788770-08DE-4968-B01B-B335193A360D}">
      <dgm:prSet custT="1"/>
      <dgm:spPr/>
      <dgm:t>
        <a:bodyPr/>
        <a:lstStyle/>
        <a:p>
          <a:r>
            <a:rPr lang="zh-CN" altLang="en-US" sz="1600" i="0" dirty="0" smtClean="0"/>
            <a:t>计算机模拟</a:t>
          </a:r>
          <a:br>
            <a:rPr lang="zh-CN" altLang="en-US" sz="1600" i="0" dirty="0" smtClean="0"/>
          </a:br>
          <a:r>
            <a:rPr lang="zh-CN" altLang="en-US" sz="1600" i="0" dirty="0" smtClean="0"/>
            <a:t/>
          </a:r>
          <a:br>
            <a:rPr lang="zh-CN" altLang="en-US" sz="1600" i="0" dirty="0" smtClean="0"/>
          </a:br>
          <a:r>
            <a:rPr lang="zh-CN" altLang="en-US" sz="1600" i="0" dirty="0" smtClean="0"/>
            <a:t/>
          </a:r>
          <a:br>
            <a:rPr lang="zh-CN" altLang="en-US" sz="1600" i="0" dirty="0" smtClean="0"/>
          </a:br>
          <a:r>
            <a:rPr lang="zh-CN" altLang="en-US" sz="1600" i="0" dirty="0" smtClean="0"/>
            <a:t/>
          </a:r>
          <a:br>
            <a:rPr lang="zh-CN" altLang="en-US" sz="1600" i="0" dirty="0" smtClean="0"/>
          </a:br>
          <a:r>
            <a:rPr lang="en-US" altLang="zh-CN" sz="1600" i="0" dirty="0" smtClean="0">
              <a:latin typeface="微软雅黑" pitchFamily="34" charset="-122"/>
              <a:ea typeface="微软雅黑" pitchFamily="34" charset="-122"/>
            </a:rPr>
            <a:t> </a:t>
          </a:r>
          <a:br>
            <a:rPr lang="en-US" altLang="zh-CN" sz="1600" i="0" dirty="0" smtClean="0">
              <a:latin typeface="微软雅黑" pitchFamily="34" charset="-122"/>
              <a:ea typeface="微软雅黑" pitchFamily="34" charset="-122"/>
            </a:rPr>
          </a:br>
          <a:r>
            <a:rPr lang="en-US" altLang="zh-CN" sz="1600" i="0" dirty="0" smtClean="0">
              <a:latin typeface="微软雅黑" pitchFamily="34" charset="-122"/>
              <a:ea typeface="微软雅黑" pitchFamily="34" charset="-122"/>
            </a:rPr>
            <a:t/>
          </a:r>
          <a:br>
            <a:rPr lang="en-US" altLang="zh-CN" sz="1600" i="0" dirty="0" smtClean="0">
              <a:latin typeface="微软雅黑" pitchFamily="34" charset="-122"/>
              <a:ea typeface="微软雅黑" pitchFamily="34" charset="-122"/>
            </a:rPr>
          </a:br>
          <a:endParaRPr lang="zh-CN" altLang="en-US" sz="1600" dirty="0">
            <a:latin typeface="微软雅黑" pitchFamily="34" charset="-122"/>
            <a:ea typeface="微软雅黑" pitchFamily="34" charset="-122"/>
          </a:endParaRPr>
        </a:p>
      </dgm:t>
    </dgm:pt>
    <dgm:pt modelId="{DD003672-7227-4AA8-851E-58863A813F00}" type="parTrans" cxnId="{72AA5A7B-EB95-4DE6-9648-B1CE54C46AD3}">
      <dgm:prSet/>
      <dgm:spPr/>
      <dgm:t>
        <a:bodyPr/>
        <a:lstStyle/>
        <a:p>
          <a:endParaRPr lang="zh-CN" altLang="en-US"/>
        </a:p>
      </dgm:t>
    </dgm:pt>
    <dgm:pt modelId="{A90F6330-77ED-4B59-9310-9A2611257E11}" type="sibTrans" cxnId="{72AA5A7B-EB95-4DE6-9648-B1CE54C46AD3}">
      <dgm:prSet/>
      <dgm:spPr/>
      <dgm:t>
        <a:bodyPr/>
        <a:lstStyle/>
        <a:p>
          <a:endParaRPr lang="zh-CN" altLang="en-US"/>
        </a:p>
      </dgm:t>
    </dgm:pt>
    <dgm:pt modelId="{FE205466-C11D-48A0-8ECB-2EE27685FA79}">
      <dgm:prSet custT="1"/>
      <dgm:spPr/>
      <dgm:t>
        <a:bodyPr/>
        <a:lstStyle/>
        <a:p>
          <a:endParaRPr lang="zh-CN" altLang="en-US" sz="1600" dirty="0">
            <a:latin typeface="微软雅黑" pitchFamily="34" charset="-122"/>
            <a:ea typeface="微软雅黑" pitchFamily="34" charset="-122"/>
          </a:endParaRPr>
        </a:p>
      </dgm:t>
    </dgm:pt>
    <dgm:pt modelId="{F401A2DE-063A-4BFB-AEBF-48F4F201FA79}" type="parTrans" cxnId="{6956F895-04BD-4AD5-971A-129559F7810B}">
      <dgm:prSet/>
      <dgm:spPr/>
      <dgm:t>
        <a:bodyPr/>
        <a:lstStyle/>
        <a:p>
          <a:endParaRPr lang="zh-CN" altLang="en-US"/>
        </a:p>
      </dgm:t>
    </dgm:pt>
    <dgm:pt modelId="{75421C28-8213-4A6E-99E5-3EBA9FDBFBCB}" type="sibTrans" cxnId="{6956F895-04BD-4AD5-971A-129559F7810B}">
      <dgm:prSet/>
      <dgm:spPr/>
      <dgm:t>
        <a:bodyPr/>
        <a:lstStyle/>
        <a:p>
          <a:endParaRPr lang="zh-CN" altLang="en-US"/>
        </a:p>
      </dgm:t>
    </dgm:pt>
    <dgm:pt modelId="{AD1C256C-89BC-4CCF-AC71-60B463B88F2A}">
      <dgm:prSet phldrT="[文本]"/>
      <dgm:spPr/>
      <dgm:t>
        <a:bodyPr/>
        <a:lstStyle/>
        <a:p>
          <a:r>
            <a:rPr lang="en-US" altLang="zh-CN" dirty="0" smtClean="0"/>
            <a:t> </a:t>
          </a:r>
          <a:endParaRPr lang="zh-CN" altLang="en-US" dirty="0"/>
        </a:p>
      </dgm:t>
    </dgm:pt>
    <dgm:pt modelId="{272E7649-5E75-4CE8-B102-B5A7ADCF1510}" type="sibTrans" cxnId="{7023203D-A7A0-4CAE-AAD7-0F2B5E0FF35F}">
      <dgm:prSet/>
      <dgm:spPr/>
      <dgm:t>
        <a:bodyPr/>
        <a:lstStyle/>
        <a:p>
          <a:endParaRPr lang="zh-CN" altLang="en-US"/>
        </a:p>
      </dgm:t>
    </dgm:pt>
    <dgm:pt modelId="{54297F27-2D6A-4B69-BBC6-A917447AE767}" type="parTrans" cxnId="{7023203D-A7A0-4CAE-AAD7-0F2B5E0FF35F}">
      <dgm:prSet/>
      <dgm:spPr/>
      <dgm:t>
        <a:bodyPr/>
        <a:lstStyle/>
        <a:p>
          <a:endParaRPr lang="zh-CN" altLang="en-US"/>
        </a:p>
      </dgm:t>
    </dgm:pt>
    <dgm:pt modelId="{F0F2C0E2-F223-4150-B4AB-1174FD0DD01B}" type="pres">
      <dgm:prSet presAssocID="{49F0FF4D-6927-448B-8A68-87A0501BC6C0}" presName="linearFlow" presStyleCnt="0">
        <dgm:presLayoutVars>
          <dgm:dir/>
          <dgm:animLvl val="lvl"/>
          <dgm:resizeHandles/>
        </dgm:presLayoutVars>
      </dgm:prSet>
      <dgm:spPr/>
      <dgm:t>
        <a:bodyPr/>
        <a:lstStyle/>
        <a:p>
          <a:endParaRPr lang="zh-CN" altLang="en-US"/>
        </a:p>
      </dgm:t>
    </dgm:pt>
    <dgm:pt modelId="{69C4A6D7-8FC0-4361-9FE0-CD21241B9743}" type="pres">
      <dgm:prSet presAssocID="{AD1C256C-89BC-4CCF-AC71-60B463B88F2A}" presName="compositeNode" presStyleCnt="0">
        <dgm:presLayoutVars>
          <dgm:bulletEnabled val="1"/>
        </dgm:presLayoutVars>
      </dgm:prSet>
      <dgm:spPr/>
    </dgm:pt>
    <dgm:pt modelId="{E7CEB91F-F445-4D5E-99CC-DCA1BFAB9155}" type="pres">
      <dgm:prSet presAssocID="{AD1C256C-89BC-4CCF-AC71-60B463B88F2A}" presName="image" presStyleLbl="fgImgPlace1" presStyleIdx="0" presStyleCnt="4"/>
      <dgm:spPr/>
    </dgm:pt>
    <dgm:pt modelId="{6ACDF653-62F8-4E23-9DF8-7ED1851AB7CC}" type="pres">
      <dgm:prSet presAssocID="{AD1C256C-89BC-4CCF-AC71-60B463B88F2A}" presName="childNode" presStyleLbl="node1" presStyleIdx="0" presStyleCnt="4">
        <dgm:presLayoutVars>
          <dgm:bulletEnabled val="1"/>
        </dgm:presLayoutVars>
      </dgm:prSet>
      <dgm:spPr/>
      <dgm:t>
        <a:bodyPr/>
        <a:lstStyle/>
        <a:p>
          <a:endParaRPr lang="zh-CN" altLang="en-US"/>
        </a:p>
      </dgm:t>
    </dgm:pt>
    <dgm:pt modelId="{C2D45AAA-ECCF-4A98-8AF1-44BDA5570588}" type="pres">
      <dgm:prSet presAssocID="{AD1C256C-89BC-4CCF-AC71-60B463B88F2A}" presName="parentNode" presStyleLbl="revTx" presStyleIdx="0" presStyleCnt="4">
        <dgm:presLayoutVars>
          <dgm:chMax val="0"/>
          <dgm:bulletEnabled val="1"/>
        </dgm:presLayoutVars>
      </dgm:prSet>
      <dgm:spPr/>
      <dgm:t>
        <a:bodyPr/>
        <a:lstStyle/>
        <a:p>
          <a:endParaRPr lang="zh-CN" altLang="en-US"/>
        </a:p>
      </dgm:t>
    </dgm:pt>
    <dgm:pt modelId="{5BB1AA30-7A60-4DD9-BE58-A77C74AD9EA2}" type="pres">
      <dgm:prSet presAssocID="{272E7649-5E75-4CE8-B102-B5A7ADCF1510}" presName="sibTrans" presStyleCnt="0"/>
      <dgm:spPr/>
    </dgm:pt>
    <dgm:pt modelId="{491F0AA5-D6F1-4789-A284-A3D112FB401B}" type="pres">
      <dgm:prSet presAssocID="{B88D5D6B-3CE0-49DB-AA48-CD53B58A6B8A}" presName="compositeNode" presStyleCnt="0">
        <dgm:presLayoutVars>
          <dgm:bulletEnabled val="1"/>
        </dgm:presLayoutVars>
      </dgm:prSet>
      <dgm:spPr/>
    </dgm:pt>
    <dgm:pt modelId="{373A3124-9DD3-47E0-97C7-6BC30009B069}" type="pres">
      <dgm:prSet presAssocID="{B88D5D6B-3CE0-49DB-AA48-CD53B58A6B8A}" presName="image" presStyleLbl="fgImgPlace1" presStyleIdx="1" presStyleCnt="4"/>
      <dgm:spPr/>
    </dgm:pt>
    <dgm:pt modelId="{097F61D1-79BE-4CA2-933B-6563D0225593}" type="pres">
      <dgm:prSet presAssocID="{B88D5D6B-3CE0-49DB-AA48-CD53B58A6B8A}" presName="childNode" presStyleLbl="node1" presStyleIdx="1" presStyleCnt="4">
        <dgm:presLayoutVars>
          <dgm:bulletEnabled val="1"/>
        </dgm:presLayoutVars>
      </dgm:prSet>
      <dgm:spPr/>
      <dgm:t>
        <a:bodyPr/>
        <a:lstStyle/>
        <a:p>
          <a:endParaRPr lang="zh-CN" altLang="en-US"/>
        </a:p>
      </dgm:t>
    </dgm:pt>
    <dgm:pt modelId="{1086BFB5-D247-4365-A379-15F17D12E3D9}" type="pres">
      <dgm:prSet presAssocID="{B88D5D6B-3CE0-49DB-AA48-CD53B58A6B8A}" presName="parentNode" presStyleLbl="revTx" presStyleIdx="1" presStyleCnt="4">
        <dgm:presLayoutVars>
          <dgm:chMax val="0"/>
          <dgm:bulletEnabled val="1"/>
        </dgm:presLayoutVars>
      </dgm:prSet>
      <dgm:spPr/>
      <dgm:t>
        <a:bodyPr/>
        <a:lstStyle/>
        <a:p>
          <a:endParaRPr lang="zh-CN" altLang="en-US"/>
        </a:p>
      </dgm:t>
    </dgm:pt>
    <dgm:pt modelId="{EAB918DB-9247-4AAF-B672-3C7F4119F973}" type="pres">
      <dgm:prSet presAssocID="{064B1AF3-7924-4B67-BA28-17F3FB54F36E}" presName="sibTrans" presStyleCnt="0"/>
      <dgm:spPr/>
    </dgm:pt>
    <dgm:pt modelId="{D9E26551-FE17-4020-9A41-94A312AEC63D}" type="pres">
      <dgm:prSet presAssocID="{CBCE7A21-58B0-44AD-9ED6-B5B33BA78FD6}" presName="compositeNode" presStyleCnt="0">
        <dgm:presLayoutVars>
          <dgm:bulletEnabled val="1"/>
        </dgm:presLayoutVars>
      </dgm:prSet>
      <dgm:spPr/>
    </dgm:pt>
    <dgm:pt modelId="{5A91A569-537E-4D4E-90AB-59F82F5E1605}" type="pres">
      <dgm:prSet presAssocID="{CBCE7A21-58B0-44AD-9ED6-B5B33BA78FD6}" presName="image" presStyleLbl="fgImgPlace1" presStyleIdx="2" presStyleCnt="4"/>
      <dgm:spPr/>
    </dgm:pt>
    <dgm:pt modelId="{3EF87A3A-3B4D-4860-BC9A-029D3592D907}" type="pres">
      <dgm:prSet presAssocID="{CBCE7A21-58B0-44AD-9ED6-B5B33BA78FD6}" presName="childNode" presStyleLbl="node1" presStyleIdx="2" presStyleCnt="4">
        <dgm:presLayoutVars>
          <dgm:bulletEnabled val="1"/>
        </dgm:presLayoutVars>
      </dgm:prSet>
      <dgm:spPr/>
      <dgm:t>
        <a:bodyPr/>
        <a:lstStyle/>
        <a:p>
          <a:endParaRPr lang="zh-CN" altLang="en-US"/>
        </a:p>
      </dgm:t>
    </dgm:pt>
    <dgm:pt modelId="{355D3B4C-1739-416B-A54E-050DD20DDD28}" type="pres">
      <dgm:prSet presAssocID="{CBCE7A21-58B0-44AD-9ED6-B5B33BA78FD6}" presName="parentNode" presStyleLbl="revTx" presStyleIdx="2" presStyleCnt="4">
        <dgm:presLayoutVars>
          <dgm:chMax val="0"/>
          <dgm:bulletEnabled val="1"/>
        </dgm:presLayoutVars>
      </dgm:prSet>
      <dgm:spPr/>
      <dgm:t>
        <a:bodyPr/>
        <a:lstStyle/>
        <a:p>
          <a:endParaRPr lang="zh-CN" altLang="en-US"/>
        </a:p>
      </dgm:t>
    </dgm:pt>
    <dgm:pt modelId="{472E9824-3422-46F3-A838-827A38F35298}" type="pres">
      <dgm:prSet presAssocID="{38123AE8-C4C3-438A-8CC2-1578796635C0}" presName="sibTrans" presStyleCnt="0"/>
      <dgm:spPr/>
    </dgm:pt>
    <dgm:pt modelId="{29AD8835-EC0B-4D32-B4CF-4C6E51227A07}" type="pres">
      <dgm:prSet presAssocID="{32AFA3F5-1A1D-4105-8338-0AC9CEFC191F}" presName="compositeNode" presStyleCnt="0">
        <dgm:presLayoutVars>
          <dgm:bulletEnabled val="1"/>
        </dgm:presLayoutVars>
      </dgm:prSet>
      <dgm:spPr/>
    </dgm:pt>
    <dgm:pt modelId="{2BBF4C69-1397-4653-B788-D1D6363909A9}" type="pres">
      <dgm:prSet presAssocID="{32AFA3F5-1A1D-4105-8338-0AC9CEFC191F}" presName="image" presStyleLbl="fgImgPlace1" presStyleIdx="3" presStyleCnt="4"/>
      <dgm:spPr/>
    </dgm:pt>
    <dgm:pt modelId="{3D2E6ED4-C9EF-49CF-8453-F245840032A8}" type="pres">
      <dgm:prSet presAssocID="{32AFA3F5-1A1D-4105-8338-0AC9CEFC191F}" presName="childNode" presStyleLbl="node1" presStyleIdx="3" presStyleCnt="4">
        <dgm:presLayoutVars>
          <dgm:bulletEnabled val="1"/>
        </dgm:presLayoutVars>
      </dgm:prSet>
      <dgm:spPr/>
      <dgm:t>
        <a:bodyPr/>
        <a:lstStyle/>
        <a:p>
          <a:endParaRPr lang="zh-CN" altLang="en-US"/>
        </a:p>
      </dgm:t>
    </dgm:pt>
    <dgm:pt modelId="{1B61910B-8BD1-4DAF-BB37-D010C8DB4653}" type="pres">
      <dgm:prSet presAssocID="{32AFA3F5-1A1D-4105-8338-0AC9CEFC191F}" presName="parentNode" presStyleLbl="revTx" presStyleIdx="3" presStyleCnt="4">
        <dgm:presLayoutVars>
          <dgm:chMax val="0"/>
          <dgm:bulletEnabled val="1"/>
        </dgm:presLayoutVars>
      </dgm:prSet>
      <dgm:spPr/>
      <dgm:t>
        <a:bodyPr/>
        <a:lstStyle/>
        <a:p>
          <a:endParaRPr lang="zh-CN" altLang="en-US"/>
        </a:p>
      </dgm:t>
    </dgm:pt>
  </dgm:ptLst>
  <dgm:cxnLst>
    <dgm:cxn modelId="{204D1EAE-49E3-40C8-B0B8-EAEB28B3CD73}" type="presOf" srcId="{86397E5F-DCA0-4553-B232-825CE9605A52}" destId="{3D2E6ED4-C9EF-49CF-8453-F245840032A8}" srcOrd="0" destOrd="0" presId="urn:microsoft.com/office/officeart/2005/8/layout/hList2#1"/>
    <dgm:cxn modelId="{AB32FD49-FDDD-4CEE-9A3F-0D6E24EFACB9}" type="presOf" srcId="{43E5E5EF-CBDE-4042-B3D1-2D776AD3EA92}" destId="{3D2E6ED4-C9EF-49CF-8453-F245840032A8}" srcOrd="0" destOrd="2" presId="urn:microsoft.com/office/officeart/2005/8/layout/hList2#1"/>
    <dgm:cxn modelId="{E390B30A-A17B-4BFE-B3D1-5B06C3315A97}" type="presOf" srcId="{1D27338D-8649-47CD-9E35-3753AAA9B27A}" destId="{097F61D1-79BE-4CA2-933B-6563D0225593}" srcOrd="0" destOrd="0" presId="urn:microsoft.com/office/officeart/2005/8/layout/hList2#1"/>
    <dgm:cxn modelId="{43132E34-0417-4512-9A69-07A1F0EAED79}" srcId="{32AFA3F5-1A1D-4105-8338-0AC9CEFC191F}" destId="{43E5E5EF-CBDE-4042-B3D1-2D776AD3EA92}" srcOrd="2" destOrd="0" parTransId="{87A3F938-5D37-451D-8CB0-C3167EA73E8D}" sibTransId="{20CBDCF3-DD0B-471C-B5AC-98298F1C428F}"/>
    <dgm:cxn modelId="{CD9735E5-1463-4897-AB7B-E3C3188A2324}" type="presOf" srcId="{CBCE7A21-58B0-44AD-9ED6-B5B33BA78FD6}" destId="{355D3B4C-1739-416B-A54E-050DD20DDD28}" srcOrd="0" destOrd="0" presId="urn:microsoft.com/office/officeart/2005/8/layout/hList2#1"/>
    <dgm:cxn modelId="{7DAF9FAA-42AB-448B-8DBC-2DFD237FDA84}" srcId="{49F0FF4D-6927-448B-8A68-87A0501BC6C0}" destId="{B88D5D6B-3CE0-49DB-AA48-CD53B58A6B8A}" srcOrd="1" destOrd="0" parTransId="{20D10255-61D7-4CE9-BE2C-A374E9F86B72}" sibTransId="{064B1AF3-7924-4B67-BA28-17F3FB54F36E}"/>
    <dgm:cxn modelId="{26676691-905F-4B8F-813D-FC6AEFC459CB}" type="presOf" srcId="{AD1C256C-89BC-4CCF-AC71-60B463B88F2A}" destId="{C2D45AAA-ECCF-4A98-8AF1-44BDA5570588}" srcOrd="0" destOrd="0" presId="urn:microsoft.com/office/officeart/2005/8/layout/hList2#1"/>
    <dgm:cxn modelId="{7023203D-A7A0-4CAE-AAD7-0F2B5E0FF35F}" srcId="{49F0FF4D-6927-448B-8A68-87A0501BC6C0}" destId="{AD1C256C-89BC-4CCF-AC71-60B463B88F2A}" srcOrd="0" destOrd="0" parTransId="{54297F27-2D6A-4B69-BBC6-A917447AE767}" sibTransId="{272E7649-5E75-4CE8-B102-B5A7ADCF1510}"/>
    <dgm:cxn modelId="{3840DEF0-5048-41E8-A4F5-DA06E5167172}" type="presOf" srcId="{FE205466-C11D-48A0-8ECB-2EE27685FA79}" destId="{3D2E6ED4-C9EF-49CF-8453-F245840032A8}" srcOrd="0" destOrd="1" presId="urn:microsoft.com/office/officeart/2005/8/layout/hList2#1"/>
    <dgm:cxn modelId="{64BF93FE-845B-4988-8078-6667A9DD5BDB}" type="presOf" srcId="{32AFA3F5-1A1D-4105-8338-0AC9CEFC191F}" destId="{1B61910B-8BD1-4DAF-BB37-D010C8DB4653}" srcOrd="0" destOrd="0" presId="urn:microsoft.com/office/officeart/2005/8/layout/hList2#1"/>
    <dgm:cxn modelId="{1966E08E-BE84-41E7-A58C-EF2B8D5182F0}" srcId="{32AFA3F5-1A1D-4105-8338-0AC9CEFC191F}" destId="{17A4813A-C1D5-4B32-83C1-5F9F2BEB12D9}" srcOrd="3" destOrd="0" parTransId="{01AE5257-F76D-4416-AD0E-F0D0BCDFE79B}" sibTransId="{A7BCD776-8617-4583-B19A-1E841BF58912}"/>
    <dgm:cxn modelId="{DC22482F-A6B3-4234-9DA3-103A8B1B7978}" type="presOf" srcId="{D5788770-08DE-4968-B01B-B335193A360D}" destId="{3D2E6ED4-C9EF-49CF-8453-F245840032A8}" srcOrd="0" destOrd="4" presId="urn:microsoft.com/office/officeart/2005/8/layout/hList2#1"/>
    <dgm:cxn modelId="{5F62D606-74B8-4820-94DF-6018CEB85E99}" type="presOf" srcId="{8371182A-4137-4E9F-BD96-624D553E6E11}" destId="{3D2E6ED4-C9EF-49CF-8453-F245840032A8}" srcOrd="0" destOrd="5" presId="urn:microsoft.com/office/officeart/2005/8/layout/hList2#1"/>
    <dgm:cxn modelId="{DAA5DA63-B3EC-4A77-AA9D-8646204EA8F0}" srcId="{32AFA3F5-1A1D-4105-8338-0AC9CEFC191F}" destId="{8371182A-4137-4E9F-BD96-624D553E6E11}" srcOrd="5" destOrd="0" parTransId="{75F1266C-7CFC-4DC3-9B36-93445C013596}" sibTransId="{EFDF3888-D17A-4207-B363-6782AB30326E}"/>
    <dgm:cxn modelId="{5C99AB5D-67D4-4B75-BFBC-38EF1A2189F4}" type="presOf" srcId="{5F2FC5D3-6AFB-419F-A88B-2BF8E9B74650}" destId="{6ACDF653-62F8-4E23-9DF8-7ED1851AB7CC}" srcOrd="0" destOrd="0" presId="urn:microsoft.com/office/officeart/2005/8/layout/hList2#1"/>
    <dgm:cxn modelId="{72AA5A7B-EB95-4DE6-9648-B1CE54C46AD3}" srcId="{32AFA3F5-1A1D-4105-8338-0AC9CEFC191F}" destId="{D5788770-08DE-4968-B01B-B335193A360D}" srcOrd="4" destOrd="0" parTransId="{DD003672-7227-4AA8-851E-58863A813F00}" sibTransId="{A90F6330-77ED-4B59-9310-9A2611257E11}"/>
    <dgm:cxn modelId="{BAACBEEC-F4CE-4B84-B152-0D03D68283AE}" srcId="{AD1C256C-89BC-4CCF-AC71-60B463B88F2A}" destId="{5F2FC5D3-6AFB-419F-A88B-2BF8E9B74650}" srcOrd="0" destOrd="0" parTransId="{16F5FD4B-18C1-4CF8-BB71-E0F9194B64EF}" sibTransId="{F0DBB81A-40F5-4A1E-A9E6-1913AC19D4A2}"/>
    <dgm:cxn modelId="{B8307DFD-5261-4F45-A31E-3436D1626CFC}" type="presOf" srcId="{49F0FF4D-6927-448B-8A68-87A0501BC6C0}" destId="{F0F2C0E2-F223-4150-B4AB-1174FD0DD01B}" srcOrd="0" destOrd="0" presId="urn:microsoft.com/office/officeart/2005/8/layout/hList2#1"/>
    <dgm:cxn modelId="{FE39E477-A85E-45A4-83AB-D88FB223E3C8}" type="presOf" srcId="{70D382EF-495B-4A76-A6C8-EE2B32A9E885}" destId="{3EF87A3A-3B4D-4860-BC9A-029D3592D907}" srcOrd="0" destOrd="0" presId="urn:microsoft.com/office/officeart/2005/8/layout/hList2#1"/>
    <dgm:cxn modelId="{6956F895-04BD-4AD5-971A-129559F7810B}" srcId="{32AFA3F5-1A1D-4105-8338-0AC9CEFC191F}" destId="{FE205466-C11D-48A0-8ECB-2EE27685FA79}" srcOrd="1" destOrd="0" parTransId="{F401A2DE-063A-4BFB-AEBF-48F4F201FA79}" sibTransId="{75421C28-8213-4A6E-99E5-3EBA9FDBFBCB}"/>
    <dgm:cxn modelId="{20AA3989-EB49-4B8A-BD47-5CBA6A86A114}" srcId="{CBCE7A21-58B0-44AD-9ED6-B5B33BA78FD6}" destId="{70D382EF-495B-4A76-A6C8-EE2B32A9E885}" srcOrd="0" destOrd="0" parTransId="{53252ECC-BFDC-4938-AA9D-CE7055527301}" sibTransId="{CCEB2FE1-5BCD-48C2-A018-86746E83F2CD}"/>
    <dgm:cxn modelId="{D1BF6963-7471-4D64-B6DB-7D98AD81E9C0}" srcId="{49F0FF4D-6927-448B-8A68-87A0501BC6C0}" destId="{32AFA3F5-1A1D-4105-8338-0AC9CEFC191F}" srcOrd="3" destOrd="0" parTransId="{F0414CD8-FD9F-4A34-A0D7-07C68CCC33A4}" sibTransId="{9F51C2CB-149A-4394-A31E-054CE4522C0F}"/>
    <dgm:cxn modelId="{6938738E-C432-436A-9AA0-5ED9E05197DB}" srcId="{49F0FF4D-6927-448B-8A68-87A0501BC6C0}" destId="{CBCE7A21-58B0-44AD-9ED6-B5B33BA78FD6}" srcOrd="2" destOrd="0" parTransId="{B59386C4-2A41-4476-AF8F-038D5BCE004A}" sibTransId="{38123AE8-C4C3-438A-8CC2-1578796635C0}"/>
    <dgm:cxn modelId="{99BB6AC6-4781-4D95-A8CD-8ACB41895A68}" srcId="{32AFA3F5-1A1D-4105-8338-0AC9CEFC191F}" destId="{86397E5F-DCA0-4553-B232-825CE9605A52}" srcOrd="0" destOrd="0" parTransId="{40835CF2-BB08-4AAD-AA2A-04BB1D349353}" sibTransId="{027B7DA0-B33C-4321-917B-8DCA9B5AA85D}"/>
    <dgm:cxn modelId="{6B17C3AC-D59B-47E0-8DE4-C538BC3A8882}" srcId="{B88D5D6B-3CE0-49DB-AA48-CD53B58A6B8A}" destId="{1D27338D-8649-47CD-9E35-3753AAA9B27A}" srcOrd="0" destOrd="0" parTransId="{FCA050E7-06BA-4420-852A-874F8596F6D5}" sibTransId="{E3B81765-1D7D-4F22-9FF1-267BA33B24A5}"/>
    <dgm:cxn modelId="{D131A5E4-2ABB-4619-835C-5BF0221A5811}" type="presOf" srcId="{17A4813A-C1D5-4B32-83C1-5F9F2BEB12D9}" destId="{3D2E6ED4-C9EF-49CF-8453-F245840032A8}" srcOrd="0" destOrd="3" presId="urn:microsoft.com/office/officeart/2005/8/layout/hList2#1"/>
    <dgm:cxn modelId="{730C0B3C-DAFF-4AFA-B6B2-95386B755D06}" type="presOf" srcId="{B88D5D6B-3CE0-49DB-AA48-CD53B58A6B8A}" destId="{1086BFB5-D247-4365-A379-15F17D12E3D9}" srcOrd="0" destOrd="0" presId="urn:microsoft.com/office/officeart/2005/8/layout/hList2#1"/>
    <dgm:cxn modelId="{D6346011-DC3E-4856-B0A6-A515AD39F9DB}" type="presParOf" srcId="{F0F2C0E2-F223-4150-B4AB-1174FD0DD01B}" destId="{69C4A6D7-8FC0-4361-9FE0-CD21241B9743}" srcOrd="0" destOrd="0" presId="urn:microsoft.com/office/officeart/2005/8/layout/hList2#1"/>
    <dgm:cxn modelId="{D85CC3D7-CDD7-4315-85EB-E42A812B9BB7}" type="presParOf" srcId="{69C4A6D7-8FC0-4361-9FE0-CD21241B9743}" destId="{E7CEB91F-F445-4D5E-99CC-DCA1BFAB9155}" srcOrd="0" destOrd="0" presId="urn:microsoft.com/office/officeart/2005/8/layout/hList2#1"/>
    <dgm:cxn modelId="{9FDB4195-86BD-4883-96FA-5CD7E4168A4F}" type="presParOf" srcId="{69C4A6D7-8FC0-4361-9FE0-CD21241B9743}" destId="{6ACDF653-62F8-4E23-9DF8-7ED1851AB7CC}" srcOrd="1" destOrd="0" presId="urn:microsoft.com/office/officeart/2005/8/layout/hList2#1"/>
    <dgm:cxn modelId="{AE916266-7051-4459-8121-C09E4E043883}" type="presParOf" srcId="{69C4A6D7-8FC0-4361-9FE0-CD21241B9743}" destId="{C2D45AAA-ECCF-4A98-8AF1-44BDA5570588}" srcOrd="2" destOrd="0" presId="urn:microsoft.com/office/officeart/2005/8/layout/hList2#1"/>
    <dgm:cxn modelId="{93BA7C3F-98E0-4107-97B2-40D17E28A7D1}" type="presParOf" srcId="{F0F2C0E2-F223-4150-B4AB-1174FD0DD01B}" destId="{5BB1AA30-7A60-4DD9-BE58-A77C74AD9EA2}" srcOrd="1" destOrd="0" presId="urn:microsoft.com/office/officeart/2005/8/layout/hList2#1"/>
    <dgm:cxn modelId="{2A605DDF-69D8-4696-B6D9-A6913548FA73}" type="presParOf" srcId="{F0F2C0E2-F223-4150-B4AB-1174FD0DD01B}" destId="{491F0AA5-D6F1-4789-A284-A3D112FB401B}" srcOrd="2" destOrd="0" presId="urn:microsoft.com/office/officeart/2005/8/layout/hList2#1"/>
    <dgm:cxn modelId="{1566CE50-88D1-4E8A-A5E6-C3DEBA5BE5B4}" type="presParOf" srcId="{491F0AA5-D6F1-4789-A284-A3D112FB401B}" destId="{373A3124-9DD3-47E0-97C7-6BC30009B069}" srcOrd="0" destOrd="0" presId="urn:microsoft.com/office/officeart/2005/8/layout/hList2#1"/>
    <dgm:cxn modelId="{5F4610B2-E5F9-475C-B8BB-97F97D583E28}" type="presParOf" srcId="{491F0AA5-D6F1-4789-A284-A3D112FB401B}" destId="{097F61D1-79BE-4CA2-933B-6563D0225593}" srcOrd="1" destOrd="0" presId="urn:microsoft.com/office/officeart/2005/8/layout/hList2#1"/>
    <dgm:cxn modelId="{B8A036FC-57D7-4F65-AF15-4009DE00659C}" type="presParOf" srcId="{491F0AA5-D6F1-4789-A284-A3D112FB401B}" destId="{1086BFB5-D247-4365-A379-15F17D12E3D9}" srcOrd="2" destOrd="0" presId="urn:microsoft.com/office/officeart/2005/8/layout/hList2#1"/>
    <dgm:cxn modelId="{BADF0B5B-3551-4599-A397-F52E6A6F1BB1}" type="presParOf" srcId="{F0F2C0E2-F223-4150-B4AB-1174FD0DD01B}" destId="{EAB918DB-9247-4AAF-B672-3C7F4119F973}" srcOrd="3" destOrd="0" presId="urn:microsoft.com/office/officeart/2005/8/layout/hList2#1"/>
    <dgm:cxn modelId="{31BD3C0E-F517-4E6C-AEB6-F1045474C3AA}" type="presParOf" srcId="{F0F2C0E2-F223-4150-B4AB-1174FD0DD01B}" destId="{D9E26551-FE17-4020-9A41-94A312AEC63D}" srcOrd="4" destOrd="0" presId="urn:microsoft.com/office/officeart/2005/8/layout/hList2#1"/>
    <dgm:cxn modelId="{AA68AF90-7299-4926-BFBE-38387428EA24}" type="presParOf" srcId="{D9E26551-FE17-4020-9A41-94A312AEC63D}" destId="{5A91A569-537E-4D4E-90AB-59F82F5E1605}" srcOrd="0" destOrd="0" presId="urn:microsoft.com/office/officeart/2005/8/layout/hList2#1"/>
    <dgm:cxn modelId="{D05294CA-B9D5-47A0-AF71-6F38E3D8B840}" type="presParOf" srcId="{D9E26551-FE17-4020-9A41-94A312AEC63D}" destId="{3EF87A3A-3B4D-4860-BC9A-029D3592D907}" srcOrd="1" destOrd="0" presId="urn:microsoft.com/office/officeart/2005/8/layout/hList2#1"/>
    <dgm:cxn modelId="{1AA5811F-61F4-4DAC-8CAE-AF09A9688470}" type="presParOf" srcId="{D9E26551-FE17-4020-9A41-94A312AEC63D}" destId="{355D3B4C-1739-416B-A54E-050DD20DDD28}" srcOrd="2" destOrd="0" presId="urn:microsoft.com/office/officeart/2005/8/layout/hList2#1"/>
    <dgm:cxn modelId="{D9EC81CE-123C-48EB-8AF2-23E2E9429EE0}" type="presParOf" srcId="{F0F2C0E2-F223-4150-B4AB-1174FD0DD01B}" destId="{472E9824-3422-46F3-A838-827A38F35298}" srcOrd="5" destOrd="0" presId="urn:microsoft.com/office/officeart/2005/8/layout/hList2#1"/>
    <dgm:cxn modelId="{9BBBA1C9-7283-435B-9710-5E8F30EACAC5}" type="presParOf" srcId="{F0F2C0E2-F223-4150-B4AB-1174FD0DD01B}" destId="{29AD8835-EC0B-4D32-B4CF-4C6E51227A07}" srcOrd="6" destOrd="0" presId="urn:microsoft.com/office/officeart/2005/8/layout/hList2#1"/>
    <dgm:cxn modelId="{CE20A703-517F-4D34-B2DD-7C0600B24C63}" type="presParOf" srcId="{29AD8835-EC0B-4D32-B4CF-4C6E51227A07}" destId="{2BBF4C69-1397-4653-B788-D1D6363909A9}" srcOrd="0" destOrd="0" presId="urn:microsoft.com/office/officeart/2005/8/layout/hList2#1"/>
    <dgm:cxn modelId="{20982F8D-03D3-4434-A945-EB42FD4F1DA0}" type="presParOf" srcId="{29AD8835-EC0B-4D32-B4CF-4C6E51227A07}" destId="{3D2E6ED4-C9EF-49CF-8453-F245840032A8}" srcOrd="1" destOrd="0" presId="urn:microsoft.com/office/officeart/2005/8/layout/hList2#1"/>
    <dgm:cxn modelId="{C585F432-BFEB-44CA-B4F2-B7B2FDF12AE9}" type="presParOf" srcId="{29AD8835-EC0B-4D32-B4CF-4C6E51227A07}" destId="{1B61910B-8BD1-4DAF-BB37-D010C8DB4653}" srcOrd="2" destOrd="0" presId="urn:microsoft.com/office/officeart/2005/8/layout/h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F8F910-5A08-49C6-931D-07E62CEE5AC2}"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zh-CN" altLang="en-US"/>
        </a:p>
      </dgm:t>
    </dgm:pt>
    <dgm:pt modelId="{7B6A10B5-0F9F-4B00-964A-9C636477A6C3}">
      <dgm:prSet phldrT="[文本]" custT="1"/>
      <dgm:spPr/>
      <dgm:t>
        <a:bodyPr/>
        <a:lstStyle/>
        <a:p>
          <a:r>
            <a:rPr lang="zh-CN" altLang="en-US" sz="2000" i="0" dirty="0" smtClean="0">
              <a:latin typeface="微软雅黑" pitchFamily="34" charset="-122"/>
              <a:ea typeface="微软雅黑" pitchFamily="34" charset="-122"/>
            </a:rPr>
            <a:t>社会主义国家的</a:t>
          </a:r>
          <a:endParaRPr lang="en-US" altLang="zh-CN" sz="2000" i="0" dirty="0" smtClean="0">
            <a:latin typeface="微软雅黑" pitchFamily="34" charset="-122"/>
            <a:ea typeface="微软雅黑" pitchFamily="34" charset="-122"/>
          </a:endParaRPr>
        </a:p>
        <a:p>
          <a:r>
            <a:rPr lang="zh-CN" altLang="en-US" sz="2000" i="0" dirty="0" smtClean="0">
              <a:latin typeface="微软雅黑" pitchFamily="34" charset="-122"/>
              <a:ea typeface="微软雅黑" pitchFamily="34" charset="-122"/>
            </a:rPr>
            <a:t>社会主义精神文明建设</a:t>
          </a:r>
          <a:endParaRPr lang="zh-CN" altLang="en-US" sz="2000" dirty="0">
            <a:latin typeface="微软雅黑" pitchFamily="34" charset="-122"/>
            <a:ea typeface="微软雅黑" pitchFamily="34" charset="-122"/>
          </a:endParaRPr>
        </a:p>
      </dgm:t>
    </dgm:pt>
    <dgm:pt modelId="{22712B0B-E71E-4D79-B0D0-AB2D47E7E422}" type="parTrans" cxnId="{1276061F-ADF4-452B-B03E-3FEF8150D0E9}">
      <dgm:prSet/>
      <dgm:spPr/>
      <dgm:t>
        <a:bodyPr/>
        <a:lstStyle/>
        <a:p>
          <a:endParaRPr lang="zh-CN" altLang="en-US" sz="2000">
            <a:latin typeface="微软雅黑" pitchFamily="34" charset="-122"/>
            <a:ea typeface="微软雅黑" pitchFamily="34" charset="-122"/>
          </a:endParaRPr>
        </a:p>
      </dgm:t>
    </dgm:pt>
    <dgm:pt modelId="{D0C3B318-E43D-44ED-807B-E71932D3E19B}" type="sibTrans" cxnId="{1276061F-ADF4-452B-B03E-3FEF8150D0E9}">
      <dgm:prSet/>
      <dgm:spPr/>
      <dgm:t>
        <a:bodyPr/>
        <a:lstStyle/>
        <a:p>
          <a:endParaRPr lang="zh-CN" altLang="en-US" sz="2000">
            <a:latin typeface="微软雅黑" pitchFamily="34" charset="-122"/>
            <a:ea typeface="微软雅黑" pitchFamily="34" charset="-122"/>
          </a:endParaRPr>
        </a:p>
      </dgm:t>
    </dgm:pt>
    <dgm:pt modelId="{5C41B90E-9ACC-4C59-9E27-D8D358BFF20B}">
      <dgm:prSet phldrT="[文本]" custT="1"/>
      <dgm:spPr/>
      <dgm:t>
        <a:bodyPr/>
        <a:lstStyle/>
        <a:p>
          <a:r>
            <a:rPr lang="zh-CN" altLang="en-US" sz="2000" i="0" dirty="0" smtClean="0">
              <a:latin typeface="微软雅黑" pitchFamily="34" charset="-122"/>
              <a:ea typeface="微软雅黑" pitchFamily="34" charset="-122"/>
            </a:rPr>
            <a:t>西方经济学的微观与宏观</a:t>
          </a:r>
          <a:endParaRPr lang="zh-CN" altLang="en-US" sz="2000" dirty="0">
            <a:latin typeface="微软雅黑" pitchFamily="34" charset="-122"/>
            <a:ea typeface="微软雅黑" pitchFamily="34" charset="-122"/>
          </a:endParaRPr>
        </a:p>
      </dgm:t>
    </dgm:pt>
    <dgm:pt modelId="{7ADDCA32-C57C-4C48-BEB8-6CD016B23438}" type="parTrans" cxnId="{8D1E9414-72A9-4F91-A853-CEDAFC1E3AFA}">
      <dgm:prSet/>
      <dgm:spPr/>
      <dgm:t>
        <a:bodyPr/>
        <a:lstStyle/>
        <a:p>
          <a:endParaRPr lang="zh-CN" altLang="en-US" sz="2000">
            <a:latin typeface="微软雅黑" pitchFamily="34" charset="-122"/>
            <a:ea typeface="微软雅黑" pitchFamily="34" charset="-122"/>
          </a:endParaRPr>
        </a:p>
      </dgm:t>
    </dgm:pt>
    <dgm:pt modelId="{D20D0E6C-BF5F-475F-8505-346E738F3109}" type="sibTrans" cxnId="{8D1E9414-72A9-4F91-A853-CEDAFC1E3AFA}">
      <dgm:prSet/>
      <dgm:spPr/>
      <dgm:t>
        <a:bodyPr/>
        <a:lstStyle/>
        <a:p>
          <a:endParaRPr lang="zh-CN" altLang="en-US" sz="2000">
            <a:latin typeface="微软雅黑" pitchFamily="34" charset="-122"/>
            <a:ea typeface="微软雅黑" pitchFamily="34" charset="-122"/>
          </a:endParaRPr>
        </a:p>
      </dgm:t>
    </dgm:pt>
    <dgm:pt modelId="{1924D78F-CAC2-4EDA-A4F1-BE5CB315D965}">
      <dgm:prSet phldrT="[文本]" custT="1"/>
      <dgm:spPr/>
      <dgm:t>
        <a:bodyPr/>
        <a:lstStyle/>
        <a:p>
          <a:r>
            <a:rPr lang="zh-CN" altLang="en-US" sz="1800" i="0" dirty="0" smtClean="0">
              <a:latin typeface="微软雅黑" pitchFamily="34" charset="-122"/>
              <a:ea typeface="微软雅黑" pitchFamily="34" charset="-122"/>
            </a:rPr>
            <a:t>必须吸收和借鉴当今世界各国包括资本主义发达国家的一切反映现代社会化生产规律的先进经营管理方法</a:t>
          </a:r>
          <a:endParaRPr lang="zh-CN" altLang="en-US" sz="2000" dirty="0">
            <a:latin typeface="微软雅黑" pitchFamily="34" charset="-122"/>
            <a:ea typeface="微软雅黑" pitchFamily="34" charset="-122"/>
          </a:endParaRPr>
        </a:p>
      </dgm:t>
    </dgm:pt>
    <dgm:pt modelId="{8423C9B6-9190-455B-92CC-389CB14F44E8}" type="parTrans" cxnId="{8A9B03DE-3AEB-4D46-B448-A9529FB9796A}">
      <dgm:prSet/>
      <dgm:spPr/>
      <dgm:t>
        <a:bodyPr/>
        <a:lstStyle/>
        <a:p>
          <a:endParaRPr lang="zh-CN" altLang="en-US" sz="2000">
            <a:latin typeface="微软雅黑" pitchFamily="34" charset="-122"/>
            <a:ea typeface="微软雅黑" pitchFamily="34" charset="-122"/>
          </a:endParaRPr>
        </a:p>
      </dgm:t>
    </dgm:pt>
    <dgm:pt modelId="{C94B79E9-9BB1-4CDE-B227-B31D72ECBB4D}" type="sibTrans" cxnId="{8A9B03DE-3AEB-4D46-B448-A9529FB9796A}">
      <dgm:prSet/>
      <dgm:spPr/>
      <dgm:t>
        <a:bodyPr/>
        <a:lstStyle/>
        <a:p>
          <a:endParaRPr lang="zh-CN" altLang="en-US" sz="2000">
            <a:latin typeface="微软雅黑" pitchFamily="34" charset="-122"/>
            <a:ea typeface="微软雅黑" pitchFamily="34" charset="-122"/>
          </a:endParaRPr>
        </a:p>
      </dgm:t>
    </dgm:pt>
    <dgm:pt modelId="{808A2213-97ED-4167-A44E-5F82D507E3CC}">
      <dgm:prSet custT="1"/>
      <dgm:spPr/>
      <dgm:t>
        <a:bodyPr/>
        <a:lstStyle/>
        <a:p>
          <a:r>
            <a:rPr lang="zh-CN" altLang="en-US" sz="2000" i="0" dirty="0" smtClean="0">
              <a:latin typeface="微软雅黑" pitchFamily="34" charset="-122"/>
              <a:ea typeface="微软雅黑" pitchFamily="34" charset="-122"/>
            </a:rPr>
            <a:t>市场经济和计划经济都是管理国民经济的手段</a:t>
          </a:r>
          <a:endParaRPr lang="zh-CN" altLang="en-US" sz="2000" dirty="0">
            <a:latin typeface="微软雅黑" pitchFamily="34" charset="-122"/>
            <a:ea typeface="微软雅黑" pitchFamily="34" charset="-122"/>
          </a:endParaRPr>
        </a:p>
      </dgm:t>
    </dgm:pt>
    <dgm:pt modelId="{53986A1C-C3AA-4F6A-920A-0BF82F820616}" type="parTrans" cxnId="{363B9811-56D6-4E28-8E18-04A1F2ED6358}">
      <dgm:prSet/>
      <dgm:spPr/>
      <dgm:t>
        <a:bodyPr/>
        <a:lstStyle/>
        <a:p>
          <a:endParaRPr lang="zh-CN" altLang="en-US"/>
        </a:p>
      </dgm:t>
    </dgm:pt>
    <dgm:pt modelId="{535911EE-78A7-4C2B-9C0C-AF19B1109D32}" type="sibTrans" cxnId="{363B9811-56D6-4E28-8E18-04A1F2ED6358}">
      <dgm:prSet/>
      <dgm:spPr/>
      <dgm:t>
        <a:bodyPr/>
        <a:lstStyle/>
        <a:p>
          <a:endParaRPr lang="zh-CN" altLang="en-US"/>
        </a:p>
      </dgm:t>
    </dgm:pt>
    <dgm:pt modelId="{C8DF50B2-18FD-471B-83C2-5714446A9782}" type="pres">
      <dgm:prSet presAssocID="{0AF8F910-5A08-49C6-931D-07E62CEE5AC2}" presName="matrix" presStyleCnt="0">
        <dgm:presLayoutVars>
          <dgm:chMax val="1"/>
          <dgm:dir/>
          <dgm:resizeHandles val="exact"/>
        </dgm:presLayoutVars>
      </dgm:prSet>
      <dgm:spPr/>
      <dgm:t>
        <a:bodyPr/>
        <a:lstStyle/>
        <a:p>
          <a:endParaRPr lang="zh-CN" altLang="en-US"/>
        </a:p>
      </dgm:t>
    </dgm:pt>
    <dgm:pt modelId="{80D2C8D0-FF3F-4EE7-9889-7388A93CADDB}" type="pres">
      <dgm:prSet presAssocID="{0AF8F910-5A08-49C6-931D-07E62CEE5AC2}" presName="axisShape" presStyleLbl="bgShp" presStyleIdx="0" presStyleCnt="1" custScaleX="132656"/>
      <dgm:spPr/>
    </dgm:pt>
    <dgm:pt modelId="{F2FC8E4B-F49B-4CCD-99E8-919943DC703F}" type="pres">
      <dgm:prSet presAssocID="{0AF8F910-5A08-49C6-931D-07E62CEE5AC2}" presName="rect1" presStyleLbl="node1" presStyleIdx="0" presStyleCnt="4" custScaleX="143242" custLinFactNeighborX="-19336" custLinFactNeighborY="879">
        <dgm:presLayoutVars>
          <dgm:chMax val="0"/>
          <dgm:chPref val="0"/>
          <dgm:bulletEnabled val="1"/>
        </dgm:presLayoutVars>
      </dgm:prSet>
      <dgm:spPr/>
      <dgm:t>
        <a:bodyPr/>
        <a:lstStyle/>
        <a:p>
          <a:endParaRPr lang="zh-CN" altLang="en-US"/>
        </a:p>
      </dgm:t>
    </dgm:pt>
    <dgm:pt modelId="{8EE8FA35-D730-477C-A4FD-91667C3581F8}" type="pres">
      <dgm:prSet presAssocID="{0AF8F910-5A08-49C6-931D-07E62CEE5AC2}" presName="rect2" presStyleLbl="node1" presStyleIdx="1" presStyleCnt="4" custScaleX="154375" custLinFactNeighborX="23730">
        <dgm:presLayoutVars>
          <dgm:chMax val="0"/>
          <dgm:chPref val="0"/>
          <dgm:bulletEnabled val="1"/>
        </dgm:presLayoutVars>
      </dgm:prSet>
      <dgm:spPr/>
      <dgm:t>
        <a:bodyPr/>
        <a:lstStyle/>
        <a:p>
          <a:endParaRPr lang="zh-CN" altLang="en-US"/>
        </a:p>
      </dgm:t>
    </dgm:pt>
    <dgm:pt modelId="{EBEA5913-6B32-4269-AD52-CD2482FA0611}" type="pres">
      <dgm:prSet presAssocID="{0AF8F910-5A08-49C6-931D-07E62CEE5AC2}" presName="rect3" presStyleLbl="node1" presStyleIdx="2" presStyleCnt="4" custScaleX="143243" custLinFactNeighborX="-21093" custLinFactNeighborY="-1758">
        <dgm:presLayoutVars>
          <dgm:chMax val="0"/>
          <dgm:chPref val="0"/>
          <dgm:bulletEnabled val="1"/>
        </dgm:presLayoutVars>
      </dgm:prSet>
      <dgm:spPr/>
      <dgm:t>
        <a:bodyPr/>
        <a:lstStyle/>
        <a:p>
          <a:endParaRPr lang="zh-CN" altLang="en-US"/>
        </a:p>
      </dgm:t>
    </dgm:pt>
    <dgm:pt modelId="{1A02107D-A8A6-496D-AC2A-08E3382A913E}" type="pres">
      <dgm:prSet presAssocID="{0AF8F910-5A08-49C6-931D-07E62CEE5AC2}" presName="rect4" presStyleLbl="node1" presStyleIdx="3" presStyleCnt="4" custScaleX="154375" custLinFactNeighborX="27246">
        <dgm:presLayoutVars>
          <dgm:chMax val="0"/>
          <dgm:chPref val="0"/>
          <dgm:bulletEnabled val="1"/>
        </dgm:presLayoutVars>
      </dgm:prSet>
      <dgm:spPr/>
      <dgm:t>
        <a:bodyPr/>
        <a:lstStyle/>
        <a:p>
          <a:endParaRPr lang="zh-CN" altLang="en-US"/>
        </a:p>
      </dgm:t>
    </dgm:pt>
  </dgm:ptLst>
  <dgm:cxnLst>
    <dgm:cxn modelId="{CB50F854-BC6A-4861-8596-AB203CC44B0D}" type="presOf" srcId="{1924D78F-CAC2-4EDA-A4F1-BE5CB315D965}" destId="{1A02107D-A8A6-496D-AC2A-08E3382A913E}" srcOrd="0" destOrd="0" presId="urn:microsoft.com/office/officeart/2005/8/layout/matrix2"/>
    <dgm:cxn modelId="{1276061F-ADF4-452B-B03E-3FEF8150D0E9}" srcId="{0AF8F910-5A08-49C6-931D-07E62CEE5AC2}" destId="{7B6A10B5-0F9F-4B00-964A-9C636477A6C3}" srcOrd="0" destOrd="0" parTransId="{22712B0B-E71E-4D79-B0D0-AB2D47E7E422}" sibTransId="{D0C3B318-E43D-44ED-807B-E71932D3E19B}"/>
    <dgm:cxn modelId="{6E701A7D-6D8F-4DB0-936A-103B088B7C79}" type="presOf" srcId="{7B6A10B5-0F9F-4B00-964A-9C636477A6C3}" destId="{F2FC8E4B-F49B-4CCD-99E8-919943DC703F}" srcOrd="0" destOrd="0" presId="urn:microsoft.com/office/officeart/2005/8/layout/matrix2"/>
    <dgm:cxn modelId="{8D1E9414-72A9-4F91-A853-CEDAFC1E3AFA}" srcId="{0AF8F910-5A08-49C6-931D-07E62CEE5AC2}" destId="{5C41B90E-9ACC-4C59-9E27-D8D358BFF20B}" srcOrd="1" destOrd="0" parTransId="{7ADDCA32-C57C-4C48-BEB8-6CD016B23438}" sibTransId="{D20D0E6C-BF5F-475F-8505-346E738F3109}"/>
    <dgm:cxn modelId="{E8FD13D9-2DDC-489D-BC68-986D77643C07}" type="presOf" srcId="{808A2213-97ED-4167-A44E-5F82D507E3CC}" destId="{EBEA5913-6B32-4269-AD52-CD2482FA0611}" srcOrd="0" destOrd="0" presId="urn:microsoft.com/office/officeart/2005/8/layout/matrix2"/>
    <dgm:cxn modelId="{363B9811-56D6-4E28-8E18-04A1F2ED6358}" srcId="{0AF8F910-5A08-49C6-931D-07E62CEE5AC2}" destId="{808A2213-97ED-4167-A44E-5F82D507E3CC}" srcOrd="2" destOrd="0" parTransId="{53986A1C-C3AA-4F6A-920A-0BF82F820616}" sibTransId="{535911EE-78A7-4C2B-9C0C-AF19B1109D32}"/>
    <dgm:cxn modelId="{1B422A47-860A-496F-BFF4-F38580F4309E}" type="presOf" srcId="{5C41B90E-9ACC-4C59-9E27-D8D358BFF20B}" destId="{8EE8FA35-D730-477C-A4FD-91667C3581F8}" srcOrd="0" destOrd="0" presId="urn:microsoft.com/office/officeart/2005/8/layout/matrix2"/>
    <dgm:cxn modelId="{67220682-8F1A-430D-A270-6877CF1BC26B}" type="presOf" srcId="{0AF8F910-5A08-49C6-931D-07E62CEE5AC2}" destId="{C8DF50B2-18FD-471B-83C2-5714446A9782}" srcOrd="0" destOrd="0" presId="urn:microsoft.com/office/officeart/2005/8/layout/matrix2"/>
    <dgm:cxn modelId="{8A9B03DE-3AEB-4D46-B448-A9529FB9796A}" srcId="{0AF8F910-5A08-49C6-931D-07E62CEE5AC2}" destId="{1924D78F-CAC2-4EDA-A4F1-BE5CB315D965}" srcOrd="3" destOrd="0" parTransId="{8423C9B6-9190-455B-92CC-389CB14F44E8}" sibTransId="{C94B79E9-9BB1-4CDE-B227-B31D72ECBB4D}"/>
    <dgm:cxn modelId="{9359E6B3-53EC-4FEB-8337-B33AEE057752}" type="presParOf" srcId="{C8DF50B2-18FD-471B-83C2-5714446A9782}" destId="{80D2C8D0-FF3F-4EE7-9889-7388A93CADDB}" srcOrd="0" destOrd="0" presId="urn:microsoft.com/office/officeart/2005/8/layout/matrix2"/>
    <dgm:cxn modelId="{FD3FF2F6-C3E2-4F4A-93B9-36AC5762CA04}" type="presParOf" srcId="{C8DF50B2-18FD-471B-83C2-5714446A9782}" destId="{F2FC8E4B-F49B-4CCD-99E8-919943DC703F}" srcOrd="1" destOrd="0" presId="urn:microsoft.com/office/officeart/2005/8/layout/matrix2"/>
    <dgm:cxn modelId="{54E0C451-3915-4F04-A58F-107D4CBA82EF}" type="presParOf" srcId="{C8DF50B2-18FD-471B-83C2-5714446A9782}" destId="{8EE8FA35-D730-477C-A4FD-91667C3581F8}" srcOrd="2" destOrd="0" presId="urn:microsoft.com/office/officeart/2005/8/layout/matrix2"/>
    <dgm:cxn modelId="{23B179BF-4040-4D19-ACC2-3159AA99DF46}" type="presParOf" srcId="{C8DF50B2-18FD-471B-83C2-5714446A9782}" destId="{EBEA5913-6B32-4269-AD52-CD2482FA0611}" srcOrd="3" destOrd="0" presId="urn:microsoft.com/office/officeart/2005/8/layout/matrix2"/>
    <dgm:cxn modelId="{B41E707D-0664-4C87-8FDB-12A4FB77C31A}" type="presParOf" srcId="{C8DF50B2-18FD-471B-83C2-5714446A9782}" destId="{1A02107D-A8A6-496D-AC2A-08E3382A913E}"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80E0CD-3E3A-4813-90FA-9330F1BC6832}">
      <dsp:nvSpPr>
        <dsp:cNvPr id="0" name=""/>
        <dsp:cNvSpPr/>
      </dsp:nvSpPr>
      <dsp:spPr>
        <a:xfrm>
          <a:off x="0" y="403085"/>
          <a:ext cx="10358203"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730B849-C7A0-47E7-A555-22EBBD5D6C80}">
      <dsp:nvSpPr>
        <dsp:cNvPr id="0" name=""/>
        <dsp:cNvSpPr/>
      </dsp:nvSpPr>
      <dsp:spPr>
        <a:xfrm>
          <a:off x="493127" y="34085"/>
          <a:ext cx="986253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061" tIns="0" rIns="274061" bIns="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第一，企事业的经营管理方法和经验。</a:t>
          </a:r>
          <a:endParaRPr lang="zh-CN" altLang="en-US" sz="1800" kern="1200" dirty="0"/>
        </a:p>
      </dsp:txBody>
      <dsp:txXfrm>
        <a:off x="529153" y="70111"/>
        <a:ext cx="9790484" cy="665948"/>
      </dsp:txXfrm>
    </dsp:sp>
    <dsp:sp modelId="{A499BF24-9D23-4118-BB62-6A26D955C433}">
      <dsp:nvSpPr>
        <dsp:cNvPr id="0" name=""/>
        <dsp:cNvSpPr/>
      </dsp:nvSpPr>
      <dsp:spPr>
        <a:xfrm>
          <a:off x="0" y="1537085"/>
          <a:ext cx="10358203"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4BDDD4-5F4D-4573-8FDE-BDC6FF1F8A07}">
      <dsp:nvSpPr>
        <dsp:cNvPr id="0" name=""/>
        <dsp:cNvSpPr/>
      </dsp:nvSpPr>
      <dsp:spPr>
        <a:xfrm>
          <a:off x="493127" y="1168085"/>
          <a:ext cx="986253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061" tIns="0" rIns="274061" bIns="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第二，对一个经济部门或经济领域或经济问题的集中研究成果，如资源经济学、商业经济学、农业经济学、石油经济学，对税收、财政、通货膨胀问题的论述等。</a:t>
          </a:r>
          <a:endParaRPr lang="zh-CN" altLang="en-US" sz="1800" kern="1200" dirty="0"/>
        </a:p>
      </dsp:txBody>
      <dsp:txXfrm>
        <a:off x="529153" y="1204111"/>
        <a:ext cx="9790484" cy="665948"/>
      </dsp:txXfrm>
    </dsp:sp>
    <dsp:sp modelId="{58832B46-D661-4AD0-A777-9F06B5617A69}">
      <dsp:nvSpPr>
        <dsp:cNvPr id="0" name=""/>
        <dsp:cNvSpPr/>
      </dsp:nvSpPr>
      <dsp:spPr>
        <a:xfrm>
          <a:off x="0" y="2671086"/>
          <a:ext cx="10358203"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5159A5-D368-4103-91EC-EE03C79BECDB}">
      <dsp:nvSpPr>
        <dsp:cNvPr id="0" name=""/>
        <dsp:cNvSpPr/>
      </dsp:nvSpPr>
      <dsp:spPr>
        <a:xfrm>
          <a:off x="493127" y="2302086"/>
          <a:ext cx="9862536"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061" tIns="0" rIns="274061" bIns="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第三</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经济理论的研究和考察</a:t>
          </a:r>
          <a:r>
            <a:rPr lang="en-US" altLang="zh-CN" sz="1800" kern="1200" dirty="0" smtClean="0">
              <a:latin typeface="微软雅黑" pitchFamily="34" charset="-122"/>
              <a:ea typeface="微软雅黑" pitchFamily="34" charset="-122"/>
            </a:rPr>
            <a:t>. </a:t>
          </a:r>
          <a:r>
            <a:rPr lang="zh-CN" altLang="en-US" sz="1800" kern="1200" dirty="0" smtClean="0">
              <a:latin typeface="微软雅黑" pitchFamily="34" charset="-122"/>
              <a:ea typeface="微软雅黑" pitchFamily="34" charset="-122"/>
            </a:rPr>
            <a:t>如微观经济学、宏观经济学、数理经济学、动态经济学、</a:t>
          </a:r>
          <a:br>
            <a:rPr lang="zh-CN" altLang="en-US" sz="1800" kern="1200" dirty="0" smtClean="0">
              <a:latin typeface="微软雅黑" pitchFamily="34" charset="-122"/>
              <a:ea typeface="微软雅黑" pitchFamily="34" charset="-122"/>
            </a:rPr>
          </a:br>
          <a:r>
            <a:rPr lang="zh-CN" altLang="en-US" sz="1800" kern="1200" dirty="0" smtClean="0">
              <a:latin typeface="微软雅黑" pitchFamily="34" charset="-122"/>
              <a:ea typeface="微软雅黑" pitchFamily="34" charset="-122"/>
            </a:rPr>
            <a:t>福利经济学、经济思想史等</a:t>
          </a:r>
          <a:r>
            <a:rPr lang="en-US" altLang="zh-CN" sz="1800" kern="1200" dirty="0" smtClean="0">
              <a:latin typeface="微软雅黑" pitchFamily="34" charset="-122"/>
              <a:ea typeface="微软雅黑" pitchFamily="34" charset="-122"/>
            </a:rPr>
            <a:t>. </a:t>
          </a:r>
          <a:endParaRPr lang="zh-CN" altLang="en-US" sz="1800" kern="1200" dirty="0"/>
        </a:p>
      </dsp:txBody>
      <dsp:txXfrm>
        <a:off x="529153" y="2338112"/>
        <a:ext cx="9790484" cy="665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1D57D-1BE2-40F3-BB34-327E38430BE4}">
      <dsp:nvSpPr>
        <dsp:cNvPr id="0" name=""/>
        <dsp:cNvSpPr/>
      </dsp:nvSpPr>
      <dsp:spPr>
        <a:xfrm rot="5400000">
          <a:off x="-182465" y="104850"/>
          <a:ext cx="1752474" cy="154835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重商主义与古典经济学</a:t>
          </a:r>
          <a:endParaRPr lang="zh-CN" altLang="en-US" sz="1800" kern="1200" dirty="0">
            <a:latin typeface="微软雅黑" pitchFamily="34" charset="-122"/>
            <a:ea typeface="微软雅黑" pitchFamily="34" charset="-122"/>
          </a:endParaRPr>
        </a:p>
      </dsp:txBody>
      <dsp:txXfrm rot="-5400000">
        <a:off x="-80406" y="776969"/>
        <a:ext cx="1548356" cy="204118"/>
      </dsp:txXfrm>
    </dsp:sp>
    <dsp:sp modelId="{82EA6A37-1FAC-49F6-B27E-E3863663B6EE}">
      <dsp:nvSpPr>
        <dsp:cNvPr id="0" name=""/>
        <dsp:cNvSpPr/>
      </dsp:nvSpPr>
      <dsp:spPr>
        <a:xfrm rot="5400000">
          <a:off x="5452554" y="-4142623"/>
          <a:ext cx="1139707" cy="943053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i="0" kern="1200" dirty="0" smtClean="0">
              <a:latin typeface="微软雅黑" pitchFamily="34" charset="-122"/>
              <a:ea typeface="微软雅黑" pitchFamily="34" charset="-122"/>
            </a:rPr>
            <a:t>庸俗经济学产生于１ ８世纪末</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当时</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古典学派仍然居于主要地位</a:t>
          </a:r>
          <a:r>
            <a:rPr lang="en-US" altLang="zh-CN" sz="1400" i="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dsp:txBody>
      <dsp:txXfrm rot="-5400000">
        <a:off x="1307139" y="58428"/>
        <a:ext cx="9374902" cy="1028435"/>
      </dsp:txXfrm>
    </dsp:sp>
    <dsp:sp modelId="{36FD9F10-CF88-4023-8E5D-1CBD00FFF7F0}">
      <dsp:nvSpPr>
        <dsp:cNvPr id="0" name=""/>
        <dsp:cNvSpPr/>
      </dsp:nvSpPr>
      <dsp:spPr>
        <a:xfrm rot="5400000">
          <a:off x="-182465" y="1684078"/>
          <a:ext cx="1752474" cy="154835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庸俗经济学</a:t>
          </a:r>
          <a:endParaRPr lang="zh-CN" altLang="en-US" sz="1800" kern="1200" dirty="0">
            <a:latin typeface="微软雅黑" pitchFamily="34" charset="-122"/>
            <a:ea typeface="微软雅黑" pitchFamily="34" charset="-122"/>
          </a:endParaRPr>
        </a:p>
      </dsp:txBody>
      <dsp:txXfrm rot="-5400000">
        <a:off x="-80406" y="2356197"/>
        <a:ext cx="1548356" cy="204118"/>
      </dsp:txXfrm>
    </dsp:sp>
    <dsp:sp modelId="{0DAEFC70-2437-4286-9136-739A3679DE9E}">
      <dsp:nvSpPr>
        <dsp:cNvPr id="0" name=""/>
        <dsp:cNvSpPr/>
      </dsp:nvSpPr>
      <dsp:spPr>
        <a:xfrm rot="5400000">
          <a:off x="5452853" y="-2563695"/>
          <a:ext cx="1139108" cy="943053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i="0" kern="1200" dirty="0" smtClean="0">
              <a:latin typeface="微软雅黑" pitchFamily="34" charset="-122"/>
              <a:ea typeface="微软雅黑" pitchFamily="34" charset="-122"/>
            </a:rPr>
            <a:t>１ ８ ３ ０年以后</a:t>
          </a:r>
          <a:r>
            <a:rPr lang="en-US" altLang="zh-CN" sz="1800" i="0" kern="1200" dirty="0" smtClean="0">
              <a:latin typeface="微软雅黑" pitchFamily="34" charset="-122"/>
              <a:ea typeface="微软雅黑" pitchFamily="34" charset="-122"/>
            </a:rPr>
            <a:t>,</a:t>
          </a:r>
          <a:r>
            <a:rPr lang="zh-CN" altLang="en-US" sz="1800" i="0" kern="1200" dirty="0" smtClean="0">
              <a:latin typeface="微软雅黑" pitchFamily="34" charset="-122"/>
              <a:ea typeface="微软雅黑" pitchFamily="34" charset="-122"/>
            </a:rPr>
            <a:t>资产阶级经济学从古典学派阶段走上了庸俗的道路</a:t>
          </a:r>
          <a:endParaRPr lang="zh-CN" altLang="en-US" sz="1800" kern="1200" dirty="0">
            <a:latin typeface="微软雅黑" pitchFamily="34" charset="-122"/>
            <a:ea typeface="微软雅黑" pitchFamily="34" charset="-122"/>
          </a:endParaRPr>
        </a:p>
        <a:p>
          <a:pPr marL="171450" lvl="1" indent="-171450" algn="l" defTabSz="800100">
            <a:lnSpc>
              <a:spcPct val="90000"/>
            </a:lnSpc>
            <a:spcBef>
              <a:spcPct val="0"/>
            </a:spcBef>
            <a:spcAft>
              <a:spcPct val="15000"/>
            </a:spcAft>
            <a:buChar char="••"/>
          </a:pPr>
          <a:r>
            <a:rPr lang="zh-CN" altLang="en-US" sz="1800" i="0" kern="1200" dirty="0" smtClean="0">
              <a:latin typeface="微软雅黑" pitchFamily="34" charset="-122"/>
              <a:ea typeface="微软雅黑" pitchFamily="34" charset="-122"/>
            </a:rPr>
            <a:t>庸俗经济学阶段大致结束于１ ９世纪７ ０年代</a:t>
          </a:r>
          <a:r>
            <a:rPr lang="en-US" altLang="zh-CN" sz="1800" i="0" kern="1200" dirty="0" smtClean="0">
              <a:latin typeface="微软雅黑" pitchFamily="34" charset="-122"/>
              <a:ea typeface="微软雅黑" pitchFamily="34" charset="-122"/>
            </a:rPr>
            <a:t>.</a:t>
          </a:r>
          <a:endParaRPr lang="zh-CN" altLang="en-US" sz="1800" kern="1200" dirty="0">
            <a:latin typeface="微软雅黑" pitchFamily="34" charset="-122"/>
            <a:ea typeface="微软雅黑" pitchFamily="34" charset="-122"/>
          </a:endParaRPr>
        </a:p>
      </dsp:txBody>
      <dsp:txXfrm rot="-5400000">
        <a:off x="1307139" y="1637626"/>
        <a:ext cx="9374931" cy="1027894"/>
      </dsp:txXfrm>
    </dsp:sp>
    <dsp:sp modelId="{C0481037-64D5-4D6B-8410-9FBCA7ED96F0}">
      <dsp:nvSpPr>
        <dsp:cNvPr id="0" name=""/>
        <dsp:cNvSpPr/>
      </dsp:nvSpPr>
      <dsp:spPr>
        <a:xfrm rot="5400000">
          <a:off x="-182465" y="3765459"/>
          <a:ext cx="1752474" cy="1548356"/>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庸俗经济学后</a:t>
          </a:r>
          <a:endParaRPr lang="zh-CN" altLang="en-US" sz="1800" kern="1200" dirty="0">
            <a:latin typeface="微软雅黑" pitchFamily="34" charset="-122"/>
            <a:ea typeface="微软雅黑" pitchFamily="34" charset="-122"/>
          </a:endParaRPr>
        </a:p>
      </dsp:txBody>
      <dsp:txXfrm rot="-5400000">
        <a:off x="-80406" y="4437578"/>
        <a:ext cx="1548356" cy="204118"/>
      </dsp:txXfrm>
    </dsp:sp>
    <dsp:sp modelId="{0E1D7970-D4A3-4C67-832C-3FB307F025A6}">
      <dsp:nvSpPr>
        <dsp:cNvPr id="0" name=""/>
        <dsp:cNvSpPr/>
      </dsp:nvSpPr>
      <dsp:spPr>
        <a:xfrm rot="5400000">
          <a:off x="4950700" y="-482314"/>
          <a:ext cx="2143414" cy="943053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自从１ ９世纪末期以来</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以马歇尔和瓦尔拉斯为代表的西方经济学广泛流行于西方世界</a:t>
          </a:r>
          <a:r>
            <a:rPr lang="en-US" altLang="zh-CN" sz="1600" i="0" kern="1200" dirty="0" smtClean="0">
              <a:latin typeface="微软雅黑" pitchFamily="34" charset="-122"/>
              <a:ea typeface="微软雅黑" pitchFamily="34" charset="-122"/>
            </a:rPr>
            <a:t>. </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２ ０世纪３ ０年代</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由于历史条件的变迁</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传统的西方经济学先后经历了三次比较重大的修改和补充</a:t>
          </a:r>
          <a:r>
            <a:rPr lang="en-US" altLang="zh-CN" sz="1600" i="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a:p>
          <a:pPr marL="228600" lvl="2" indent="-114300" algn="l" defTabSz="622300">
            <a:lnSpc>
              <a:spcPct val="90000"/>
            </a:lnSpc>
            <a:spcBef>
              <a:spcPct val="0"/>
            </a:spcBef>
            <a:spcAft>
              <a:spcPct val="15000"/>
            </a:spcAft>
            <a:buChar char="••"/>
          </a:pPr>
          <a:r>
            <a:rPr lang="zh-CN" altLang="en-US" sz="1400" i="0" kern="1200" dirty="0" smtClean="0">
              <a:latin typeface="微软雅黑" pitchFamily="34" charset="-122"/>
              <a:ea typeface="微软雅黑" pitchFamily="34" charset="-122"/>
            </a:rPr>
            <a:t>垄断问题</a:t>
          </a:r>
          <a:endParaRPr lang="zh-CN" altLang="en-US" sz="1400" kern="1200" dirty="0">
            <a:latin typeface="微软雅黑" pitchFamily="34" charset="-122"/>
            <a:ea typeface="微软雅黑" pitchFamily="34" charset="-122"/>
          </a:endParaRPr>
        </a:p>
        <a:p>
          <a:pPr marL="228600" lvl="2" indent="-114300" algn="l" defTabSz="622300">
            <a:lnSpc>
              <a:spcPct val="90000"/>
            </a:lnSpc>
            <a:spcBef>
              <a:spcPct val="0"/>
            </a:spcBef>
            <a:spcAft>
              <a:spcPct val="15000"/>
            </a:spcAft>
            <a:buChar char="••"/>
          </a:pPr>
          <a:r>
            <a:rPr lang="zh-CN" altLang="en-US" sz="1400" i="0" kern="1200" dirty="0" smtClean="0">
              <a:latin typeface="微软雅黑" pitchFamily="34" charset="-122"/>
              <a:ea typeface="微软雅黑" pitchFamily="34" charset="-122"/>
            </a:rPr>
            <a:t>凯恩斯于１ ９ ３ ６年出版了</a:t>
          </a:r>
          <a:r>
            <a:rPr lang="en-US" altLang="zh-CN" sz="1400" i="0" kern="1200" dirty="0" smtClean="0">
              <a:latin typeface="微软雅黑" pitchFamily="34" charset="-122"/>
              <a:ea typeface="微软雅黑" pitchFamily="34" charset="-122"/>
            </a:rPr>
            <a:t>« </a:t>
          </a:r>
          <a:r>
            <a:rPr lang="zh-CN" altLang="en-US" sz="1400" i="0" kern="1200" dirty="0" smtClean="0">
              <a:latin typeface="微软雅黑" pitchFamily="34" charset="-122"/>
              <a:ea typeface="微软雅黑" pitchFamily="34" charset="-122"/>
            </a:rPr>
            <a:t>就业、利息和货币通论</a:t>
          </a:r>
          <a:r>
            <a:rPr lang="en-US" altLang="zh-CN" sz="1400" i="0" kern="1200" dirty="0" smtClean="0">
              <a:latin typeface="微软雅黑" pitchFamily="34" charset="-122"/>
              <a:ea typeface="微软雅黑" pitchFamily="34" charset="-122"/>
            </a:rPr>
            <a:t>»(</a:t>
          </a:r>
          <a:r>
            <a:rPr lang="zh-CN" altLang="en-US" sz="1400" i="0" kern="1200" dirty="0" smtClean="0">
              <a:latin typeface="微软雅黑" pitchFamily="34" charset="-122"/>
              <a:ea typeface="微软雅黑" pitchFamily="34" charset="-122"/>
            </a:rPr>
            <a:t>一般被简称为</a:t>
          </a:r>
          <a:r>
            <a:rPr lang="en-US" altLang="zh-CN" sz="1400" i="0" kern="1200" dirty="0" smtClean="0">
              <a:latin typeface="微软雅黑" pitchFamily="34" charset="-122"/>
              <a:ea typeface="微软雅黑" pitchFamily="34" charset="-122"/>
            </a:rPr>
            <a:t>« </a:t>
          </a:r>
          <a:r>
            <a:rPr lang="zh-CN" altLang="en-US" sz="1400" i="0" kern="1200" dirty="0" smtClean="0">
              <a:latin typeface="微软雅黑" pitchFamily="34" charset="-122"/>
              <a:ea typeface="微软雅黑" pitchFamily="34" charset="-122"/>
            </a:rPr>
            <a:t>通论</a:t>
          </a:r>
          <a:r>
            <a:rPr lang="en-US" altLang="zh-CN" sz="1400" i="0" kern="1200" dirty="0" smtClean="0">
              <a:latin typeface="微软雅黑" pitchFamily="34" charset="-122"/>
              <a:ea typeface="微软雅黑" pitchFamily="34" charset="-122"/>
            </a:rPr>
            <a:t>»)</a:t>
          </a:r>
          <a:endParaRPr lang="zh-CN" altLang="en-US" sz="1400" kern="1200" dirty="0">
            <a:latin typeface="微软雅黑" pitchFamily="34" charset="-122"/>
            <a:ea typeface="微软雅黑" pitchFamily="34" charset="-122"/>
          </a:endParaRPr>
        </a:p>
        <a:p>
          <a:pPr marL="228600" lvl="2" indent="-114300" algn="l" defTabSz="622300">
            <a:lnSpc>
              <a:spcPct val="90000"/>
            </a:lnSpc>
            <a:spcBef>
              <a:spcPct val="0"/>
            </a:spcBef>
            <a:spcAft>
              <a:spcPct val="15000"/>
            </a:spcAft>
            <a:buChar char="••"/>
          </a:pPr>
          <a:r>
            <a:rPr lang="zh-CN" altLang="en-US" sz="1400" i="0" kern="1200" dirty="0" smtClean="0">
              <a:latin typeface="微软雅黑" pitchFamily="34" charset="-122"/>
              <a:ea typeface="微软雅黑" pitchFamily="34" charset="-122"/>
            </a:rPr>
            <a:t>希克斯于１ ９ ３ ９年出版的</a:t>
          </a:r>
          <a:r>
            <a:rPr lang="en-US" altLang="zh-CN" sz="1400" i="0" kern="1200" dirty="0" smtClean="0">
              <a:latin typeface="微软雅黑" pitchFamily="34" charset="-122"/>
              <a:ea typeface="微软雅黑" pitchFamily="34" charset="-122"/>
            </a:rPr>
            <a:t>« </a:t>
          </a:r>
          <a:r>
            <a:rPr lang="zh-CN" altLang="en-US" sz="1400" i="0" kern="1200" dirty="0" smtClean="0">
              <a:latin typeface="微软雅黑" pitchFamily="34" charset="-122"/>
              <a:ea typeface="微软雅黑" pitchFamily="34" charset="-122"/>
            </a:rPr>
            <a:t>价值与资本</a:t>
          </a:r>
          <a:r>
            <a:rPr lang="en-US" altLang="zh-CN" sz="1400" i="0" kern="1200" dirty="0" smtClean="0">
              <a:latin typeface="微软雅黑" pitchFamily="34" charset="-122"/>
              <a:ea typeface="微软雅黑" pitchFamily="34" charset="-122"/>
            </a:rPr>
            <a:t>»</a:t>
          </a:r>
          <a:r>
            <a:rPr lang="zh-CN" altLang="en-US" sz="1400" i="0" kern="1200" dirty="0" smtClean="0">
              <a:latin typeface="微软雅黑" pitchFamily="34" charset="-122"/>
              <a:ea typeface="微软雅黑" pitchFamily="34" charset="-122"/>
            </a:rPr>
            <a:t>一书代表着对传统西方经济学的第三次修改与补充</a:t>
          </a:r>
          <a:endParaRPr lang="zh-CN" altLang="en-US" sz="1400" kern="1200" dirty="0">
            <a:latin typeface="微软雅黑" pitchFamily="34" charset="-122"/>
            <a:ea typeface="微软雅黑" pitchFamily="34" charset="-122"/>
          </a:endParaRPr>
        </a:p>
      </dsp:txBody>
      <dsp:txXfrm rot="-5400000">
        <a:off x="1307139" y="3265880"/>
        <a:ext cx="9325905" cy="19341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45AAA-ECCF-4A98-8AF1-44BDA5570588}">
      <dsp:nvSpPr>
        <dsp:cNvPr id="0" name=""/>
        <dsp:cNvSpPr/>
      </dsp:nvSpPr>
      <dsp:spPr>
        <a:xfrm rot="16200000">
          <a:off x="-1413798" y="2207565"/>
          <a:ext cx="3347089" cy="387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1729" bIns="0" numCol="1" spcCol="1270" anchor="t" anchorCtr="0">
          <a:noAutofit/>
        </a:bodyPr>
        <a:lstStyle/>
        <a:p>
          <a:pPr lvl="0" algn="r" defTabSz="1200150">
            <a:lnSpc>
              <a:spcPct val="90000"/>
            </a:lnSpc>
            <a:spcBef>
              <a:spcPct val="0"/>
            </a:spcBef>
            <a:spcAft>
              <a:spcPct val="35000"/>
            </a:spcAft>
          </a:pPr>
          <a:r>
            <a:rPr lang="en-US" altLang="zh-CN" sz="2700" kern="1200" dirty="0" smtClean="0"/>
            <a:t> </a:t>
          </a:r>
          <a:endParaRPr lang="zh-CN" altLang="en-US" sz="2700" kern="1200" dirty="0"/>
        </a:p>
      </dsp:txBody>
      <dsp:txXfrm>
        <a:off x="-1413798" y="2207565"/>
        <a:ext cx="3347089" cy="387471"/>
      </dsp:txXfrm>
    </dsp:sp>
    <dsp:sp modelId="{6ACDF653-62F8-4E23-9DF8-7ED1851AB7CC}">
      <dsp:nvSpPr>
        <dsp:cNvPr id="0" name=""/>
        <dsp:cNvSpPr/>
      </dsp:nvSpPr>
      <dsp:spPr>
        <a:xfrm>
          <a:off x="453482" y="727756"/>
          <a:ext cx="1930020" cy="33470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341729" rIns="149352" bIns="149352" numCol="1" spcCol="1270" anchor="t" anchorCtr="0">
          <a:noAutofit/>
        </a:bodyPr>
        <a:lstStyle/>
        <a:p>
          <a:pPr marL="171450" lvl="1" indent="-171450" algn="just"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进入２ ０世纪７ ０年代以后</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西方世界出现的滞胀</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即失业与通货膨胀的并存</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给新古典综合派的宏观经济学部分以很大的打击</a:t>
          </a:r>
          <a:r>
            <a:rPr lang="en-US" altLang="zh-CN" sz="1600" i="0" kern="1200" dirty="0" smtClean="0">
              <a:latin typeface="微软雅黑" pitchFamily="34" charset="-122"/>
              <a:ea typeface="微软雅黑" pitchFamily="34" charset="-122"/>
            </a:rPr>
            <a:t>. </a:t>
          </a:r>
          <a:endParaRPr lang="zh-CN" altLang="en-US" sz="1600" kern="1200" dirty="0">
            <a:latin typeface="微软雅黑" pitchFamily="34" charset="-122"/>
            <a:ea typeface="微软雅黑" pitchFamily="34" charset="-122"/>
          </a:endParaRPr>
        </a:p>
      </dsp:txBody>
      <dsp:txXfrm>
        <a:off x="453482" y="727756"/>
        <a:ext cx="1930020" cy="3347089"/>
      </dsp:txXfrm>
    </dsp:sp>
    <dsp:sp modelId="{E7CEB91F-F445-4D5E-99CC-DCA1BFAB9155}">
      <dsp:nvSpPr>
        <dsp:cNvPr id="0" name=""/>
        <dsp:cNvSpPr/>
      </dsp:nvSpPr>
      <dsp:spPr>
        <a:xfrm>
          <a:off x="66010" y="216293"/>
          <a:ext cx="774943" cy="774943"/>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86BFB5-D247-4365-A379-15F17D12E3D9}">
      <dsp:nvSpPr>
        <dsp:cNvPr id="0" name=""/>
        <dsp:cNvSpPr/>
      </dsp:nvSpPr>
      <dsp:spPr>
        <a:xfrm rot="16200000">
          <a:off x="1417152" y="2207565"/>
          <a:ext cx="3347089" cy="387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1729" bIns="0" numCol="1" spcCol="1270" anchor="t" anchorCtr="0">
          <a:noAutofit/>
        </a:bodyPr>
        <a:lstStyle/>
        <a:p>
          <a:pPr lvl="0" algn="r" defTabSz="1200150">
            <a:lnSpc>
              <a:spcPct val="90000"/>
            </a:lnSpc>
            <a:spcBef>
              <a:spcPct val="0"/>
            </a:spcBef>
            <a:spcAft>
              <a:spcPct val="35000"/>
            </a:spcAft>
          </a:pPr>
          <a:endParaRPr lang="zh-CN" altLang="en-US" sz="2700" kern="1200" dirty="0"/>
        </a:p>
      </dsp:txBody>
      <dsp:txXfrm>
        <a:off x="1417152" y="2207565"/>
        <a:ext cx="3347089" cy="387471"/>
      </dsp:txXfrm>
    </dsp:sp>
    <dsp:sp modelId="{097F61D1-79BE-4CA2-933B-6563D0225593}">
      <dsp:nvSpPr>
        <dsp:cNvPr id="0" name=""/>
        <dsp:cNvSpPr/>
      </dsp:nvSpPr>
      <dsp:spPr>
        <a:xfrm>
          <a:off x="3284432" y="727756"/>
          <a:ext cx="1930020" cy="33470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341729" rIns="149352" bIns="149352" numCol="1" spcCol="1270" anchor="t" anchorCtr="0">
          <a:noAutofit/>
        </a:bodyPr>
        <a:lstStyle/>
        <a:p>
          <a:pPr marL="171450" lvl="1" indent="-171450" algn="just"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对新古典综合派所含有的原有的微观经济学部分</a:t>
          </a:r>
          <a:r>
            <a:rPr lang="en-US" altLang="zh-CN" sz="1600" i="0" kern="1200" dirty="0" smtClean="0">
              <a:latin typeface="微软雅黑" pitchFamily="34" charset="-122"/>
              <a:ea typeface="微软雅黑" pitchFamily="34" charset="-122"/>
            </a:rPr>
            <a:t>,</a:t>
          </a:r>
          <a:r>
            <a:rPr lang="zh-CN" altLang="en-US" sz="1600" i="0" kern="1200" dirty="0" smtClean="0">
              <a:latin typeface="微软雅黑" pitchFamily="34" charset="-122"/>
              <a:ea typeface="微软雅黑" pitchFamily="34" charset="-122"/>
            </a:rPr>
            <a:t>一部分西方学者对它的基本假</a:t>
          </a:r>
          <a:br>
            <a:rPr lang="zh-CN" altLang="en-US" sz="1600" i="0" kern="1200" dirty="0" smtClean="0">
              <a:latin typeface="微软雅黑" pitchFamily="34" charset="-122"/>
              <a:ea typeface="微软雅黑" pitchFamily="34" charset="-122"/>
            </a:rPr>
          </a:br>
          <a:r>
            <a:rPr lang="zh-CN" altLang="en-US" sz="1600" i="0" kern="1200" dirty="0" smtClean="0">
              <a:latin typeface="微软雅黑" pitchFamily="34" charset="-122"/>
              <a:ea typeface="微软雅黑" pitchFamily="34" charset="-122"/>
            </a:rPr>
            <a:t>设前提提出了质疑并且根据质疑提出了新的见解</a:t>
          </a:r>
          <a:r>
            <a:rPr lang="en-US" altLang="zh-CN" sz="1600" i="0" kern="1200" dirty="0" smtClean="0">
              <a:latin typeface="微软雅黑" pitchFamily="34" charset="-122"/>
              <a:ea typeface="微软雅黑" pitchFamily="34" charset="-122"/>
            </a:rPr>
            <a:t>. </a:t>
          </a:r>
          <a:br>
            <a:rPr lang="en-US" altLang="zh-CN" sz="1600" i="0" kern="1200" dirty="0" smtClean="0">
              <a:latin typeface="微软雅黑" pitchFamily="34" charset="-122"/>
              <a:ea typeface="微软雅黑" pitchFamily="34" charset="-122"/>
            </a:rPr>
          </a:br>
          <a:endParaRPr lang="zh-CN" altLang="en-US" sz="1600" kern="1200" dirty="0">
            <a:latin typeface="微软雅黑" pitchFamily="34" charset="-122"/>
            <a:ea typeface="微软雅黑" pitchFamily="34" charset="-122"/>
          </a:endParaRPr>
        </a:p>
      </dsp:txBody>
      <dsp:txXfrm>
        <a:off x="3284432" y="727756"/>
        <a:ext cx="1930020" cy="3347089"/>
      </dsp:txXfrm>
    </dsp:sp>
    <dsp:sp modelId="{373A3124-9DD3-47E0-97C7-6BC30009B069}">
      <dsp:nvSpPr>
        <dsp:cNvPr id="0" name=""/>
        <dsp:cNvSpPr/>
      </dsp:nvSpPr>
      <dsp:spPr>
        <a:xfrm>
          <a:off x="2896960" y="216293"/>
          <a:ext cx="774943" cy="774943"/>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5D3B4C-1739-416B-A54E-050DD20DDD28}">
      <dsp:nvSpPr>
        <dsp:cNvPr id="0" name=""/>
        <dsp:cNvSpPr/>
      </dsp:nvSpPr>
      <dsp:spPr>
        <a:xfrm rot="16200000">
          <a:off x="4248102" y="2207565"/>
          <a:ext cx="3347089" cy="387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1729" bIns="0" numCol="1" spcCol="1270" anchor="t" anchorCtr="0">
          <a:noAutofit/>
        </a:bodyPr>
        <a:lstStyle/>
        <a:p>
          <a:pPr lvl="0" algn="r" defTabSz="1200150">
            <a:lnSpc>
              <a:spcPct val="90000"/>
            </a:lnSpc>
            <a:spcBef>
              <a:spcPct val="0"/>
            </a:spcBef>
            <a:spcAft>
              <a:spcPct val="35000"/>
            </a:spcAft>
          </a:pPr>
          <a:endParaRPr lang="zh-CN" altLang="en-US" sz="2700" kern="1200" dirty="0"/>
        </a:p>
      </dsp:txBody>
      <dsp:txXfrm>
        <a:off x="4248102" y="2207565"/>
        <a:ext cx="3347089" cy="387471"/>
      </dsp:txXfrm>
    </dsp:sp>
    <dsp:sp modelId="{3EF87A3A-3B4D-4860-BC9A-029D3592D907}">
      <dsp:nvSpPr>
        <dsp:cNvPr id="0" name=""/>
        <dsp:cNvSpPr/>
      </dsp:nvSpPr>
      <dsp:spPr>
        <a:xfrm>
          <a:off x="6115382" y="727756"/>
          <a:ext cx="1930020" cy="33470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341729" rIns="149352" bIns="149352" numCol="1" spcCol="1270" anchor="t" anchorCtr="0">
          <a:noAutofit/>
        </a:bodyPr>
        <a:lstStyle/>
        <a:p>
          <a:pPr marL="171450" lvl="1" indent="-171450" algn="l"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一些西方学者也分别从不同的角度和领域来研究经济现象</a:t>
          </a:r>
          <a:r>
            <a:rPr lang="en-US" altLang="zh-CN" sz="1600" i="0" kern="1200" dirty="0" smtClean="0">
              <a:latin typeface="微软雅黑" pitchFamily="34" charset="-122"/>
              <a:ea typeface="微软雅黑" pitchFamily="34" charset="-122"/>
            </a:rPr>
            <a:t>.</a:t>
          </a:r>
          <a:br>
            <a:rPr lang="en-US" altLang="zh-CN" sz="1600" i="0" kern="1200" dirty="0" smtClean="0">
              <a:latin typeface="微软雅黑" pitchFamily="34" charset="-122"/>
              <a:ea typeface="微软雅黑" pitchFamily="34" charset="-122"/>
            </a:rPr>
          </a:br>
          <a:endParaRPr lang="zh-CN" altLang="en-US" sz="1600" kern="1200" dirty="0">
            <a:latin typeface="微软雅黑" pitchFamily="34" charset="-122"/>
            <a:ea typeface="微软雅黑" pitchFamily="34" charset="-122"/>
          </a:endParaRPr>
        </a:p>
      </dsp:txBody>
      <dsp:txXfrm>
        <a:off x="6115382" y="727756"/>
        <a:ext cx="1930020" cy="3347089"/>
      </dsp:txXfrm>
    </dsp:sp>
    <dsp:sp modelId="{5A91A569-537E-4D4E-90AB-59F82F5E1605}">
      <dsp:nvSpPr>
        <dsp:cNvPr id="0" name=""/>
        <dsp:cNvSpPr/>
      </dsp:nvSpPr>
      <dsp:spPr>
        <a:xfrm>
          <a:off x="5727910" y="216293"/>
          <a:ext cx="774943" cy="774943"/>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61910B-8BD1-4DAF-BB37-D010C8DB4653}">
      <dsp:nvSpPr>
        <dsp:cNvPr id="0" name=""/>
        <dsp:cNvSpPr/>
      </dsp:nvSpPr>
      <dsp:spPr>
        <a:xfrm rot="16200000">
          <a:off x="7079052" y="2207565"/>
          <a:ext cx="3347089" cy="387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41729" bIns="0" numCol="1" spcCol="1270" anchor="t" anchorCtr="0">
          <a:noAutofit/>
        </a:bodyPr>
        <a:lstStyle/>
        <a:p>
          <a:pPr lvl="0" algn="r" defTabSz="1200150">
            <a:lnSpc>
              <a:spcPct val="90000"/>
            </a:lnSpc>
            <a:spcBef>
              <a:spcPct val="0"/>
            </a:spcBef>
            <a:spcAft>
              <a:spcPct val="35000"/>
            </a:spcAft>
          </a:pPr>
          <a:endParaRPr lang="zh-CN" altLang="en-US" sz="2700" kern="1200" dirty="0"/>
        </a:p>
      </dsp:txBody>
      <dsp:txXfrm>
        <a:off x="7079052" y="2207565"/>
        <a:ext cx="3347089" cy="387471"/>
      </dsp:txXfrm>
    </dsp:sp>
    <dsp:sp modelId="{3D2E6ED4-C9EF-49CF-8453-F245840032A8}">
      <dsp:nvSpPr>
        <dsp:cNvPr id="0" name=""/>
        <dsp:cNvSpPr/>
      </dsp:nvSpPr>
      <dsp:spPr>
        <a:xfrm>
          <a:off x="8946332" y="727756"/>
          <a:ext cx="1930020" cy="33470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341729" rIns="113792" bIns="113792" numCol="1" spcCol="1270" anchor="t" anchorCtr="0">
          <a:noAutofit/>
        </a:bodyPr>
        <a:lstStyle/>
        <a:p>
          <a:pPr marL="171450" lvl="1" indent="-171450" algn="l" defTabSz="711200">
            <a:lnSpc>
              <a:spcPct val="90000"/>
            </a:lnSpc>
            <a:spcBef>
              <a:spcPct val="0"/>
            </a:spcBef>
            <a:spcAft>
              <a:spcPct val="15000"/>
            </a:spcAft>
            <a:buChar char="••"/>
          </a:pPr>
          <a:r>
            <a:rPr lang="zh-CN" altLang="en-US" sz="1600" i="0" kern="1200" dirty="0" smtClean="0">
              <a:latin typeface="微软雅黑" pitchFamily="34" charset="-122"/>
              <a:ea typeface="微软雅黑" pitchFamily="34" charset="-122"/>
            </a:rPr>
            <a:t>西方学者使用了更多的研究方法</a:t>
          </a:r>
          <a:r>
            <a:rPr lang="en-US" altLang="zh-CN" sz="1600" i="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i="0" kern="1200" dirty="0" smtClean="0"/>
            <a:t>数学与计量经济学</a:t>
          </a: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i="0" kern="1200" dirty="0" smtClean="0"/>
            <a:t>目标和操作程序</a:t>
          </a:r>
          <a:br>
            <a:rPr lang="zh-CN" altLang="en-US" sz="1600" i="0" kern="1200" dirty="0" smtClean="0"/>
          </a:b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i="0" kern="1200" dirty="0" smtClean="0"/>
            <a:t>计算机模拟</a:t>
          </a:r>
          <a:br>
            <a:rPr lang="zh-CN" altLang="en-US" sz="1600" i="0" kern="1200" dirty="0" smtClean="0"/>
          </a:br>
          <a:r>
            <a:rPr lang="zh-CN" altLang="en-US" sz="1600" i="0" kern="1200" dirty="0" smtClean="0"/>
            <a:t/>
          </a:r>
          <a:br>
            <a:rPr lang="zh-CN" altLang="en-US" sz="1600" i="0" kern="1200" dirty="0" smtClean="0"/>
          </a:br>
          <a:r>
            <a:rPr lang="zh-CN" altLang="en-US" sz="1600" i="0" kern="1200" dirty="0" smtClean="0"/>
            <a:t/>
          </a:r>
          <a:br>
            <a:rPr lang="zh-CN" altLang="en-US" sz="1600" i="0" kern="1200" dirty="0" smtClean="0"/>
          </a:br>
          <a:r>
            <a:rPr lang="zh-CN" altLang="en-US" sz="1600" i="0" kern="1200" dirty="0" smtClean="0"/>
            <a:t/>
          </a:r>
          <a:br>
            <a:rPr lang="zh-CN" altLang="en-US" sz="1600" i="0" kern="1200" dirty="0" smtClean="0"/>
          </a:br>
          <a:r>
            <a:rPr lang="en-US" altLang="zh-CN" sz="1600" i="0" kern="1200" dirty="0" smtClean="0">
              <a:latin typeface="微软雅黑" pitchFamily="34" charset="-122"/>
              <a:ea typeface="微软雅黑" pitchFamily="34" charset="-122"/>
            </a:rPr>
            <a:t> </a:t>
          </a:r>
          <a:br>
            <a:rPr lang="en-US" altLang="zh-CN" sz="1600" i="0" kern="1200" dirty="0" smtClean="0">
              <a:latin typeface="微软雅黑" pitchFamily="34" charset="-122"/>
              <a:ea typeface="微软雅黑" pitchFamily="34" charset="-122"/>
            </a:rPr>
          </a:br>
          <a:r>
            <a:rPr lang="en-US" altLang="zh-CN" sz="1600" i="0" kern="1200" dirty="0" smtClean="0">
              <a:latin typeface="微软雅黑" pitchFamily="34" charset="-122"/>
              <a:ea typeface="微软雅黑" pitchFamily="34" charset="-122"/>
            </a:rPr>
            <a:t/>
          </a:r>
          <a:br>
            <a:rPr lang="en-US" altLang="zh-CN" sz="1600" i="0" kern="1200" dirty="0" smtClean="0">
              <a:latin typeface="微软雅黑" pitchFamily="34" charset="-122"/>
              <a:ea typeface="微软雅黑" pitchFamily="34" charset="-122"/>
            </a:rPr>
          </a:br>
          <a:endParaRPr lang="zh-CN" altLang="en-US" sz="1600"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endParaRPr lang="zh-CN" altLang="en-US" sz="1600" kern="1200" dirty="0">
            <a:latin typeface="微软雅黑" pitchFamily="34" charset="-122"/>
            <a:ea typeface="微软雅黑" pitchFamily="34" charset="-122"/>
          </a:endParaRPr>
        </a:p>
      </dsp:txBody>
      <dsp:txXfrm>
        <a:off x="8946332" y="727756"/>
        <a:ext cx="1930020" cy="3347089"/>
      </dsp:txXfrm>
    </dsp:sp>
    <dsp:sp modelId="{2BBF4C69-1397-4653-B788-D1D6363909A9}">
      <dsp:nvSpPr>
        <dsp:cNvPr id="0" name=""/>
        <dsp:cNvSpPr/>
      </dsp:nvSpPr>
      <dsp:spPr>
        <a:xfrm>
          <a:off x="8558860" y="216293"/>
          <a:ext cx="774943" cy="774943"/>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D2C8D0-FF3F-4EE7-9889-7388A93CADDB}">
      <dsp:nvSpPr>
        <dsp:cNvPr id="0" name=""/>
        <dsp:cNvSpPr/>
      </dsp:nvSpPr>
      <dsp:spPr>
        <a:xfrm>
          <a:off x="1123956" y="0"/>
          <a:ext cx="7188186" cy="5418667"/>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FC8E4B-F49B-4CCD-99E8-919943DC703F}">
      <dsp:nvSpPr>
        <dsp:cNvPr id="0" name=""/>
        <dsp:cNvSpPr/>
      </dsp:nvSpPr>
      <dsp:spPr>
        <a:xfrm>
          <a:off x="1473200" y="371265"/>
          <a:ext cx="3104722"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i="0" kern="1200" dirty="0" smtClean="0">
              <a:latin typeface="微软雅黑" pitchFamily="34" charset="-122"/>
              <a:ea typeface="微软雅黑" pitchFamily="34" charset="-122"/>
            </a:rPr>
            <a:t>社会主义国家的</a:t>
          </a:r>
          <a:endParaRPr lang="en-US" altLang="zh-CN" sz="2000" i="0" kern="1200" dirty="0" smtClean="0">
            <a:latin typeface="微软雅黑" pitchFamily="34" charset="-122"/>
            <a:ea typeface="微软雅黑" pitchFamily="34" charset="-122"/>
          </a:endParaRPr>
        </a:p>
        <a:p>
          <a:pPr lvl="0" algn="ctr" defTabSz="889000">
            <a:lnSpc>
              <a:spcPct val="90000"/>
            </a:lnSpc>
            <a:spcBef>
              <a:spcPct val="0"/>
            </a:spcBef>
            <a:spcAft>
              <a:spcPct val="35000"/>
            </a:spcAft>
          </a:pPr>
          <a:r>
            <a:rPr lang="zh-CN" altLang="en-US" sz="2000" i="0" kern="1200" dirty="0" smtClean="0">
              <a:latin typeface="微软雅黑" pitchFamily="34" charset="-122"/>
              <a:ea typeface="微软雅黑" pitchFamily="34" charset="-122"/>
            </a:rPr>
            <a:t>社会主义精神文明建设</a:t>
          </a:r>
          <a:endParaRPr lang="zh-CN" altLang="en-US" sz="2000" kern="1200" dirty="0">
            <a:latin typeface="微软雅黑" pitchFamily="34" charset="-122"/>
            <a:ea typeface="微软雅黑" pitchFamily="34" charset="-122"/>
          </a:endParaRPr>
        </a:p>
      </dsp:txBody>
      <dsp:txXfrm>
        <a:off x="1579007" y="477072"/>
        <a:ext cx="2893108" cy="1955852"/>
      </dsp:txXfrm>
    </dsp:sp>
    <dsp:sp modelId="{8EE8FA35-D730-477C-A4FD-91667C3581F8}">
      <dsp:nvSpPr>
        <dsp:cNvPr id="0" name=""/>
        <dsp:cNvSpPr/>
      </dsp:nvSpPr>
      <dsp:spPr>
        <a:xfrm>
          <a:off x="4832763" y="352213"/>
          <a:ext cx="3346026"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i="0" kern="1200" dirty="0" smtClean="0">
              <a:latin typeface="微软雅黑" pitchFamily="34" charset="-122"/>
              <a:ea typeface="微软雅黑" pitchFamily="34" charset="-122"/>
            </a:rPr>
            <a:t>西方经济学的微观与宏观</a:t>
          </a:r>
          <a:endParaRPr lang="zh-CN" altLang="en-US" sz="2000" kern="1200" dirty="0">
            <a:latin typeface="微软雅黑" pitchFamily="34" charset="-122"/>
            <a:ea typeface="微软雅黑" pitchFamily="34" charset="-122"/>
          </a:endParaRPr>
        </a:p>
      </dsp:txBody>
      <dsp:txXfrm>
        <a:off x="4938570" y="458020"/>
        <a:ext cx="3134412" cy="1955852"/>
      </dsp:txXfrm>
    </dsp:sp>
    <dsp:sp modelId="{EBEA5913-6B32-4269-AD52-CD2482FA0611}">
      <dsp:nvSpPr>
        <dsp:cNvPr id="0" name=""/>
        <dsp:cNvSpPr/>
      </dsp:nvSpPr>
      <dsp:spPr>
        <a:xfrm>
          <a:off x="1435107" y="2860882"/>
          <a:ext cx="3104744"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i="0" kern="1200" dirty="0" smtClean="0">
              <a:latin typeface="微软雅黑" pitchFamily="34" charset="-122"/>
              <a:ea typeface="微软雅黑" pitchFamily="34" charset="-122"/>
            </a:rPr>
            <a:t>市场经济和计划经济都是管理国民经济的手段</a:t>
          </a:r>
          <a:endParaRPr lang="zh-CN" altLang="en-US" sz="2000" kern="1200" dirty="0">
            <a:latin typeface="微软雅黑" pitchFamily="34" charset="-122"/>
            <a:ea typeface="微软雅黑" pitchFamily="34" charset="-122"/>
          </a:endParaRPr>
        </a:p>
      </dsp:txBody>
      <dsp:txXfrm>
        <a:off x="1540914" y="2966689"/>
        <a:ext cx="2893130" cy="1955852"/>
      </dsp:txXfrm>
    </dsp:sp>
    <dsp:sp modelId="{1A02107D-A8A6-496D-AC2A-08E3382A913E}">
      <dsp:nvSpPr>
        <dsp:cNvPr id="0" name=""/>
        <dsp:cNvSpPr/>
      </dsp:nvSpPr>
      <dsp:spPr>
        <a:xfrm>
          <a:off x="4908971" y="2898986"/>
          <a:ext cx="3346026" cy="2167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i="0" kern="1200" dirty="0" smtClean="0">
              <a:latin typeface="微软雅黑" pitchFamily="34" charset="-122"/>
              <a:ea typeface="微软雅黑" pitchFamily="34" charset="-122"/>
            </a:rPr>
            <a:t>必须吸收和借鉴当今世界各国包括资本主义发达国家的一切反映现代社会化生产规律的先进经营管理方法</a:t>
          </a:r>
          <a:endParaRPr lang="zh-CN" altLang="en-US" sz="2000" kern="1200" dirty="0">
            <a:latin typeface="微软雅黑" pitchFamily="34" charset="-122"/>
            <a:ea typeface="微软雅黑" pitchFamily="34" charset="-122"/>
          </a:endParaRPr>
        </a:p>
      </dsp:txBody>
      <dsp:txXfrm>
        <a:off x="5014778" y="3004793"/>
        <a:ext cx="3134412" cy="195585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3728F244-EF2E-433E-B206-8040322780E6}" type="datetimeFigureOut">
              <a:rPr lang="zh-CN" altLang="en-US"/>
              <a:pPr>
                <a:defRPr/>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8F2E9A8A-3D0F-47DF-98E7-260E0319E7ED}" type="slidenum">
              <a:rPr lang="zh-CN" altLang="en-US"/>
              <a:pPr/>
              <a:t>‹#›</a:t>
            </a:fld>
            <a:endParaRPr lang="zh-CN" altLang="en-US"/>
          </a:p>
        </p:txBody>
      </p:sp>
    </p:spTree>
    <p:extLst>
      <p:ext uri="{BB962C8B-B14F-4D97-AF65-F5344CB8AC3E}">
        <p14:creationId xmlns:p14="http://schemas.microsoft.com/office/powerpoint/2010/main" val="2173222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2" name="灯片编号占位符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820E232-A997-4628-BDD2-03FB72329A94}" type="slidenum">
              <a:rPr lang="zh-CN" altLang="en-US">
                <a:latin typeface="Calibri" panose="020F0502020204030204" pitchFamily="34" charset="0"/>
              </a:rPr>
              <a:pPr eaLnBrk="1" hangingPunct="1"/>
              <a:t>2</a:t>
            </a:fld>
            <a:endParaRPr lang="en-US" altLang="zh-CN">
              <a:latin typeface="Calibri" panose="020F0502020204030204" pitchFamily="34" charset="0"/>
            </a:endParaRPr>
          </a:p>
        </p:txBody>
      </p:sp>
    </p:spTree>
    <p:extLst>
      <p:ext uri="{BB962C8B-B14F-4D97-AF65-F5344CB8AC3E}">
        <p14:creationId xmlns:p14="http://schemas.microsoft.com/office/powerpoint/2010/main" val="4111223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6" name="灯片编号占位符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5F7F323-50DA-4AB7-AC3F-4D66F8D57565}" type="slidenum">
              <a:rPr lang="zh-CN" altLang="en-US">
                <a:latin typeface="Calibri" panose="020F0502020204030204" pitchFamily="34" charset="0"/>
              </a:rPr>
              <a:pPr eaLnBrk="1" hangingPunct="1"/>
              <a:t>9</a:t>
            </a:fld>
            <a:endParaRPr lang="en-US" altLang="zh-CN">
              <a:latin typeface="Calibri" panose="020F0502020204030204" pitchFamily="34" charset="0"/>
            </a:endParaRPr>
          </a:p>
        </p:txBody>
      </p:sp>
    </p:spTree>
    <p:extLst>
      <p:ext uri="{BB962C8B-B14F-4D97-AF65-F5344CB8AC3E}">
        <p14:creationId xmlns:p14="http://schemas.microsoft.com/office/powerpoint/2010/main" val="2827282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5" name="日期占位符 3"/>
          <p:cNvSpPr>
            <a:spLocks noGrp="1"/>
          </p:cNvSpPr>
          <p:nvPr>
            <p:ph type="dt" sz="half" idx="10"/>
          </p:nvPr>
        </p:nvSpPr>
        <p:spPr/>
        <p:txBody>
          <a:bodyPr/>
          <a:lstStyle>
            <a:lvl1pPr>
              <a:defRPr/>
            </a:lvl1pPr>
          </a:lstStyle>
          <a:p>
            <a:pPr>
              <a:defRPr/>
            </a:pPr>
            <a:fld id="{CEC92FBA-6CCB-4436-91A1-26C068BCB2BD}" type="datetimeFigureOut">
              <a:rPr lang="zh-CN" altLang="en-US"/>
              <a:pPr>
                <a:defRPr/>
              </a:pPr>
              <a:t>2017/7/21/Friday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6ADBCC9-3B8C-4ACE-A7C0-773610841B91}" type="slidenum">
              <a:rPr lang="zh-CN" altLang="en-US"/>
              <a:pPr/>
              <a:t>‹#›</a:t>
            </a:fld>
            <a:endParaRPr lang="zh-CN" altLang="en-US"/>
          </a:p>
        </p:txBody>
      </p:sp>
    </p:spTree>
    <p:extLst>
      <p:ext uri="{BB962C8B-B14F-4D97-AF65-F5344CB8AC3E}">
        <p14:creationId xmlns:p14="http://schemas.microsoft.com/office/powerpoint/2010/main" val="3762167966"/>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p:txBody>
          <a:bodyPr/>
          <a:lstStyle>
            <a:lvl1pPr>
              <a:defRPr/>
            </a:lvl1pPr>
          </a:lstStyle>
          <a:p>
            <a:pPr>
              <a:defRPr/>
            </a:pPr>
            <a:fld id="{3E3EC502-024E-48C6-9A58-7A771D4BA6C0}" type="datetimeFigureOut">
              <a:rPr lang="zh-CN" altLang="en-US"/>
              <a:pPr>
                <a:defRPr/>
              </a:pPr>
              <a:t>2017/7/21/Friday</a:t>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fld id="{48DB1A13-7599-415D-BE11-18F4FD184890}" type="slidenum">
              <a:rPr lang="zh-CN" altLang="en-US"/>
              <a:pPr/>
              <a:t>‹#›</a:t>
            </a:fld>
            <a:endParaRPr lang="zh-CN" altLang="en-US"/>
          </a:p>
        </p:txBody>
      </p:sp>
    </p:spTree>
    <p:extLst>
      <p:ext uri="{BB962C8B-B14F-4D97-AF65-F5344CB8AC3E}">
        <p14:creationId xmlns:p14="http://schemas.microsoft.com/office/powerpoint/2010/main" val="200690505"/>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B5950FB-9C28-48B2-B3EF-CC6E53214502}" type="datetimeFigureOut">
              <a:rPr lang="zh-CN" altLang="en-US"/>
              <a:pPr>
                <a:defRPr/>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2780D2C4-7F01-4343-BD46-9AC50E6371C1}" type="slidenum">
              <a:rPr lang="zh-CN" altLang="en-US"/>
              <a:pPr/>
              <a:t>‹#›</a:t>
            </a:fld>
            <a:endParaRPr lang="zh-CN" altLang="en-US"/>
          </a:p>
        </p:txBody>
      </p:sp>
      <p:sp>
        <p:nvSpPr>
          <p:cNvPr id="9" name="矩形 8"/>
          <p:cNvSpPr/>
          <p:nvPr/>
        </p:nvSpPr>
        <p:spPr>
          <a:xfrm>
            <a:off x="-9525" y="-7938"/>
            <a:ext cx="12201525" cy="6862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Lst>
  <p:transition spd="slow">
    <p:random/>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700" y="-3175"/>
            <a:ext cx="12239625" cy="6904038"/>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文本框 1"/>
          <p:cNvSpPr txBox="1"/>
          <p:nvPr/>
        </p:nvSpPr>
        <p:spPr>
          <a:xfrm>
            <a:off x="2049145" y="4302125"/>
            <a:ext cx="5862320" cy="483235"/>
          </a:xfrm>
          <a:prstGeom prst="rect">
            <a:avLst/>
          </a:prstGeom>
          <a:noFill/>
        </p:spPr>
        <p:txBody>
          <a:bodyPr>
            <a:spAutoFit/>
            <a:scene3d>
              <a:camera prst="orthographicFront"/>
              <a:lightRig rig="threePt" dir="t"/>
            </a:scene3d>
          </a:bodyPr>
          <a:lstStyle/>
          <a:p>
            <a:pPr algn="r">
              <a:spcBef>
                <a:spcPts val="0"/>
              </a:spcBef>
              <a:spcAft>
                <a:spcPts val="0"/>
              </a:spcAft>
              <a:defRPr/>
            </a:pPr>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2463800" y="2141855"/>
            <a:ext cx="7939405" cy="1360181"/>
          </a:xfrm>
          <a:prstGeom prst="rect">
            <a:avLst/>
          </a:prstGeom>
          <a:noFill/>
        </p:spPr>
        <p:txBody>
          <a:bodyPr>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918" y="3421857"/>
            <a:ext cx="3433763"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直角三角形 7"/>
          <p:cNvSpPr/>
          <p:nvPr/>
        </p:nvSpPr>
        <p:spPr>
          <a:xfrm rot="16200000">
            <a:off x="9394825" y="4068763"/>
            <a:ext cx="2882900"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8"/>
          <p:cNvCxnSpPr/>
          <p:nvPr/>
        </p:nvCxnSpPr>
        <p:spPr>
          <a:xfrm flipH="1">
            <a:off x="1674813" y="2282825"/>
            <a:ext cx="4762" cy="25019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2938"/>
            <a:ext cx="7938" cy="1601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77713"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sp>
        <p:nvSpPr>
          <p:cNvPr id="15" name="椭圆 14"/>
          <p:cNvSpPr/>
          <p:nvPr/>
        </p:nvSpPr>
        <p:spPr>
          <a:xfrm>
            <a:off x="1951038" y="2316163"/>
            <a:ext cx="2189162" cy="2187575"/>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6" name="椭圆 15"/>
          <p:cNvSpPr/>
          <p:nvPr/>
        </p:nvSpPr>
        <p:spPr>
          <a:xfrm>
            <a:off x="2066925" y="2430463"/>
            <a:ext cx="1957388" cy="1958975"/>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0" name="矩形 19"/>
          <p:cNvSpPr/>
          <p:nvPr/>
        </p:nvSpPr>
        <p:spPr>
          <a:xfrm>
            <a:off x="2217315" y="2828763"/>
            <a:ext cx="2052609" cy="961252"/>
          </a:xfrm>
          <a:prstGeom prst="rect">
            <a:avLst/>
          </a:prstGeom>
        </p:spPr>
        <p:txBody>
          <a:bodyPr lIns="128994" tIns="64498" rIns="128994" bIns="64498">
            <a:spAutoFit/>
          </a:bodyPr>
          <a:lstStyle/>
          <a:p>
            <a:pPr fontAlgn="auto">
              <a:spcBef>
                <a:spcPts val="0"/>
              </a:spcBef>
              <a:spcAft>
                <a:spcPts val="0"/>
              </a:spcAft>
              <a:defRPr/>
            </a:pPr>
            <a:r>
              <a:rPr lang="zh-CN" altLang="en-US" sz="5400" b="1" kern="0" dirty="0">
                <a:solidFill>
                  <a:srgbClr val="0067B4"/>
                </a:solidFill>
                <a:effectLst>
                  <a:glow rad="63500">
                    <a:schemeClr val="bg1">
                      <a:lumMod val="65000"/>
                      <a:alpha val="40000"/>
                    </a:schemeClr>
                  </a:glow>
                </a:effectLst>
                <a:latin typeface="Impact" panose="020B0806030902050204" pitchFamily="34" charset="0"/>
                <a:ea typeface="+mn-ea"/>
              </a:rPr>
              <a:t>开篇</a:t>
            </a:r>
            <a:endParaRPr lang="zh-CN" altLang="en-US" sz="5400" b="1" kern="0" dirty="0">
              <a:solidFill>
                <a:srgbClr val="0067B4"/>
              </a:solidFill>
              <a:effectLst>
                <a:glow rad="63500">
                  <a:schemeClr val="bg1">
                    <a:lumMod val="65000"/>
                    <a:alpha val="40000"/>
                  </a:schemeClr>
                </a:glow>
              </a:effectLst>
              <a:latin typeface="Impact" panose="020B0806030902050204" pitchFamily="34" charset="0"/>
              <a:ea typeface="宋体" charset="-122"/>
            </a:endParaRPr>
          </a:p>
        </p:txBody>
      </p:sp>
      <p:sp>
        <p:nvSpPr>
          <p:cNvPr id="22" name="矩形 21"/>
          <p:cNvSpPr/>
          <p:nvPr/>
        </p:nvSpPr>
        <p:spPr>
          <a:xfrm>
            <a:off x="6572649" y="2195095"/>
            <a:ext cx="5008609" cy="848145"/>
          </a:xfrm>
          <a:prstGeom prst="rect">
            <a:avLst/>
          </a:prstGeom>
        </p:spPr>
        <p:txBody>
          <a:bodyPr lIns="128994" tIns="64498" rIns="128994" bIns="64498">
            <a:spAutoFit/>
          </a:bodyPr>
          <a:lstStyle/>
          <a:p>
            <a:pPr fontAlgn="auto">
              <a:spcBef>
                <a:spcPts val="0"/>
              </a:spcBef>
              <a:spcAft>
                <a:spcPts val="0"/>
              </a:spcAft>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绪论</a:t>
            </a:r>
          </a:p>
        </p:txBody>
      </p:sp>
      <p:sp>
        <p:nvSpPr>
          <p:cNvPr id="24" name="TextBox 15"/>
          <p:cNvSpPr txBox="1">
            <a:spLocks noChangeArrowheads="1"/>
          </p:cNvSpPr>
          <p:nvPr/>
        </p:nvSpPr>
        <p:spPr bwMode="auto">
          <a:xfrm>
            <a:off x="6705600" y="3644900"/>
            <a:ext cx="4881563"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a:solidFill>
                  <a:srgbClr val="525252"/>
                </a:solidFill>
                <a:latin typeface="微软雅黑" panose="020B0503020204020204" pitchFamily="34" charset="-122"/>
                <a:ea typeface="微软雅黑" panose="020B0503020204020204" pitchFamily="34" charset="-122"/>
              </a:rPr>
              <a:t>【 </a:t>
            </a:r>
            <a:r>
              <a:rPr lang="zh-CN" altLang="en-US">
                <a:solidFill>
                  <a:srgbClr val="525252"/>
                </a:solidFill>
                <a:latin typeface="微软雅黑" panose="020B0503020204020204" pitchFamily="34" charset="-122"/>
                <a:ea typeface="微软雅黑" panose="020B0503020204020204" pitchFamily="34" charset="-122"/>
              </a:rPr>
              <a:t>学习目标</a:t>
            </a:r>
            <a:r>
              <a:rPr lang="en-US" altLang="zh-CN">
                <a:solidFill>
                  <a:srgbClr val="525252"/>
                </a:solidFill>
                <a:latin typeface="微软雅黑" panose="020B0503020204020204" pitchFamily="34" charset="-122"/>
                <a:ea typeface="微软雅黑" panose="020B0503020204020204" pitchFamily="34" charset="-122"/>
              </a:rPr>
              <a:t>】</a:t>
            </a:r>
          </a:p>
          <a:p>
            <a:pPr eaLnBrk="1" hangingPunct="1">
              <a:lnSpc>
                <a:spcPct val="150000"/>
              </a:lnSpc>
            </a:pPr>
            <a:r>
              <a:rPr lang="zh-CN" altLang="en-US">
                <a:solidFill>
                  <a:srgbClr val="525252"/>
                </a:solidFill>
                <a:latin typeface="微软雅黑" panose="020B0503020204020204" pitchFamily="34" charset="-122"/>
                <a:ea typeface="微软雅黑" panose="020B0503020204020204" pitchFamily="34" charset="-122"/>
              </a:rPr>
              <a:t>１</a:t>
            </a:r>
            <a:r>
              <a:rPr lang="en-US" altLang="zh-CN">
                <a:solidFill>
                  <a:srgbClr val="525252"/>
                </a:solidFill>
                <a:latin typeface="微软雅黑" panose="020B0503020204020204" pitchFamily="34" charset="-122"/>
                <a:ea typeface="微软雅黑" panose="020B0503020204020204" pitchFamily="34" charset="-122"/>
              </a:rPr>
              <a:t>.</a:t>
            </a:r>
            <a:r>
              <a:rPr lang="zh-CN" altLang="en-US">
                <a:solidFill>
                  <a:srgbClr val="525252"/>
                </a:solidFill>
                <a:latin typeface="微软雅黑" panose="020B0503020204020204" pitchFamily="34" charset="-122"/>
                <a:ea typeface="微软雅黑" panose="020B0503020204020204" pitchFamily="34" charset="-122"/>
              </a:rPr>
              <a:t>理解西方经济学的研究对象。</a:t>
            </a:r>
            <a:r>
              <a:rPr lang="en-US" altLang="zh-CN">
                <a:solidFill>
                  <a:srgbClr val="525252"/>
                </a:solidFill>
                <a:latin typeface="微软雅黑" panose="020B0503020204020204" pitchFamily="34" charset="-122"/>
                <a:ea typeface="微软雅黑" panose="020B0503020204020204" pitchFamily="34" charset="-122"/>
              </a:rPr>
              <a:t/>
            </a:r>
            <a:br>
              <a:rPr lang="en-US" altLang="zh-CN">
                <a:solidFill>
                  <a:srgbClr val="525252"/>
                </a:solidFill>
                <a:latin typeface="微软雅黑" panose="020B0503020204020204" pitchFamily="34" charset="-122"/>
                <a:ea typeface="微软雅黑" panose="020B0503020204020204" pitchFamily="34" charset="-122"/>
              </a:rPr>
            </a:br>
            <a:r>
              <a:rPr lang="zh-CN" altLang="en-US">
                <a:solidFill>
                  <a:srgbClr val="525252"/>
                </a:solidFill>
                <a:latin typeface="微软雅黑" panose="020B0503020204020204" pitchFamily="34" charset="-122"/>
                <a:ea typeface="微软雅黑" panose="020B0503020204020204" pitchFamily="34" charset="-122"/>
              </a:rPr>
              <a:t>２</a:t>
            </a:r>
            <a:r>
              <a:rPr lang="en-US" altLang="zh-CN">
                <a:solidFill>
                  <a:srgbClr val="525252"/>
                </a:solidFill>
                <a:latin typeface="微软雅黑" panose="020B0503020204020204" pitchFamily="34" charset="-122"/>
                <a:ea typeface="微软雅黑" panose="020B0503020204020204" pitchFamily="34" charset="-122"/>
              </a:rPr>
              <a:t>.</a:t>
            </a:r>
            <a:r>
              <a:rPr lang="zh-CN" altLang="en-US">
                <a:solidFill>
                  <a:srgbClr val="525252"/>
                </a:solidFill>
                <a:latin typeface="微软雅黑" panose="020B0503020204020204" pitchFamily="34" charset="-122"/>
                <a:ea typeface="微软雅黑" panose="020B0503020204020204" pitchFamily="34" charset="-122"/>
              </a:rPr>
              <a:t>了解西方经济学的历史发展。</a:t>
            </a:r>
            <a:r>
              <a:rPr lang="en-US" altLang="zh-CN">
                <a:solidFill>
                  <a:srgbClr val="525252"/>
                </a:solidFill>
                <a:latin typeface="微软雅黑" panose="020B0503020204020204" pitchFamily="34" charset="-122"/>
                <a:ea typeface="微软雅黑" panose="020B0503020204020204" pitchFamily="34" charset="-122"/>
              </a:rPr>
              <a:t/>
            </a:r>
            <a:br>
              <a:rPr lang="en-US" altLang="zh-CN">
                <a:solidFill>
                  <a:srgbClr val="525252"/>
                </a:solidFill>
                <a:latin typeface="微软雅黑" panose="020B0503020204020204" pitchFamily="34" charset="-122"/>
                <a:ea typeface="微软雅黑" panose="020B0503020204020204" pitchFamily="34" charset="-122"/>
              </a:rPr>
            </a:br>
            <a:r>
              <a:rPr lang="en-US" altLang="zh-CN">
                <a:solidFill>
                  <a:srgbClr val="525252"/>
                </a:solidFill>
                <a:latin typeface="微软雅黑" panose="020B0503020204020204" pitchFamily="34" charset="-122"/>
                <a:ea typeface="微软雅黑" panose="020B0503020204020204" pitchFamily="34" charset="-122"/>
              </a:rPr>
              <a:t> 3.</a:t>
            </a:r>
            <a:r>
              <a:rPr lang="zh-CN" altLang="en-US">
                <a:solidFill>
                  <a:srgbClr val="525252"/>
                </a:solidFill>
                <a:latin typeface="微软雅黑" panose="020B0503020204020204" pitchFamily="34" charset="-122"/>
                <a:ea typeface="微软雅黑" panose="020B0503020204020204" pitchFamily="34" charset="-122"/>
              </a:rPr>
              <a:t>了解西方经济学企图解决的问题。</a:t>
            </a:r>
            <a:r>
              <a:rPr lang="en-US" altLang="zh-CN">
                <a:solidFill>
                  <a:srgbClr val="525252"/>
                </a:solidFill>
                <a:latin typeface="微软雅黑" panose="020B0503020204020204" pitchFamily="34" charset="-122"/>
                <a:ea typeface="微软雅黑" panose="020B0503020204020204" pitchFamily="34" charset="-122"/>
              </a:rPr>
              <a:t/>
            </a:r>
            <a:br>
              <a:rPr lang="en-US" altLang="zh-CN">
                <a:solidFill>
                  <a:srgbClr val="525252"/>
                </a:solidFill>
                <a:latin typeface="微软雅黑" panose="020B0503020204020204" pitchFamily="34" charset="-122"/>
                <a:ea typeface="微软雅黑" panose="020B0503020204020204" pitchFamily="34" charset="-122"/>
              </a:rPr>
            </a:br>
            <a:r>
              <a:rPr lang="zh-CN" altLang="en-US">
                <a:solidFill>
                  <a:srgbClr val="525252"/>
                </a:solidFill>
                <a:latin typeface="微软雅黑" panose="020B0503020204020204" pitchFamily="34" charset="-122"/>
                <a:ea typeface="微软雅黑" panose="020B0503020204020204" pitchFamily="34" charset="-122"/>
              </a:rPr>
              <a:t>４</a:t>
            </a:r>
            <a:r>
              <a:rPr lang="en-US" altLang="zh-CN">
                <a:solidFill>
                  <a:srgbClr val="525252"/>
                </a:solidFill>
                <a:latin typeface="微软雅黑" panose="020B0503020204020204" pitchFamily="34" charset="-122"/>
                <a:ea typeface="微软雅黑" panose="020B0503020204020204" pitchFamily="34" charset="-122"/>
              </a:rPr>
              <a:t>.</a:t>
            </a:r>
            <a:r>
              <a:rPr lang="zh-CN" altLang="en-US">
                <a:solidFill>
                  <a:srgbClr val="525252"/>
                </a:solidFill>
                <a:latin typeface="微软雅黑" panose="020B0503020204020204" pitchFamily="34" charset="-122"/>
                <a:ea typeface="微软雅黑" panose="020B0503020204020204" pitchFamily="34" charset="-122"/>
              </a:rPr>
              <a:t>理解对西方经济学应持有的态度。</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nodeType="afterGroup">
                            <p:stCondLst>
                              <p:cond delay="1300"/>
                            </p:stCondLst>
                            <p:childTnLst>
                              <p:par>
                                <p:cTn id="20" presetID="23" presetClass="entr" presetSubtype="32" fill="hold"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nodeType="afterGroup">
                            <p:stCondLst>
                              <p:cond delay="189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nodeType="afterGroup">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3621087" cy="523875"/>
          </a:xfrm>
          <a:prstGeom prst="rect">
            <a:avLst/>
          </a:prstGeom>
          <a:noFill/>
        </p:spPr>
        <p:txBody>
          <a:bodyPr>
            <a:spAutoFit/>
          </a:bodyPr>
          <a:lstStyle/>
          <a:p>
            <a:pPr fontAlgn="auto">
              <a:spcBef>
                <a:spcPts val="0"/>
              </a:spcBef>
              <a:spcAft>
                <a:spcPts val="0"/>
              </a:spcAft>
              <a:defRPr/>
            </a:pPr>
            <a:r>
              <a:rPr lang="zh-CN" altLang="en-US" sz="2800" dirty="0">
                <a:latin typeface="微软雅黑" pitchFamily="34" charset="-122"/>
                <a:ea typeface="微软雅黑" pitchFamily="34" charset="-122"/>
              </a:rPr>
              <a:t>什么是西方经济学</a:t>
            </a:r>
            <a:endParaRPr lang="zh-CN" altLang="en-US" sz="2800" b="1" i="1" dirty="0">
              <a:solidFill>
                <a:schemeClr val="accent1">
                  <a:lumMod val="50000"/>
                </a:schemeClr>
              </a:solidFill>
              <a:latin typeface="微软雅黑" pitchFamily="34" charset="-122"/>
              <a:ea typeface="微软雅黑" pitchFamily="34" charset="-122"/>
            </a:endParaRPr>
          </a:p>
        </p:txBody>
      </p:sp>
      <p:sp>
        <p:nvSpPr>
          <p:cNvPr id="6147" name="文本框 1"/>
          <p:cNvSpPr txBox="1">
            <a:spLocks noChangeArrowheads="1"/>
          </p:cNvSpPr>
          <p:nvPr/>
        </p:nvSpPr>
        <p:spPr bwMode="auto">
          <a:xfrm>
            <a:off x="1079500" y="1371451"/>
            <a:ext cx="10475913" cy="188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000" dirty="0">
                <a:latin typeface="微软雅黑" panose="020B0503020204020204" pitchFamily="34" charset="-122"/>
                <a:ea typeface="微软雅黑" panose="020B0503020204020204" pitchFamily="34" charset="-122"/>
              </a:rPr>
              <a:t>　　西方经济学是一个内容相当广泛而松散的名词，迄今尚不存在一个统一的定义。</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它可以泛指大量与经济问题有关的各种不同的文献、资料和统计报告，其中包括教科书、官方文件、私营经济记录、专业或非专业著作、报纸杂志的文章和报道等。</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这些不同的文献、资料和统计报告一般说来至少应含有下列三种类别的内容。</a:t>
            </a:r>
            <a:endParaRPr lang="en-US" altLang="zh-CN" sz="2000" dirty="0">
              <a:latin typeface="微软雅黑" panose="020B0503020204020204" pitchFamily="34" charset="-122"/>
              <a:ea typeface="微软雅黑" panose="020B0503020204020204" pitchFamily="34" charset="-122"/>
            </a:endParaRPr>
          </a:p>
        </p:txBody>
      </p:sp>
      <p:grpSp>
        <p:nvGrpSpPr>
          <p:cNvPr id="6148"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0" name="图示 9"/>
          <p:cNvGraphicFramePr/>
          <p:nvPr>
            <p:extLst>
              <p:ext uri="{D42A27DB-BD31-4B8C-83A1-F6EECF244321}">
                <p14:modId xmlns:p14="http://schemas.microsoft.com/office/powerpoint/2010/main" val="3819924645"/>
              </p:ext>
            </p:extLst>
          </p:nvPr>
        </p:nvGraphicFramePr>
        <p:xfrm>
          <a:off x="1169233" y="3342801"/>
          <a:ext cx="10358203" cy="3335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5005387" cy="523875"/>
          </a:xfrm>
          <a:prstGeom prst="rect">
            <a:avLst/>
          </a:prstGeom>
          <a:noFill/>
        </p:spPr>
        <p:txBody>
          <a:bodyPr>
            <a:spAutoFit/>
          </a:bodyPr>
          <a:lstStyle/>
          <a:p>
            <a:pPr fontAlgn="auto">
              <a:spcBef>
                <a:spcPts val="0"/>
              </a:spcBef>
              <a:spcAft>
                <a:spcPts val="0"/>
              </a:spcAft>
              <a:defRPr/>
            </a:pPr>
            <a:r>
              <a:rPr lang="zh-CN" altLang="en-US" sz="2800" dirty="0">
                <a:latin typeface="Arial" charset="0"/>
              </a:rPr>
              <a:t>现代西方经济学的由来和演变</a:t>
            </a:r>
            <a:endParaRPr lang="zh-CN" altLang="en-US" sz="2800" b="1" i="1" dirty="0">
              <a:solidFill>
                <a:schemeClr val="accent1">
                  <a:lumMod val="50000"/>
                </a:schemeClr>
              </a:solidFill>
              <a:latin typeface="微软雅黑" pitchFamily="34" charset="-122"/>
              <a:ea typeface="微软雅黑" pitchFamily="34" charset="-122"/>
            </a:endParaRPr>
          </a:p>
        </p:txBody>
      </p:sp>
      <p:grpSp>
        <p:nvGrpSpPr>
          <p:cNvPr id="7171"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3" name="图示 12"/>
          <p:cNvGraphicFramePr/>
          <p:nvPr>
            <p:extLst>
              <p:ext uri="{D42A27DB-BD31-4B8C-83A1-F6EECF244321}">
                <p14:modId xmlns:p14="http://schemas.microsoft.com/office/powerpoint/2010/main" val="4074534984"/>
              </p:ext>
            </p:extLst>
          </p:nvPr>
        </p:nvGraphicFramePr>
        <p:xfrm>
          <a:off x="1172778" y="1265917"/>
          <a:ext cx="1065727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5005387" cy="523875"/>
          </a:xfrm>
          <a:prstGeom prst="rect">
            <a:avLst/>
          </a:prstGeom>
          <a:noFill/>
        </p:spPr>
        <p:txBody>
          <a:bodyPr>
            <a:spAutoFit/>
          </a:bodyPr>
          <a:lstStyle/>
          <a:p>
            <a:pPr fontAlgn="auto">
              <a:spcBef>
                <a:spcPts val="0"/>
              </a:spcBef>
              <a:spcAft>
                <a:spcPts val="0"/>
              </a:spcAft>
              <a:defRPr/>
            </a:pPr>
            <a:r>
              <a:rPr lang="zh-CN" altLang="en-US" sz="2800" dirty="0">
                <a:latin typeface="Arial" charset="0"/>
              </a:rPr>
              <a:t>现代西方经济学的由来和演变</a:t>
            </a:r>
            <a:endParaRPr lang="zh-CN" altLang="en-US" sz="2800" b="1" i="1" dirty="0">
              <a:solidFill>
                <a:schemeClr val="accent1">
                  <a:lumMod val="50000"/>
                </a:schemeClr>
              </a:solidFill>
              <a:latin typeface="微软雅黑" pitchFamily="34" charset="-122"/>
              <a:ea typeface="微软雅黑" pitchFamily="34" charset="-122"/>
            </a:endParaRPr>
          </a:p>
        </p:txBody>
      </p:sp>
      <p:grpSp>
        <p:nvGrpSpPr>
          <p:cNvPr id="8195"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0" name="图示 9"/>
          <p:cNvGraphicFramePr/>
          <p:nvPr>
            <p:extLst>
              <p:ext uri="{D42A27DB-BD31-4B8C-83A1-F6EECF244321}">
                <p14:modId xmlns:p14="http://schemas.microsoft.com/office/powerpoint/2010/main" val="2714706721"/>
              </p:ext>
            </p:extLst>
          </p:nvPr>
        </p:nvGraphicFramePr>
        <p:xfrm>
          <a:off x="849586" y="2209800"/>
          <a:ext cx="10942364" cy="4291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199" name="矩形 10"/>
          <p:cNvSpPr>
            <a:spLocks noChangeArrowheads="1"/>
          </p:cNvSpPr>
          <p:nvPr/>
        </p:nvSpPr>
        <p:spPr bwMode="auto">
          <a:xfrm>
            <a:off x="1104900" y="1122363"/>
            <a:ext cx="107632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新古典综合派的理论体系在第二次世界大战以后一直居于正统地位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并且在西方经济学界享有威信</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这种状况大致在 ２ ０世纪 ６ ０年代中期以后由于历史条件的变迁而有所改变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改变之处在于下列四点</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2" name="右箭头 11"/>
          <p:cNvSpPr/>
          <p:nvPr/>
        </p:nvSpPr>
        <p:spPr>
          <a:xfrm>
            <a:off x="1066800" y="2533650"/>
            <a:ext cx="533400" cy="514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右箭头 13"/>
          <p:cNvSpPr/>
          <p:nvPr/>
        </p:nvSpPr>
        <p:spPr>
          <a:xfrm>
            <a:off x="3962400" y="2533650"/>
            <a:ext cx="533400" cy="514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右箭头 14"/>
          <p:cNvSpPr/>
          <p:nvPr/>
        </p:nvSpPr>
        <p:spPr>
          <a:xfrm>
            <a:off x="6762750" y="2514600"/>
            <a:ext cx="533400" cy="514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右箭头 15"/>
          <p:cNvSpPr/>
          <p:nvPr/>
        </p:nvSpPr>
        <p:spPr>
          <a:xfrm>
            <a:off x="9563100" y="2552700"/>
            <a:ext cx="533400" cy="514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6815137" cy="1384300"/>
          </a:xfrm>
          <a:prstGeom prst="rect">
            <a:avLst/>
          </a:prstGeom>
          <a:noFill/>
        </p:spPr>
        <p:txBody>
          <a:bodyPr>
            <a:spAutoFit/>
          </a:bodyPr>
          <a:lstStyle/>
          <a:p>
            <a:pPr fontAlgn="auto">
              <a:spcBef>
                <a:spcPts val="0"/>
              </a:spcBef>
              <a:spcAft>
                <a:spcPts val="0"/>
              </a:spcAft>
              <a:defRPr/>
            </a:pPr>
            <a:r>
              <a:rPr lang="zh-CN" altLang="en-US" sz="2800" dirty="0">
                <a:latin typeface="Arial" charset="0"/>
                <a:ea typeface="宋体" charset="-122"/>
              </a:rPr>
              <a:t>西方经济学企图解决的两个问题</a:t>
            </a:r>
            <a:br>
              <a:rPr lang="zh-CN" altLang="en-US" sz="2800" dirty="0">
                <a:latin typeface="Arial" charset="0"/>
                <a:ea typeface="宋体" charset="-122"/>
              </a:rPr>
            </a:br>
            <a:r>
              <a:rPr lang="zh-CN" altLang="en-US" sz="2800" dirty="0">
                <a:latin typeface="Arial" charset="0"/>
                <a:ea typeface="宋体" charset="-122"/>
              </a:rPr>
              <a:t/>
            </a:r>
            <a:br>
              <a:rPr lang="zh-CN" altLang="en-US" sz="2800" dirty="0">
                <a:latin typeface="Arial" charset="0"/>
                <a:ea typeface="宋体" charset="-122"/>
              </a:rPr>
            </a:br>
            <a:endParaRPr lang="zh-CN" altLang="en-US" sz="2800" b="1" i="1" dirty="0">
              <a:solidFill>
                <a:schemeClr val="accent1">
                  <a:lumMod val="50000"/>
                </a:schemeClr>
              </a:solidFill>
              <a:latin typeface="微软雅黑" pitchFamily="34" charset="-122"/>
              <a:ea typeface="微软雅黑" pitchFamily="34" charset="-122"/>
            </a:endParaRPr>
          </a:p>
        </p:txBody>
      </p:sp>
      <p:grpSp>
        <p:nvGrpSpPr>
          <p:cNvPr id="9219"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22" name="矩形 17"/>
          <p:cNvSpPr>
            <a:spLocks noChangeArrowheads="1"/>
          </p:cNvSpPr>
          <p:nvPr/>
        </p:nvSpPr>
        <p:spPr bwMode="auto">
          <a:xfrm>
            <a:off x="1085850" y="1609725"/>
            <a:ext cx="1061085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buFont typeface="Wingdings" panose="05000000000000000000" pitchFamily="2" charset="2"/>
              <a:buChar char="ü"/>
            </a:pPr>
            <a:r>
              <a:rPr lang="zh-CN" altLang="en-US" sz="2000" dirty="0">
                <a:latin typeface="微软雅黑" panose="020B0503020204020204" pitchFamily="34" charset="-122"/>
                <a:ea typeface="微软雅黑" panose="020B0503020204020204" pitchFamily="34" charset="-122"/>
              </a:rPr>
              <a:t>在意识形态上</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宣传资本主义制度的合理性和优越性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从而加强对该制度永恒存在的信念</a:t>
            </a:r>
            <a:r>
              <a:rPr lang="en-US" altLang="zh-CN" sz="2000" dirty="0">
                <a:latin typeface="微软雅黑" panose="020B0503020204020204" pitchFamily="34" charset="-122"/>
                <a:ea typeface="微软雅黑" panose="020B0503020204020204" pitchFamily="34" charset="-122"/>
              </a:rPr>
              <a:t>.</a:t>
            </a:r>
          </a:p>
          <a:p>
            <a:pPr eaLnBrk="1" hangingPunct="1">
              <a:lnSpc>
                <a:spcPct val="200000"/>
              </a:lnSpc>
              <a:buFont typeface="Wingdings" panose="05000000000000000000" pitchFamily="2" charset="2"/>
              <a:buChar char="ü"/>
            </a:pPr>
            <a:r>
              <a:rPr lang="zh-CN" altLang="en-US" sz="2000" dirty="0">
                <a:latin typeface="微软雅黑" panose="020B0503020204020204" pitchFamily="34" charset="-122"/>
                <a:ea typeface="微软雅黑" panose="020B0503020204020204" pitchFamily="34" charset="-122"/>
              </a:rPr>
              <a:t>作为资本主义制度的上层建筑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西方经济学也必须为这一制度所面临的经济问题提供政策建议</a:t>
            </a:r>
            <a:r>
              <a:rPr lang="en-US" altLang="zh-CN" sz="2000" dirty="0">
                <a:latin typeface="微软雅黑" panose="020B0503020204020204" pitchFamily="34" charset="-122"/>
                <a:ea typeface="微软雅黑" panose="020B0503020204020204" pitchFamily="34" charset="-122"/>
              </a:rPr>
              <a:t>.</a:t>
            </a:r>
          </a:p>
          <a:p>
            <a:pPr eaLnBrk="1" hangingPunct="1">
              <a:lnSpc>
                <a:spcPct val="200000"/>
              </a:lnSpc>
            </a:pPr>
            <a:r>
              <a:rPr lang="en-US" altLang="zh-CN" sz="2000" dirty="0">
                <a:latin typeface="微软雅黑" panose="020B0503020204020204" pitchFamily="34" charset="-122"/>
                <a:ea typeface="微软雅黑" panose="020B0503020204020204" pitchFamily="34" charset="-122"/>
              </a:rPr>
              <a:t> </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从上述两个问题中可以看到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西方经济学具有双重性质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它既是资本主义的意识形态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又是资本主义市场经济的经验总结</a:t>
            </a:r>
            <a:r>
              <a:rPr lang="en-US" altLang="zh-CN"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463" y="542925"/>
            <a:ext cx="6815137" cy="523875"/>
          </a:xfrm>
          <a:prstGeom prst="rect">
            <a:avLst/>
          </a:prstGeom>
          <a:noFill/>
        </p:spPr>
        <p:txBody>
          <a:bodyPr>
            <a:spAutoFit/>
          </a:bodyPr>
          <a:lstStyle/>
          <a:p>
            <a:pPr fontAlgn="auto">
              <a:spcBef>
                <a:spcPts val="0"/>
              </a:spcBef>
              <a:spcAft>
                <a:spcPts val="0"/>
              </a:spcAft>
              <a:defRPr/>
            </a:pPr>
            <a:r>
              <a:rPr lang="zh-CN" altLang="en-US" sz="2800" dirty="0">
                <a:latin typeface="Arial" charset="0"/>
                <a:ea typeface="宋体" charset="-122"/>
              </a:rPr>
              <a:t>对西方经济学应持有的态度</a:t>
            </a:r>
            <a:endParaRPr lang="zh-CN" altLang="en-US" sz="2800" b="1" i="1" dirty="0">
              <a:solidFill>
                <a:schemeClr val="accent1">
                  <a:lumMod val="50000"/>
                </a:schemeClr>
              </a:solidFill>
              <a:latin typeface="微软雅黑" pitchFamily="34" charset="-122"/>
              <a:ea typeface="微软雅黑" pitchFamily="34" charset="-122"/>
            </a:endParaRPr>
          </a:p>
        </p:txBody>
      </p:sp>
      <p:grpSp>
        <p:nvGrpSpPr>
          <p:cNvPr id="10243"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0" name="图示 9"/>
          <p:cNvGraphicFramePr/>
          <p:nvPr/>
        </p:nvGraphicFramePr>
        <p:xfrm>
          <a:off x="1746250" y="1267883"/>
          <a:ext cx="94361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
          <p:cNvSpPr txBox="1">
            <a:spLocks noChangeArrowheads="1"/>
          </p:cNvSpPr>
          <p:nvPr/>
        </p:nvSpPr>
        <p:spPr bwMode="auto">
          <a:xfrm>
            <a:off x="1079500" y="1511300"/>
            <a:ext cx="10475913" cy="142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１．回想你看到过或接触过的西方经济学著作</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它们各自属于本章所说的三种类别中的哪一种</a:t>
            </a:r>
            <a:r>
              <a:rPr lang="en-US" altLang="zh-CN" sz="2000" dirty="0">
                <a:latin typeface="微软雅黑" panose="020B0503020204020204" pitchFamily="34" charset="-122"/>
                <a:ea typeface="微软雅黑" panose="020B0503020204020204" pitchFamily="34" charset="-122"/>
              </a:rPr>
              <a:t>?</a:t>
            </a:r>
            <a:br>
              <a:rPr lang="en-US" altLang="zh-CN" sz="2000" dirty="0">
                <a:latin typeface="微软雅黑" panose="020B0503020204020204" pitchFamily="34" charset="-122"/>
                <a:ea typeface="微软雅黑" panose="020B0503020204020204" pitchFamily="34" charset="-122"/>
              </a:rPr>
            </a:br>
            <a:r>
              <a:rPr lang="zh-CN" altLang="en-US" sz="2000" dirty="0">
                <a:latin typeface="微软雅黑" panose="020B0503020204020204" pitchFamily="34" charset="-122"/>
                <a:ea typeface="微软雅黑" panose="020B0503020204020204" pitchFamily="34" charset="-122"/>
              </a:rPr>
              <a:t>２．简述西方经济学企图解决的两个问题</a:t>
            </a:r>
            <a:r>
              <a:rPr lang="en-US" altLang="zh-CN" sz="2000" dirty="0">
                <a:latin typeface="微软雅黑" panose="020B0503020204020204" pitchFamily="34" charset="-122"/>
                <a:ea typeface="微软雅黑" panose="020B0503020204020204" pitchFamily="34" charset="-122"/>
              </a:rPr>
              <a:t>.</a:t>
            </a:r>
            <a:r>
              <a:rPr lang="en-US" altLang="zh-CN" sz="2000" dirty="0"/>
              <a:t/>
            </a:r>
            <a:br>
              <a:rPr lang="en-US" altLang="zh-CN" sz="2000" dirty="0"/>
            </a:br>
            <a:endParaRPr lang="zh-CN" altLang="zh-CN" sz="2000" dirty="0"/>
          </a:p>
        </p:txBody>
      </p:sp>
      <p:grpSp>
        <p:nvGrpSpPr>
          <p:cNvPr id="11267" name="组合 7"/>
          <p:cNvGrpSpPr>
            <a:grpSpLocks/>
          </p:cNvGrpSpPr>
          <p:nvPr/>
        </p:nvGrpSpPr>
        <p:grpSpPr bwMode="auto">
          <a:xfrm>
            <a:off x="585788" y="609600"/>
            <a:ext cx="261937" cy="393700"/>
            <a:chOff x="922" y="959"/>
            <a:chExt cx="414" cy="621"/>
          </a:xfrm>
        </p:grpSpPr>
        <p:cxnSp>
          <p:nvCxnSpPr>
            <p:cNvPr id="89" name="直接连接符 88"/>
            <p:cNvCxnSpPr/>
            <p:nvPr/>
          </p:nvCxnSpPr>
          <p:spPr>
            <a:xfrm>
              <a:off x="922" y="959"/>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4"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2200" y="1077913"/>
            <a:ext cx="11098213" cy="14287"/>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流程图: 可选过程 8"/>
          <p:cNvSpPr/>
          <p:nvPr/>
        </p:nvSpPr>
        <p:spPr>
          <a:xfrm>
            <a:off x="8218488" y="4789488"/>
            <a:ext cx="3971925" cy="2054225"/>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文本框 2"/>
          <p:cNvSpPr txBox="1"/>
          <p:nvPr/>
        </p:nvSpPr>
        <p:spPr>
          <a:xfrm>
            <a:off x="1033463" y="542925"/>
            <a:ext cx="5524500" cy="523875"/>
          </a:xfrm>
          <a:prstGeom prst="rect">
            <a:avLst/>
          </a:prstGeom>
          <a:noFill/>
        </p:spPr>
        <p:txBody>
          <a:bodyPr>
            <a:spAutoFit/>
          </a:bodyPr>
          <a:lstStyle/>
          <a:p>
            <a:pPr fontAlgn="auto">
              <a:spcBef>
                <a:spcPts val="0"/>
              </a:spcBef>
              <a:spcAft>
                <a:spcPts val="0"/>
              </a:spcAft>
              <a:defRPr/>
            </a:pPr>
            <a:r>
              <a:rPr lang="zh-CN" altLang="en-US" sz="2800" b="1" i="1" dirty="0">
                <a:solidFill>
                  <a:schemeClr val="accent1">
                    <a:lumMod val="50000"/>
                  </a:schemeClr>
                </a:solidFill>
                <a:latin typeface="微软雅黑" pitchFamily="34" charset="-122"/>
                <a:ea typeface="微软雅黑" pitchFamily="34" charset="-122"/>
              </a:rPr>
              <a:t>思考题</a:t>
            </a:r>
          </a:p>
        </p:txBody>
      </p:sp>
    </p:spTree>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4763"/>
            <a:ext cx="12179300"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sp>
        <p:nvSpPr>
          <p:cNvPr id="20" name="矩形 19"/>
          <p:cNvSpPr/>
          <p:nvPr/>
        </p:nvSpPr>
        <p:spPr>
          <a:xfrm>
            <a:off x="1261745" y="1874520"/>
            <a:ext cx="4522470" cy="1767205"/>
          </a:xfrm>
          <a:prstGeom prst="rect">
            <a:avLst/>
          </a:prstGeom>
        </p:spPr>
        <p:txBody>
          <a:bodyPr lIns="128994" tIns="64498" rIns="128994" bIns="64498">
            <a:spAutoFit/>
          </a:bodyPr>
          <a:lstStyle/>
          <a:p>
            <a:pPr fontAlgn="auto">
              <a:spcBef>
                <a:spcPts val="0"/>
              </a:spcBef>
              <a:spcAft>
                <a:spcPts val="0"/>
              </a:spcAft>
              <a:defRPr/>
            </a:pPr>
            <a:r>
              <a:rPr lang="en-US" sz="10665" kern="0" dirty="0">
                <a:solidFill>
                  <a:schemeClr val="bg1"/>
                </a:solidFill>
                <a:effectLst>
                  <a:glow rad="63500">
                    <a:schemeClr val="bg1">
                      <a:lumMod val="65000"/>
                      <a:alpha val="40000"/>
                    </a:schemeClr>
                  </a:glow>
                </a:effectLst>
                <a:latin typeface="Impact" panose="020B0806030902050204" pitchFamily="34" charset="0"/>
                <a:ea typeface="+mn-ea"/>
              </a:rPr>
              <a:t>Thanks</a:t>
            </a:r>
          </a:p>
        </p:txBody>
      </p:sp>
      <p:sp>
        <p:nvSpPr>
          <p:cNvPr id="23" name="矩形 22"/>
          <p:cNvSpPr/>
          <p:nvPr/>
        </p:nvSpPr>
        <p:spPr>
          <a:xfrm>
            <a:off x="6878619" y="3009922"/>
            <a:ext cx="4981403" cy="745809"/>
          </a:xfrm>
          <a:prstGeom prst="rect">
            <a:avLst/>
          </a:prstGeom>
        </p:spPr>
        <p:txBody>
          <a:bodyPr lIns="128994" tIns="64498" rIns="128994" bIns="64498">
            <a:spAutoFit/>
          </a:bodyPr>
          <a:lstStyle/>
          <a:p>
            <a:pPr fontAlgn="auto">
              <a:spcBef>
                <a:spcPts val="0"/>
              </a:spcBef>
              <a:spcAft>
                <a:spcPts val="0"/>
              </a:spcAft>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期待下一单元</a:t>
            </a:r>
          </a:p>
        </p:txBody>
      </p:sp>
      <p:pic>
        <p:nvPicPr>
          <p:cNvPr id="12294" name="图片 1" descr="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01400" y="203200"/>
            <a:ext cx="71596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3" presetClass="entr" presetSubtype="32" fill="hold"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nodeType="afterGroup">
                            <p:stCondLst>
                              <p:cond delay="1450"/>
                            </p:stCondLst>
                            <p:childTnLst>
                              <p:par>
                                <p:cTn id="14" presetID="16" presetClass="entr" presetSubtype="21"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542</Words>
  <Application>Microsoft Office PowerPoint</Application>
  <PresentationFormat>自定义</PresentationFormat>
  <Paragraphs>49</Paragraphs>
  <Slides>9</Slides>
  <Notes>2</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122</cp:revision>
  <dcterms:created xsi:type="dcterms:W3CDTF">2015-05-05T08:02:00Z</dcterms:created>
  <dcterms:modified xsi:type="dcterms:W3CDTF">2017-07-21T05:37:42Z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