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7" r:id="rId2"/>
    <p:sldId id="292" r:id="rId3"/>
    <p:sldId id="260" r:id="rId4"/>
    <p:sldId id="381" r:id="rId5"/>
    <p:sldId id="382" r:id="rId6"/>
    <p:sldId id="384" r:id="rId7"/>
    <p:sldId id="385" r:id="rId8"/>
    <p:sldId id="387" r:id="rId9"/>
    <p:sldId id="407" r:id="rId10"/>
    <p:sldId id="441" r:id="rId11"/>
    <p:sldId id="409" r:id="rId12"/>
    <p:sldId id="412" r:id="rId13"/>
    <p:sldId id="432" r:id="rId14"/>
    <p:sldId id="433" r:id="rId15"/>
    <p:sldId id="414" r:id="rId16"/>
    <p:sldId id="416" r:id="rId17"/>
    <p:sldId id="417" r:id="rId18"/>
    <p:sldId id="419" r:id="rId19"/>
    <p:sldId id="420" r:id="rId20"/>
    <p:sldId id="421" r:id="rId21"/>
    <p:sldId id="422" r:id="rId22"/>
    <p:sldId id="425" r:id="rId23"/>
    <p:sldId id="426" r:id="rId24"/>
    <p:sldId id="427" r:id="rId25"/>
    <p:sldId id="428" r:id="rId26"/>
    <p:sldId id="429" r:id="rId27"/>
    <p:sldId id="430" r:id="rId28"/>
    <p:sldId id="434" r:id="rId29"/>
    <p:sldId id="435" r:id="rId30"/>
    <p:sldId id="431" r:id="rId31"/>
    <p:sldId id="436" r:id="rId32"/>
    <p:sldId id="437" r:id="rId33"/>
    <p:sldId id="438" r:id="rId34"/>
    <p:sldId id="439" r:id="rId35"/>
    <p:sldId id="440" r:id="rId36"/>
    <p:sldId id="294" r:id="rId3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_rels/drawing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4"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ED2A7E-BD82-4A6A-A53B-075E2933B67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00E33BD2-AF90-4C17-80B5-783C7F4BA4BD}">
      <dgm:prSet phldrT="[文本]"/>
      <dgm:spPr/>
      <dgm:t>
        <a:bodyPr/>
        <a:lstStyle/>
        <a:p>
          <a:r>
            <a:rPr lang="zh-CN" altLang="en-US" i="0" dirty="0" smtClean="0">
              <a:latin typeface="微软雅黑" pitchFamily="34" charset="-122"/>
              <a:ea typeface="微软雅黑" pitchFamily="34" charset="-122"/>
            </a:rPr>
            <a:t>市场结构</a:t>
          </a:r>
          <a:endParaRPr lang="zh-CN" altLang="en-US" dirty="0">
            <a:latin typeface="微软雅黑" pitchFamily="34" charset="-122"/>
            <a:ea typeface="微软雅黑" pitchFamily="34" charset="-122"/>
          </a:endParaRPr>
        </a:p>
      </dgm:t>
    </dgm:pt>
    <dgm:pt modelId="{9620191A-AD6F-49C6-8509-38572296D3F5}" type="sibTrans" cxnId="{F60C2F52-5C66-48A2-9A76-82FB556E56F9}">
      <dgm:prSet/>
      <dgm:spPr/>
      <dgm:t>
        <a:bodyPr/>
        <a:lstStyle/>
        <a:p>
          <a:endParaRPr lang="zh-CN" altLang="en-US">
            <a:latin typeface="微软雅黑" pitchFamily="34" charset="-122"/>
            <a:ea typeface="微软雅黑" pitchFamily="34" charset="-122"/>
          </a:endParaRPr>
        </a:p>
      </dgm:t>
    </dgm:pt>
    <dgm:pt modelId="{A0B62E98-1C3E-40B7-B2D4-4AE893E291D4}" type="parTrans" cxnId="{F60C2F52-5C66-48A2-9A76-82FB556E56F9}">
      <dgm:prSet/>
      <dgm:spPr/>
      <dgm:t>
        <a:bodyPr/>
        <a:lstStyle/>
        <a:p>
          <a:endParaRPr lang="zh-CN" altLang="en-US">
            <a:latin typeface="微软雅黑" pitchFamily="34" charset="-122"/>
            <a:ea typeface="微软雅黑" pitchFamily="34" charset="-122"/>
          </a:endParaRPr>
        </a:p>
      </dgm:t>
    </dgm:pt>
    <dgm:pt modelId="{E0A0464D-87C0-4A2B-A8D8-DBD47895F9F3}">
      <dgm:prSet phldrT="[文本]"/>
      <dgm:spPr/>
      <dgm:t>
        <a:bodyPr/>
        <a:lstStyle/>
        <a:p>
          <a:r>
            <a:rPr lang="zh-CN" altLang="en-US" i="0" dirty="0" smtClean="0">
              <a:latin typeface="微软雅黑" pitchFamily="34" charset="-122"/>
              <a:ea typeface="微软雅黑" pitchFamily="34" charset="-122"/>
            </a:rPr>
            <a:t>市场中的买方与卖方</a:t>
          </a:r>
          <a:r>
            <a:rPr lang="en-US" altLang="zh-CN" i="0"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dgm:t>
    </dgm:pt>
    <dgm:pt modelId="{D0A22120-D5CF-41B9-A6F1-89E27A53A5BA}" type="sibTrans" cxnId="{8154C78D-3F36-4EB0-A7E2-8B360C8036F7}">
      <dgm:prSet/>
      <dgm:spPr/>
      <dgm:t>
        <a:bodyPr/>
        <a:lstStyle/>
        <a:p>
          <a:endParaRPr lang="zh-CN" altLang="en-US">
            <a:latin typeface="微软雅黑" pitchFamily="34" charset="-122"/>
            <a:ea typeface="微软雅黑" pitchFamily="34" charset="-122"/>
          </a:endParaRPr>
        </a:p>
      </dgm:t>
    </dgm:pt>
    <dgm:pt modelId="{9411C01C-8541-49D8-B5F7-94BCB33D463F}" type="parTrans" cxnId="{8154C78D-3F36-4EB0-A7E2-8B360C8036F7}">
      <dgm:prSet/>
      <dgm:spPr/>
      <dgm:t>
        <a:bodyPr/>
        <a:lstStyle/>
        <a:p>
          <a:endParaRPr lang="zh-CN" altLang="en-US">
            <a:latin typeface="微软雅黑" pitchFamily="34" charset="-122"/>
            <a:ea typeface="微软雅黑" pitchFamily="34" charset="-122"/>
          </a:endParaRPr>
        </a:p>
      </dgm:t>
    </dgm:pt>
    <dgm:pt modelId="{3B81E521-DE82-4FB4-8776-0FF2993E0DF8}" type="pres">
      <dgm:prSet presAssocID="{79ED2A7E-BD82-4A6A-A53B-075E2933B677}" presName="linear" presStyleCnt="0">
        <dgm:presLayoutVars>
          <dgm:dir/>
          <dgm:animLvl val="lvl"/>
          <dgm:resizeHandles val="exact"/>
        </dgm:presLayoutVars>
      </dgm:prSet>
      <dgm:spPr/>
      <dgm:t>
        <a:bodyPr/>
        <a:lstStyle/>
        <a:p>
          <a:endParaRPr lang="zh-CN" altLang="en-US"/>
        </a:p>
      </dgm:t>
    </dgm:pt>
    <dgm:pt modelId="{F6A9C5AE-45F4-41FF-8B0B-C56286A3B679}" type="pres">
      <dgm:prSet presAssocID="{E0A0464D-87C0-4A2B-A8D8-DBD47895F9F3}" presName="parentLin" presStyleCnt="0"/>
      <dgm:spPr/>
    </dgm:pt>
    <dgm:pt modelId="{746DE934-26D1-4F00-8188-CFEE31619CF7}" type="pres">
      <dgm:prSet presAssocID="{E0A0464D-87C0-4A2B-A8D8-DBD47895F9F3}" presName="parentLeftMargin" presStyleLbl="node1" presStyleIdx="0" presStyleCnt="2"/>
      <dgm:spPr/>
      <dgm:t>
        <a:bodyPr/>
        <a:lstStyle/>
        <a:p>
          <a:endParaRPr lang="zh-CN" altLang="en-US"/>
        </a:p>
      </dgm:t>
    </dgm:pt>
    <dgm:pt modelId="{D75A48A3-CE10-47CA-A349-3C2BF01D0995}" type="pres">
      <dgm:prSet presAssocID="{E0A0464D-87C0-4A2B-A8D8-DBD47895F9F3}" presName="parentText" presStyleLbl="node1" presStyleIdx="0" presStyleCnt="2">
        <dgm:presLayoutVars>
          <dgm:chMax val="0"/>
          <dgm:bulletEnabled val="1"/>
        </dgm:presLayoutVars>
      </dgm:prSet>
      <dgm:spPr/>
      <dgm:t>
        <a:bodyPr/>
        <a:lstStyle/>
        <a:p>
          <a:endParaRPr lang="zh-CN" altLang="en-US"/>
        </a:p>
      </dgm:t>
    </dgm:pt>
    <dgm:pt modelId="{2CE47DB6-2DBC-456D-9C87-94DDF04BF991}" type="pres">
      <dgm:prSet presAssocID="{E0A0464D-87C0-4A2B-A8D8-DBD47895F9F3}" presName="negativeSpace" presStyleCnt="0"/>
      <dgm:spPr/>
    </dgm:pt>
    <dgm:pt modelId="{F0D76BFF-9FAD-4F36-B8F5-E8C17016689B}" type="pres">
      <dgm:prSet presAssocID="{E0A0464D-87C0-4A2B-A8D8-DBD47895F9F3}" presName="childText" presStyleLbl="conFgAcc1" presStyleIdx="0" presStyleCnt="2">
        <dgm:presLayoutVars>
          <dgm:bulletEnabled val="1"/>
        </dgm:presLayoutVars>
      </dgm:prSet>
      <dgm:spPr/>
    </dgm:pt>
    <dgm:pt modelId="{C8259716-5DDC-449C-8B7D-0811E3B7B65B}" type="pres">
      <dgm:prSet presAssocID="{D0A22120-D5CF-41B9-A6F1-89E27A53A5BA}" presName="spaceBetweenRectangles" presStyleCnt="0"/>
      <dgm:spPr/>
    </dgm:pt>
    <dgm:pt modelId="{15959F11-4746-4093-99E9-C9D3D29AC95C}" type="pres">
      <dgm:prSet presAssocID="{00E33BD2-AF90-4C17-80B5-783C7F4BA4BD}" presName="parentLin" presStyleCnt="0"/>
      <dgm:spPr/>
    </dgm:pt>
    <dgm:pt modelId="{DD6E5F1A-AAAA-4E09-8B90-13BFF6CCD60C}" type="pres">
      <dgm:prSet presAssocID="{00E33BD2-AF90-4C17-80B5-783C7F4BA4BD}" presName="parentLeftMargin" presStyleLbl="node1" presStyleIdx="0" presStyleCnt="2"/>
      <dgm:spPr/>
      <dgm:t>
        <a:bodyPr/>
        <a:lstStyle/>
        <a:p>
          <a:endParaRPr lang="zh-CN" altLang="en-US"/>
        </a:p>
      </dgm:t>
    </dgm:pt>
    <dgm:pt modelId="{F1479365-1EF1-4067-9462-98D749F8AE57}" type="pres">
      <dgm:prSet presAssocID="{00E33BD2-AF90-4C17-80B5-783C7F4BA4BD}" presName="parentText" presStyleLbl="node1" presStyleIdx="1" presStyleCnt="2">
        <dgm:presLayoutVars>
          <dgm:chMax val="0"/>
          <dgm:bulletEnabled val="1"/>
        </dgm:presLayoutVars>
      </dgm:prSet>
      <dgm:spPr/>
      <dgm:t>
        <a:bodyPr/>
        <a:lstStyle/>
        <a:p>
          <a:endParaRPr lang="zh-CN" altLang="en-US"/>
        </a:p>
      </dgm:t>
    </dgm:pt>
    <dgm:pt modelId="{A2C8F98E-CFD0-47EE-8A75-B81926A959A4}" type="pres">
      <dgm:prSet presAssocID="{00E33BD2-AF90-4C17-80B5-783C7F4BA4BD}" presName="negativeSpace" presStyleCnt="0"/>
      <dgm:spPr/>
    </dgm:pt>
    <dgm:pt modelId="{01BB478E-65DD-4091-84AE-2E8B3A404437}" type="pres">
      <dgm:prSet presAssocID="{00E33BD2-AF90-4C17-80B5-783C7F4BA4BD}" presName="childText" presStyleLbl="conFgAcc1" presStyleIdx="1" presStyleCnt="2">
        <dgm:presLayoutVars>
          <dgm:bulletEnabled val="1"/>
        </dgm:presLayoutVars>
      </dgm:prSet>
      <dgm:spPr/>
    </dgm:pt>
  </dgm:ptLst>
  <dgm:cxnLst>
    <dgm:cxn modelId="{3D234BF1-A7BB-4C66-8749-A0B9812173BE}" type="presOf" srcId="{E0A0464D-87C0-4A2B-A8D8-DBD47895F9F3}" destId="{746DE934-26D1-4F00-8188-CFEE31619CF7}" srcOrd="0" destOrd="0" presId="urn:microsoft.com/office/officeart/2005/8/layout/list1"/>
    <dgm:cxn modelId="{F60C2F52-5C66-48A2-9A76-82FB556E56F9}" srcId="{79ED2A7E-BD82-4A6A-A53B-075E2933B677}" destId="{00E33BD2-AF90-4C17-80B5-783C7F4BA4BD}" srcOrd="1" destOrd="0" parTransId="{A0B62E98-1C3E-40B7-B2D4-4AE893E291D4}" sibTransId="{9620191A-AD6F-49C6-8509-38572296D3F5}"/>
    <dgm:cxn modelId="{087CFA1D-43E4-46F0-94A4-54F2AEDEE3BB}" type="presOf" srcId="{E0A0464D-87C0-4A2B-A8D8-DBD47895F9F3}" destId="{D75A48A3-CE10-47CA-A349-3C2BF01D0995}" srcOrd="1" destOrd="0" presId="urn:microsoft.com/office/officeart/2005/8/layout/list1"/>
    <dgm:cxn modelId="{B9D50DF6-343F-434D-8664-B5914376DB16}" type="presOf" srcId="{00E33BD2-AF90-4C17-80B5-783C7F4BA4BD}" destId="{F1479365-1EF1-4067-9462-98D749F8AE57}" srcOrd="1" destOrd="0" presId="urn:microsoft.com/office/officeart/2005/8/layout/list1"/>
    <dgm:cxn modelId="{78419C65-BDE2-4358-BE3A-5FAFE0B54355}" type="presOf" srcId="{79ED2A7E-BD82-4A6A-A53B-075E2933B677}" destId="{3B81E521-DE82-4FB4-8776-0FF2993E0DF8}" srcOrd="0" destOrd="0" presId="urn:microsoft.com/office/officeart/2005/8/layout/list1"/>
    <dgm:cxn modelId="{7741EC26-76B5-4EE7-BBCB-F204F1510E22}" type="presOf" srcId="{00E33BD2-AF90-4C17-80B5-783C7F4BA4BD}" destId="{DD6E5F1A-AAAA-4E09-8B90-13BFF6CCD60C}" srcOrd="0" destOrd="0" presId="urn:microsoft.com/office/officeart/2005/8/layout/list1"/>
    <dgm:cxn modelId="{8154C78D-3F36-4EB0-A7E2-8B360C8036F7}" srcId="{79ED2A7E-BD82-4A6A-A53B-075E2933B677}" destId="{E0A0464D-87C0-4A2B-A8D8-DBD47895F9F3}" srcOrd="0" destOrd="0" parTransId="{9411C01C-8541-49D8-B5F7-94BCB33D463F}" sibTransId="{D0A22120-D5CF-41B9-A6F1-89E27A53A5BA}"/>
    <dgm:cxn modelId="{10076A46-295C-432D-8FBF-A2FEE608E511}" type="presParOf" srcId="{3B81E521-DE82-4FB4-8776-0FF2993E0DF8}" destId="{F6A9C5AE-45F4-41FF-8B0B-C56286A3B679}" srcOrd="0" destOrd="0" presId="urn:microsoft.com/office/officeart/2005/8/layout/list1"/>
    <dgm:cxn modelId="{F27DFC33-85E4-47CF-B553-505C554D8308}" type="presParOf" srcId="{F6A9C5AE-45F4-41FF-8B0B-C56286A3B679}" destId="{746DE934-26D1-4F00-8188-CFEE31619CF7}" srcOrd="0" destOrd="0" presId="urn:microsoft.com/office/officeart/2005/8/layout/list1"/>
    <dgm:cxn modelId="{AA9694ED-7F1C-49B2-87F8-08C851EDA8C4}" type="presParOf" srcId="{F6A9C5AE-45F4-41FF-8B0B-C56286A3B679}" destId="{D75A48A3-CE10-47CA-A349-3C2BF01D0995}" srcOrd="1" destOrd="0" presId="urn:microsoft.com/office/officeart/2005/8/layout/list1"/>
    <dgm:cxn modelId="{70D6C61C-BE69-4638-8DA9-C991CA6CCC8D}" type="presParOf" srcId="{3B81E521-DE82-4FB4-8776-0FF2993E0DF8}" destId="{2CE47DB6-2DBC-456D-9C87-94DDF04BF991}" srcOrd="1" destOrd="0" presId="urn:microsoft.com/office/officeart/2005/8/layout/list1"/>
    <dgm:cxn modelId="{AC102E32-E038-411E-B10E-B7FF3B66CC74}" type="presParOf" srcId="{3B81E521-DE82-4FB4-8776-0FF2993E0DF8}" destId="{F0D76BFF-9FAD-4F36-B8F5-E8C17016689B}" srcOrd="2" destOrd="0" presId="urn:microsoft.com/office/officeart/2005/8/layout/list1"/>
    <dgm:cxn modelId="{8B86DF99-C01E-41A6-8E53-6BC21EB395E0}" type="presParOf" srcId="{3B81E521-DE82-4FB4-8776-0FF2993E0DF8}" destId="{C8259716-5DDC-449C-8B7D-0811E3B7B65B}" srcOrd="3" destOrd="0" presId="urn:microsoft.com/office/officeart/2005/8/layout/list1"/>
    <dgm:cxn modelId="{CDD35173-068D-4D1D-AD16-41F99187A157}" type="presParOf" srcId="{3B81E521-DE82-4FB4-8776-0FF2993E0DF8}" destId="{15959F11-4746-4093-99E9-C9D3D29AC95C}" srcOrd="4" destOrd="0" presId="urn:microsoft.com/office/officeart/2005/8/layout/list1"/>
    <dgm:cxn modelId="{D5CFA02B-79DF-4EE6-952C-487EF729E27F}" type="presParOf" srcId="{15959F11-4746-4093-99E9-C9D3D29AC95C}" destId="{DD6E5F1A-AAAA-4E09-8B90-13BFF6CCD60C}" srcOrd="0" destOrd="0" presId="urn:microsoft.com/office/officeart/2005/8/layout/list1"/>
    <dgm:cxn modelId="{3029E4E0-1A60-456B-82C3-09FCCC7394A9}" type="presParOf" srcId="{15959F11-4746-4093-99E9-C9D3D29AC95C}" destId="{F1479365-1EF1-4067-9462-98D749F8AE57}" srcOrd="1" destOrd="0" presId="urn:microsoft.com/office/officeart/2005/8/layout/list1"/>
    <dgm:cxn modelId="{06E439AC-1926-4727-A32A-9CF73E81FB19}" type="presParOf" srcId="{3B81E521-DE82-4FB4-8776-0FF2993E0DF8}" destId="{A2C8F98E-CFD0-47EE-8A75-B81926A959A4}" srcOrd="5" destOrd="0" presId="urn:microsoft.com/office/officeart/2005/8/layout/list1"/>
    <dgm:cxn modelId="{BB57C3FE-E690-4C5A-92AE-8FE7B6E70DA9}" type="presParOf" srcId="{3B81E521-DE82-4FB4-8776-0FF2993E0DF8}" destId="{01BB478E-65DD-4091-84AE-2E8B3A40443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E080FA8-1E46-4AFA-A6ED-B3314E8679E1}"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zh-CN" altLang="en-US"/>
        </a:p>
      </dgm:t>
    </dgm:pt>
    <dgm:pt modelId="{9E4FF003-346D-4751-998F-690BDEA871FD}">
      <dgm:prSet phldrT="[文本]" custT="1"/>
      <dgm:spPr/>
      <dgm:t>
        <a:bodyPr/>
        <a:lstStyle/>
        <a:p>
          <a:pPr algn="l">
            <a:lnSpc>
              <a:spcPct val="100000"/>
            </a:lnSpc>
          </a:pPr>
          <a:r>
            <a:rPr lang="zh-CN" altLang="en-US" sz="1800" i="0" baseline="0" dirty="0" smtClean="0">
              <a:latin typeface="微软雅黑" pitchFamily="34" charset="-122"/>
              <a:ea typeface="微软雅黑" pitchFamily="34" charset="-122"/>
            </a:rPr>
            <a:t>需求曲线呈自左上方向右下方倾斜的态势。</a:t>
          </a:r>
          <a:endParaRPr lang="en-US" altLang="zh-CN" sz="1800" i="0" baseline="0" dirty="0" smtClean="0">
            <a:latin typeface="微软雅黑" pitchFamily="34" charset="-122"/>
            <a:ea typeface="微软雅黑" pitchFamily="34" charset="-122"/>
          </a:endParaRPr>
        </a:p>
        <a:p>
          <a:pPr algn="l">
            <a:lnSpc>
              <a:spcPct val="100000"/>
            </a:lnSpc>
          </a:pPr>
          <a:r>
            <a:rPr lang="zh-CN" altLang="en-US" sz="1800" i="0" dirty="0" smtClean="0">
              <a:latin typeface="微软雅黑" pitchFamily="34" charset="-122"/>
              <a:ea typeface="微软雅黑" pitchFamily="34" charset="-122"/>
            </a:rPr>
            <a:t>市场价格越高</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需求量越小</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市场价格越低</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需求量越大</a:t>
          </a:r>
          <a:r>
            <a:rPr lang="en-US" altLang="zh-CN" sz="1800" i="0" dirty="0" smtClean="0">
              <a:latin typeface="微软雅黑" pitchFamily="34" charset="-122"/>
              <a:ea typeface="微软雅黑" pitchFamily="34" charset="-122"/>
            </a:rPr>
            <a:t>. </a:t>
          </a:r>
          <a:endParaRPr lang="zh-CN" altLang="en-US" sz="1800" baseline="0" dirty="0">
            <a:latin typeface="微软雅黑" pitchFamily="34" charset="-122"/>
            <a:ea typeface="微软雅黑" pitchFamily="34" charset="-122"/>
          </a:endParaRPr>
        </a:p>
      </dgm:t>
    </dgm:pt>
    <dgm:pt modelId="{311DB15B-2EFC-40B4-BE62-A98978778202}" type="parTrans" cxnId="{41494F50-461A-43AC-A116-17D8C2752FC9}">
      <dgm:prSet/>
      <dgm:spPr/>
      <dgm:t>
        <a:bodyPr/>
        <a:lstStyle/>
        <a:p>
          <a:endParaRPr lang="zh-CN" altLang="en-US">
            <a:latin typeface="微软雅黑" pitchFamily="34" charset="-122"/>
            <a:ea typeface="微软雅黑" pitchFamily="34" charset="-122"/>
          </a:endParaRPr>
        </a:p>
      </dgm:t>
    </dgm:pt>
    <dgm:pt modelId="{6C65C3FD-C86F-4234-B7D1-F216145229ED}" type="sibTrans" cxnId="{41494F50-461A-43AC-A116-17D8C2752FC9}">
      <dgm:prSet/>
      <dgm:spPr/>
      <dgm:t>
        <a:bodyPr/>
        <a:lstStyle/>
        <a:p>
          <a:endParaRPr lang="zh-CN" altLang="en-US">
            <a:latin typeface="微软雅黑" pitchFamily="34" charset="-122"/>
            <a:ea typeface="微软雅黑" pitchFamily="34" charset="-122"/>
          </a:endParaRPr>
        </a:p>
      </dgm:t>
    </dgm:pt>
    <dgm:pt modelId="{3245C30B-8280-41C5-A905-006E558CFD03}">
      <dgm:prSet phldrT="[文本]" custT="1"/>
      <dgm:spPr/>
      <dgm:t>
        <a:bodyPr/>
        <a:lstStyle/>
        <a:p>
          <a:pPr algn="l"/>
          <a:r>
            <a:rPr lang="zh-CN" altLang="en-US" sz="1800" i="0" dirty="0" smtClean="0">
              <a:latin typeface="微软雅黑" pitchFamily="34" charset="-122"/>
              <a:ea typeface="微软雅黑" pitchFamily="34" charset="-122"/>
            </a:rPr>
            <a:t>需求曲线所反映的只是一定时期内价格和需求量的关系</a:t>
          </a:r>
          <a:r>
            <a:rPr lang="en-US" altLang="zh-CN" sz="1800" i="0" dirty="0" smtClean="0">
              <a:latin typeface="微软雅黑" pitchFamily="34" charset="-122"/>
              <a:ea typeface="微软雅黑" pitchFamily="34" charset="-122"/>
            </a:rPr>
            <a:t>. </a:t>
          </a:r>
        </a:p>
        <a:p>
          <a:pPr algn="l"/>
          <a:r>
            <a:rPr lang="zh-CN" altLang="en-US" sz="1800" i="0" dirty="0" smtClean="0">
              <a:latin typeface="微软雅黑" pitchFamily="34" charset="-122"/>
              <a:ea typeface="微软雅黑" pitchFamily="34" charset="-122"/>
            </a:rPr>
            <a:t>需求曲线存在的前提是假定影响需求量的其他因素是不变的</a:t>
          </a:r>
          <a:r>
            <a:rPr lang="en-US" altLang="zh-CN" sz="1800" i="0" dirty="0" smtClean="0">
              <a:latin typeface="微软雅黑" pitchFamily="34" charset="-122"/>
              <a:ea typeface="微软雅黑" pitchFamily="34" charset="-122"/>
            </a:rPr>
            <a:t>. </a:t>
          </a:r>
        </a:p>
        <a:p>
          <a:pPr algn="l"/>
          <a:r>
            <a:rPr lang="zh-CN" altLang="en-US" sz="1800" i="0" dirty="0" smtClean="0">
              <a:latin typeface="微软雅黑" pitchFamily="34" charset="-122"/>
              <a:ea typeface="微软雅黑" pitchFamily="34" charset="-122"/>
            </a:rPr>
            <a:t>但实际上</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影响需求量的因素有许多</a:t>
          </a:r>
          <a:r>
            <a:rPr lang="en-US" altLang="zh-CN" sz="1800" i="0" dirty="0" smtClean="0">
              <a:latin typeface="微软雅黑" pitchFamily="34" charset="-122"/>
              <a:ea typeface="微软雅黑" pitchFamily="34" charset="-122"/>
            </a:rPr>
            <a:t>. </a:t>
          </a:r>
          <a:endParaRPr lang="zh-CN" altLang="en-US" sz="1400" dirty="0">
            <a:latin typeface="微软雅黑" pitchFamily="34" charset="-122"/>
            <a:ea typeface="微软雅黑" pitchFamily="34" charset="-122"/>
          </a:endParaRPr>
        </a:p>
      </dgm:t>
    </dgm:pt>
    <dgm:pt modelId="{7DDFBD78-27A3-4491-8E36-0AE3F5DED57C}" type="parTrans" cxnId="{C0EA5126-111C-4817-A207-2EA7BE1C5224}">
      <dgm:prSet/>
      <dgm:spPr/>
      <dgm:t>
        <a:bodyPr/>
        <a:lstStyle/>
        <a:p>
          <a:endParaRPr lang="zh-CN" altLang="en-US">
            <a:latin typeface="微软雅黑" pitchFamily="34" charset="-122"/>
            <a:ea typeface="微软雅黑" pitchFamily="34" charset="-122"/>
          </a:endParaRPr>
        </a:p>
      </dgm:t>
    </dgm:pt>
    <dgm:pt modelId="{B66FB973-1CB3-421A-9FB3-60BE6B063556}" type="sibTrans" cxnId="{C0EA5126-111C-4817-A207-2EA7BE1C5224}">
      <dgm:prSet/>
      <dgm:spPr/>
      <dgm:t>
        <a:bodyPr/>
        <a:lstStyle/>
        <a:p>
          <a:endParaRPr lang="zh-CN" altLang="en-US">
            <a:latin typeface="微软雅黑" pitchFamily="34" charset="-122"/>
            <a:ea typeface="微软雅黑" pitchFamily="34" charset="-122"/>
          </a:endParaRPr>
        </a:p>
      </dgm:t>
    </dgm:pt>
    <dgm:pt modelId="{BDACCF97-3818-45DD-8081-4DA6D03F0E58}">
      <dgm:prSet custT="1"/>
      <dgm:spPr/>
      <dgm:t>
        <a:bodyPr/>
        <a:lstStyle/>
        <a:p>
          <a:pPr algn="l"/>
          <a:r>
            <a:rPr lang="zh-CN" altLang="en-US" sz="1800" i="0" baseline="0" dirty="0" smtClean="0">
              <a:latin typeface="微软雅黑" pitchFamily="34" charset="-122"/>
              <a:ea typeface="微软雅黑" pitchFamily="34" charset="-122"/>
            </a:rPr>
            <a:t>需求曲线可以分为行业需求曲线、个人需求曲线和企业需求曲线</a:t>
          </a:r>
          <a:r>
            <a:rPr lang="en-US" altLang="zh-CN" sz="1800" i="0" baseline="0" dirty="0" smtClean="0">
              <a:latin typeface="微软雅黑" pitchFamily="34" charset="-122"/>
              <a:ea typeface="微软雅黑" pitchFamily="34" charset="-122"/>
            </a:rPr>
            <a:t>. </a:t>
          </a:r>
          <a:endParaRPr lang="zh-CN" altLang="en-US" sz="2000" dirty="0">
            <a:latin typeface="微软雅黑" pitchFamily="34" charset="-122"/>
            <a:ea typeface="微软雅黑" pitchFamily="34" charset="-122"/>
          </a:endParaRPr>
        </a:p>
      </dgm:t>
    </dgm:pt>
    <dgm:pt modelId="{63B599F4-DC0D-4243-B902-F058037893AB}" type="parTrans" cxnId="{7EA6A79E-1AFA-4116-8107-F84D475C8910}">
      <dgm:prSet/>
      <dgm:spPr/>
      <dgm:t>
        <a:bodyPr/>
        <a:lstStyle/>
        <a:p>
          <a:endParaRPr lang="zh-CN" altLang="en-US">
            <a:latin typeface="微软雅黑" pitchFamily="34" charset="-122"/>
            <a:ea typeface="微软雅黑" pitchFamily="34" charset="-122"/>
          </a:endParaRPr>
        </a:p>
      </dgm:t>
    </dgm:pt>
    <dgm:pt modelId="{3653B841-9805-4204-94A1-2B01F485FB3E}" type="sibTrans" cxnId="{7EA6A79E-1AFA-4116-8107-F84D475C8910}">
      <dgm:prSet/>
      <dgm:spPr/>
      <dgm:t>
        <a:bodyPr/>
        <a:lstStyle/>
        <a:p>
          <a:endParaRPr lang="zh-CN" altLang="en-US">
            <a:latin typeface="微软雅黑" pitchFamily="34" charset="-122"/>
            <a:ea typeface="微软雅黑" pitchFamily="34" charset="-122"/>
          </a:endParaRPr>
        </a:p>
      </dgm:t>
    </dgm:pt>
    <dgm:pt modelId="{7B50038D-A2BA-4091-93CF-92BAD1738A04}" type="pres">
      <dgm:prSet presAssocID="{4E080FA8-1E46-4AFA-A6ED-B3314E8679E1}" presName="Name0" presStyleCnt="0">
        <dgm:presLayoutVars>
          <dgm:chMax val="7"/>
          <dgm:dir/>
          <dgm:animLvl val="lvl"/>
          <dgm:resizeHandles val="exact"/>
        </dgm:presLayoutVars>
      </dgm:prSet>
      <dgm:spPr/>
      <dgm:t>
        <a:bodyPr/>
        <a:lstStyle/>
        <a:p>
          <a:endParaRPr lang="zh-CN" altLang="en-US"/>
        </a:p>
      </dgm:t>
    </dgm:pt>
    <dgm:pt modelId="{66CC6463-B8B5-473C-80A2-2829463AD5EE}" type="pres">
      <dgm:prSet presAssocID="{9E4FF003-346D-4751-998F-690BDEA871FD}" presName="circle1" presStyleLbl="node1" presStyleIdx="0" presStyleCnt="3"/>
      <dgm:spPr/>
    </dgm:pt>
    <dgm:pt modelId="{5B35A45C-5CA4-447E-9FBA-71A955B1121B}" type="pres">
      <dgm:prSet presAssocID="{9E4FF003-346D-4751-998F-690BDEA871FD}" presName="space" presStyleCnt="0"/>
      <dgm:spPr/>
    </dgm:pt>
    <dgm:pt modelId="{4F986CFA-5CB2-48B0-9B36-1CCC9D5DDD2B}" type="pres">
      <dgm:prSet presAssocID="{9E4FF003-346D-4751-998F-690BDEA871FD}" presName="rect1" presStyleLbl="alignAcc1" presStyleIdx="0" presStyleCnt="3"/>
      <dgm:spPr/>
      <dgm:t>
        <a:bodyPr/>
        <a:lstStyle/>
        <a:p>
          <a:endParaRPr lang="zh-CN" altLang="en-US"/>
        </a:p>
      </dgm:t>
    </dgm:pt>
    <dgm:pt modelId="{CA9BE4BE-940B-4E6E-A199-93EE115010AE}" type="pres">
      <dgm:prSet presAssocID="{3245C30B-8280-41C5-A905-006E558CFD03}" presName="vertSpace2" presStyleLbl="node1" presStyleIdx="0" presStyleCnt="3"/>
      <dgm:spPr/>
    </dgm:pt>
    <dgm:pt modelId="{0934E656-6203-495B-93DA-BD6FE65468D5}" type="pres">
      <dgm:prSet presAssocID="{3245C30B-8280-41C5-A905-006E558CFD03}" presName="circle2" presStyleLbl="node1" presStyleIdx="1" presStyleCnt="3"/>
      <dgm:spPr/>
    </dgm:pt>
    <dgm:pt modelId="{BA10BE6E-FB32-495A-A1BE-D80DAA67E663}" type="pres">
      <dgm:prSet presAssocID="{3245C30B-8280-41C5-A905-006E558CFD03}" presName="rect2" presStyleLbl="alignAcc1" presStyleIdx="1" presStyleCnt="3"/>
      <dgm:spPr/>
      <dgm:t>
        <a:bodyPr/>
        <a:lstStyle/>
        <a:p>
          <a:endParaRPr lang="zh-CN" altLang="en-US"/>
        </a:p>
      </dgm:t>
    </dgm:pt>
    <dgm:pt modelId="{647D0DA6-7DF5-4F60-BECD-9BAF1876F693}" type="pres">
      <dgm:prSet presAssocID="{BDACCF97-3818-45DD-8081-4DA6D03F0E58}" presName="vertSpace3" presStyleLbl="node1" presStyleIdx="1" presStyleCnt="3"/>
      <dgm:spPr/>
    </dgm:pt>
    <dgm:pt modelId="{22236686-69E2-46FE-8186-A12C7E99A647}" type="pres">
      <dgm:prSet presAssocID="{BDACCF97-3818-45DD-8081-4DA6D03F0E58}" presName="circle3" presStyleLbl="node1" presStyleIdx="2" presStyleCnt="3"/>
      <dgm:spPr/>
    </dgm:pt>
    <dgm:pt modelId="{A2DEDC2D-7F2F-49C7-81C6-79C732872D9D}" type="pres">
      <dgm:prSet presAssocID="{BDACCF97-3818-45DD-8081-4DA6D03F0E58}" presName="rect3" presStyleLbl="alignAcc1" presStyleIdx="2" presStyleCnt="3"/>
      <dgm:spPr/>
      <dgm:t>
        <a:bodyPr/>
        <a:lstStyle/>
        <a:p>
          <a:endParaRPr lang="zh-CN" altLang="en-US"/>
        </a:p>
      </dgm:t>
    </dgm:pt>
    <dgm:pt modelId="{818C070E-63AB-4D24-BBAD-3A8343C8AF35}" type="pres">
      <dgm:prSet presAssocID="{9E4FF003-346D-4751-998F-690BDEA871FD}" presName="rect1ParTxNoCh" presStyleLbl="alignAcc1" presStyleIdx="2" presStyleCnt="3">
        <dgm:presLayoutVars>
          <dgm:chMax val="1"/>
          <dgm:bulletEnabled val="1"/>
        </dgm:presLayoutVars>
      </dgm:prSet>
      <dgm:spPr/>
      <dgm:t>
        <a:bodyPr/>
        <a:lstStyle/>
        <a:p>
          <a:endParaRPr lang="zh-CN" altLang="en-US"/>
        </a:p>
      </dgm:t>
    </dgm:pt>
    <dgm:pt modelId="{82F16595-84FF-4619-98AE-8D3EB0AA6ADD}" type="pres">
      <dgm:prSet presAssocID="{3245C30B-8280-41C5-A905-006E558CFD03}" presName="rect2ParTxNoCh" presStyleLbl="alignAcc1" presStyleIdx="2" presStyleCnt="3">
        <dgm:presLayoutVars>
          <dgm:chMax val="1"/>
          <dgm:bulletEnabled val="1"/>
        </dgm:presLayoutVars>
      </dgm:prSet>
      <dgm:spPr/>
      <dgm:t>
        <a:bodyPr/>
        <a:lstStyle/>
        <a:p>
          <a:endParaRPr lang="zh-CN" altLang="en-US"/>
        </a:p>
      </dgm:t>
    </dgm:pt>
    <dgm:pt modelId="{6967B1F1-FD8D-41EA-8FA2-4FD902E8C144}" type="pres">
      <dgm:prSet presAssocID="{BDACCF97-3818-45DD-8081-4DA6D03F0E58}" presName="rect3ParTxNoCh" presStyleLbl="alignAcc1" presStyleIdx="2" presStyleCnt="3">
        <dgm:presLayoutVars>
          <dgm:chMax val="1"/>
          <dgm:bulletEnabled val="1"/>
        </dgm:presLayoutVars>
      </dgm:prSet>
      <dgm:spPr/>
      <dgm:t>
        <a:bodyPr/>
        <a:lstStyle/>
        <a:p>
          <a:endParaRPr lang="zh-CN" altLang="en-US"/>
        </a:p>
      </dgm:t>
    </dgm:pt>
  </dgm:ptLst>
  <dgm:cxnLst>
    <dgm:cxn modelId="{DCEE8EC2-EE74-45BD-B83E-FB9E441F4069}" type="presOf" srcId="{3245C30B-8280-41C5-A905-006E558CFD03}" destId="{82F16595-84FF-4619-98AE-8D3EB0AA6ADD}" srcOrd="1" destOrd="0" presId="urn:microsoft.com/office/officeart/2005/8/layout/target3"/>
    <dgm:cxn modelId="{C0EA5126-111C-4817-A207-2EA7BE1C5224}" srcId="{4E080FA8-1E46-4AFA-A6ED-B3314E8679E1}" destId="{3245C30B-8280-41C5-A905-006E558CFD03}" srcOrd="1" destOrd="0" parTransId="{7DDFBD78-27A3-4491-8E36-0AE3F5DED57C}" sibTransId="{B66FB973-1CB3-421A-9FB3-60BE6B063556}"/>
    <dgm:cxn modelId="{DEC55F44-60A1-4AC9-9101-E70227D1AF47}" type="presOf" srcId="{9E4FF003-346D-4751-998F-690BDEA871FD}" destId="{4F986CFA-5CB2-48B0-9B36-1CCC9D5DDD2B}" srcOrd="0" destOrd="0" presId="urn:microsoft.com/office/officeart/2005/8/layout/target3"/>
    <dgm:cxn modelId="{6D695951-C2EA-4583-BE07-B69E8DC74C95}" type="presOf" srcId="{9E4FF003-346D-4751-998F-690BDEA871FD}" destId="{818C070E-63AB-4D24-BBAD-3A8343C8AF35}" srcOrd="1" destOrd="0" presId="urn:microsoft.com/office/officeart/2005/8/layout/target3"/>
    <dgm:cxn modelId="{B26DF8A6-8588-47D5-82CE-75E0F774A30E}" type="presOf" srcId="{4E080FA8-1E46-4AFA-A6ED-B3314E8679E1}" destId="{7B50038D-A2BA-4091-93CF-92BAD1738A04}" srcOrd="0" destOrd="0" presId="urn:microsoft.com/office/officeart/2005/8/layout/target3"/>
    <dgm:cxn modelId="{1CF94526-33B2-4DC9-8B2F-227B2D2D7219}" type="presOf" srcId="{BDACCF97-3818-45DD-8081-4DA6D03F0E58}" destId="{6967B1F1-FD8D-41EA-8FA2-4FD902E8C144}" srcOrd="1" destOrd="0" presId="urn:microsoft.com/office/officeart/2005/8/layout/target3"/>
    <dgm:cxn modelId="{97CA7CCF-FF0F-46D6-8867-438B3EB720FB}" type="presOf" srcId="{BDACCF97-3818-45DD-8081-4DA6D03F0E58}" destId="{A2DEDC2D-7F2F-49C7-81C6-79C732872D9D}" srcOrd="0" destOrd="0" presId="urn:microsoft.com/office/officeart/2005/8/layout/target3"/>
    <dgm:cxn modelId="{A235F6ED-EBC7-4EFA-B7FD-C3F1713416D0}" type="presOf" srcId="{3245C30B-8280-41C5-A905-006E558CFD03}" destId="{BA10BE6E-FB32-495A-A1BE-D80DAA67E663}" srcOrd="0" destOrd="0" presId="urn:microsoft.com/office/officeart/2005/8/layout/target3"/>
    <dgm:cxn modelId="{41494F50-461A-43AC-A116-17D8C2752FC9}" srcId="{4E080FA8-1E46-4AFA-A6ED-B3314E8679E1}" destId="{9E4FF003-346D-4751-998F-690BDEA871FD}" srcOrd="0" destOrd="0" parTransId="{311DB15B-2EFC-40B4-BE62-A98978778202}" sibTransId="{6C65C3FD-C86F-4234-B7D1-F216145229ED}"/>
    <dgm:cxn modelId="{7EA6A79E-1AFA-4116-8107-F84D475C8910}" srcId="{4E080FA8-1E46-4AFA-A6ED-B3314E8679E1}" destId="{BDACCF97-3818-45DD-8081-4DA6D03F0E58}" srcOrd="2" destOrd="0" parTransId="{63B599F4-DC0D-4243-B902-F058037893AB}" sibTransId="{3653B841-9805-4204-94A1-2B01F485FB3E}"/>
    <dgm:cxn modelId="{CB72789E-D76D-4057-8E61-EA9F04925E41}" type="presParOf" srcId="{7B50038D-A2BA-4091-93CF-92BAD1738A04}" destId="{66CC6463-B8B5-473C-80A2-2829463AD5EE}" srcOrd="0" destOrd="0" presId="urn:microsoft.com/office/officeart/2005/8/layout/target3"/>
    <dgm:cxn modelId="{C0B2DAF5-AAF5-4E44-B9AD-F76A59321BE1}" type="presParOf" srcId="{7B50038D-A2BA-4091-93CF-92BAD1738A04}" destId="{5B35A45C-5CA4-447E-9FBA-71A955B1121B}" srcOrd="1" destOrd="0" presId="urn:microsoft.com/office/officeart/2005/8/layout/target3"/>
    <dgm:cxn modelId="{2C2CDF34-7741-4999-9302-4F1932BC6E51}" type="presParOf" srcId="{7B50038D-A2BA-4091-93CF-92BAD1738A04}" destId="{4F986CFA-5CB2-48B0-9B36-1CCC9D5DDD2B}" srcOrd="2" destOrd="0" presId="urn:microsoft.com/office/officeart/2005/8/layout/target3"/>
    <dgm:cxn modelId="{8EAB04B9-E07F-4F12-AF80-0504F86F9722}" type="presParOf" srcId="{7B50038D-A2BA-4091-93CF-92BAD1738A04}" destId="{CA9BE4BE-940B-4E6E-A199-93EE115010AE}" srcOrd="3" destOrd="0" presId="urn:microsoft.com/office/officeart/2005/8/layout/target3"/>
    <dgm:cxn modelId="{6136B2BB-77D6-4057-B0EF-3AB6732CEE2F}" type="presParOf" srcId="{7B50038D-A2BA-4091-93CF-92BAD1738A04}" destId="{0934E656-6203-495B-93DA-BD6FE65468D5}" srcOrd="4" destOrd="0" presId="urn:microsoft.com/office/officeart/2005/8/layout/target3"/>
    <dgm:cxn modelId="{2C09676C-DA03-4772-B5B5-153522D50527}" type="presParOf" srcId="{7B50038D-A2BA-4091-93CF-92BAD1738A04}" destId="{BA10BE6E-FB32-495A-A1BE-D80DAA67E663}" srcOrd="5" destOrd="0" presId="urn:microsoft.com/office/officeart/2005/8/layout/target3"/>
    <dgm:cxn modelId="{B944BAF8-107A-4AB2-BCCB-BDAFD469E392}" type="presParOf" srcId="{7B50038D-A2BA-4091-93CF-92BAD1738A04}" destId="{647D0DA6-7DF5-4F60-BECD-9BAF1876F693}" srcOrd="6" destOrd="0" presId="urn:microsoft.com/office/officeart/2005/8/layout/target3"/>
    <dgm:cxn modelId="{79A98BE3-522A-4F25-AE78-45C66BD812ED}" type="presParOf" srcId="{7B50038D-A2BA-4091-93CF-92BAD1738A04}" destId="{22236686-69E2-46FE-8186-A12C7E99A647}" srcOrd="7" destOrd="0" presId="urn:microsoft.com/office/officeart/2005/8/layout/target3"/>
    <dgm:cxn modelId="{6DDE8B6B-DCE4-4076-8BEB-EE9BAD2ACB83}" type="presParOf" srcId="{7B50038D-A2BA-4091-93CF-92BAD1738A04}" destId="{A2DEDC2D-7F2F-49C7-81C6-79C732872D9D}" srcOrd="8" destOrd="0" presId="urn:microsoft.com/office/officeart/2005/8/layout/target3"/>
    <dgm:cxn modelId="{1DD95E7E-BDC0-4F78-86A5-385CE53242C0}" type="presParOf" srcId="{7B50038D-A2BA-4091-93CF-92BAD1738A04}" destId="{818C070E-63AB-4D24-BBAD-3A8343C8AF35}" srcOrd="9" destOrd="0" presId="urn:microsoft.com/office/officeart/2005/8/layout/target3"/>
    <dgm:cxn modelId="{08F21934-F211-485B-A080-6DB16F793928}" type="presParOf" srcId="{7B50038D-A2BA-4091-93CF-92BAD1738A04}" destId="{82F16595-84FF-4619-98AE-8D3EB0AA6ADD}" srcOrd="10" destOrd="0" presId="urn:microsoft.com/office/officeart/2005/8/layout/target3"/>
    <dgm:cxn modelId="{5FB75910-1BC0-404A-9871-8A2ECA86F178}" type="presParOf" srcId="{7B50038D-A2BA-4091-93CF-92BAD1738A04}" destId="{6967B1F1-FD8D-41EA-8FA2-4FD902E8C144}"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E6BE05-C40C-4718-9092-5AB06BAFD9CF}"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zh-CN" altLang="en-US"/>
        </a:p>
      </dgm:t>
    </dgm:pt>
    <dgm:pt modelId="{6158E6F7-4E1C-48F6-83F4-DA3297C3673F}">
      <dgm:prSet phldrT="[文本]"/>
      <dgm:spPr/>
      <dgm:t>
        <a:bodyPr/>
        <a:lstStyle/>
        <a:p>
          <a:r>
            <a:rPr lang="zh-CN" altLang="en-US" i="0" dirty="0" smtClean="0">
              <a:latin typeface="微软雅黑" pitchFamily="34" charset="-122"/>
              <a:ea typeface="微软雅黑" pitchFamily="34" charset="-122"/>
            </a:rPr>
            <a:t>消费者的收入</a:t>
          </a:r>
          <a:endParaRPr lang="zh-CN" altLang="en-US" dirty="0">
            <a:latin typeface="微软雅黑" pitchFamily="34" charset="-122"/>
            <a:ea typeface="微软雅黑" pitchFamily="34" charset="-122"/>
          </a:endParaRPr>
        </a:p>
      </dgm:t>
    </dgm:pt>
    <dgm:pt modelId="{5BBE305A-43A2-4237-AB8D-25BC3858AE36}" type="parTrans" cxnId="{BD69B584-AB47-4831-8087-DC979D1C717B}">
      <dgm:prSet/>
      <dgm:spPr/>
      <dgm:t>
        <a:bodyPr/>
        <a:lstStyle/>
        <a:p>
          <a:endParaRPr lang="zh-CN" altLang="en-US">
            <a:latin typeface="微软雅黑" pitchFamily="34" charset="-122"/>
            <a:ea typeface="微软雅黑" pitchFamily="34" charset="-122"/>
          </a:endParaRPr>
        </a:p>
      </dgm:t>
    </dgm:pt>
    <dgm:pt modelId="{985F608B-EBED-420A-84FF-02F69A373338}" type="sibTrans" cxnId="{BD69B584-AB47-4831-8087-DC979D1C717B}">
      <dgm:prSet/>
      <dgm:spPr/>
      <dgm:t>
        <a:bodyPr/>
        <a:lstStyle/>
        <a:p>
          <a:endParaRPr lang="zh-CN" altLang="en-US">
            <a:latin typeface="微软雅黑" pitchFamily="34" charset="-122"/>
            <a:ea typeface="微软雅黑" pitchFamily="34" charset="-122"/>
          </a:endParaRPr>
        </a:p>
      </dgm:t>
    </dgm:pt>
    <dgm:pt modelId="{815B2758-FDA2-446F-9E30-EBB58E8B7F18}">
      <dgm:prSet phldrT="[文本]"/>
      <dgm:spPr/>
      <dgm:t>
        <a:bodyPr/>
        <a:lstStyle/>
        <a:p>
          <a:r>
            <a:rPr lang="zh-CN" altLang="en-US" i="0" dirty="0" smtClean="0">
              <a:latin typeface="微软雅黑" pitchFamily="34" charset="-122"/>
              <a:ea typeface="微软雅黑" pitchFamily="34" charset="-122"/>
            </a:rPr>
            <a:t>相关商品的价格</a:t>
          </a:r>
          <a:endParaRPr lang="zh-CN" altLang="en-US" dirty="0">
            <a:latin typeface="微软雅黑" pitchFamily="34" charset="-122"/>
            <a:ea typeface="微软雅黑" pitchFamily="34" charset="-122"/>
          </a:endParaRPr>
        </a:p>
      </dgm:t>
    </dgm:pt>
    <dgm:pt modelId="{84B14520-F5C5-450B-8ED4-84BAE5EA09D5}" type="parTrans" cxnId="{04BE6DF7-0057-4F5B-B000-D9B25D0D38B3}">
      <dgm:prSet/>
      <dgm:spPr/>
      <dgm:t>
        <a:bodyPr/>
        <a:lstStyle/>
        <a:p>
          <a:endParaRPr lang="zh-CN" altLang="en-US">
            <a:latin typeface="微软雅黑" pitchFamily="34" charset="-122"/>
            <a:ea typeface="微软雅黑" pitchFamily="34" charset="-122"/>
          </a:endParaRPr>
        </a:p>
      </dgm:t>
    </dgm:pt>
    <dgm:pt modelId="{D1162DB3-820B-48C9-A473-12DBFF993B45}" type="sibTrans" cxnId="{04BE6DF7-0057-4F5B-B000-D9B25D0D38B3}">
      <dgm:prSet/>
      <dgm:spPr/>
      <dgm:t>
        <a:bodyPr/>
        <a:lstStyle/>
        <a:p>
          <a:endParaRPr lang="zh-CN" altLang="en-US">
            <a:latin typeface="微软雅黑" pitchFamily="34" charset="-122"/>
            <a:ea typeface="微软雅黑" pitchFamily="34" charset="-122"/>
          </a:endParaRPr>
        </a:p>
      </dgm:t>
    </dgm:pt>
    <dgm:pt modelId="{3136EE15-A927-465C-AFC2-69DE94438F24}">
      <dgm:prSet phldrT="[文本]"/>
      <dgm:spPr/>
      <dgm:t>
        <a:bodyPr/>
        <a:lstStyle/>
        <a:p>
          <a:r>
            <a:rPr lang="zh-CN" altLang="en-US" i="0" dirty="0" smtClean="0">
              <a:latin typeface="微软雅黑" pitchFamily="34" charset="-122"/>
              <a:ea typeface="微软雅黑" pitchFamily="34" charset="-122"/>
            </a:rPr>
            <a:t>对价格变化的预期</a:t>
          </a:r>
          <a:endParaRPr lang="zh-CN" altLang="en-US" dirty="0">
            <a:latin typeface="微软雅黑" pitchFamily="34" charset="-122"/>
            <a:ea typeface="微软雅黑" pitchFamily="34" charset="-122"/>
          </a:endParaRPr>
        </a:p>
      </dgm:t>
    </dgm:pt>
    <dgm:pt modelId="{3645EEC2-D7C9-4B4E-A32C-72E2BE6C07DA}" type="parTrans" cxnId="{E66FE505-0867-4991-B901-DC0EBA9F9F9C}">
      <dgm:prSet/>
      <dgm:spPr/>
      <dgm:t>
        <a:bodyPr/>
        <a:lstStyle/>
        <a:p>
          <a:endParaRPr lang="zh-CN" altLang="en-US">
            <a:latin typeface="微软雅黑" pitchFamily="34" charset="-122"/>
            <a:ea typeface="微软雅黑" pitchFamily="34" charset="-122"/>
          </a:endParaRPr>
        </a:p>
      </dgm:t>
    </dgm:pt>
    <dgm:pt modelId="{144A1D9A-7093-4680-BB17-7D3FE1A866F0}" type="sibTrans" cxnId="{E66FE505-0867-4991-B901-DC0EBA9F9F9C}">
      <dgm:prSet/>
      <dgm:spPr/>
      <dgm:t>
        <a:bodyPr/>
        <a:lstStyle/>
        <a:p>
          <a:endParaRPr lang="zh-CN" altLang="en-US">
            <a:latin typeface="微软雅黑" pitchFamily="34" charset="-122"/>
            <a:ea typeface="微软雅黑" pitchFamily="34" charset="-122"/>
          </a:endParaRPr>
        </a:p>
      </dgm:t>
    </dgm:pt>
    <dgm:pt modelId="{1E4F82A1-A563-449A-A4FC-7F362CE8A0AF}">
      <dgm:prSet phldrT="[文本]"/>
      <dgm:spPr/>
      <dgm:t>
        <a:bodyPr/>
        <a:lstStyle/>
        <a:p>
          <a:r>
            <a:rPr lang="zh-CN" altLang="en-US" i="0" dirty="0" smtClean="0">
              <a:latin typeface="微软雅黑" pitchFamily="34" charset="-122"/>
              <a:ea typeface="微软雅黑" pitchFamily="34" charset="-122"/>
            </a:rPr>
            <a:t>商品的价格</a:t>
          </a:r>
          <a:endParaRPr lang="zh-CN" altLang="en-US" dirty="0">
            <a:latin typeface="微软雅黑" pitchFamily="34" charset="-122"/>
            <a:ea typeface="微软雅黑" pitchFamily="34" charset="-122"/>
          </a:endParaRPr>
        </a:p>
      </dgm:t>
    </dgm:pt>
    <dgm:pt modelId="{8E4EC007-5C56-42C3-8E1C-52DCA77B728B}" type="parTrans" cxnId="{7869D7EF-BAD4-4405-9748-6A738B0FDE05}">
      <dgm:prSet/>
      <dgm:spPr/>
      <dgm:t>
        <a:bodyPr/>
        <a:lstStyle/>
        <a:p>
          <a:endParaRPr lang="zh-CN" altLang="en-US">
            <a:latin typeface="微软雅黑" pitchFamily="34" charset="-122"/>
            <a:ea typeface="微软雅黑" pitchFamily="34" charset="-122"/>
          </a:endParaRPr>
        </a:p>
      </dgm:t>
    </dgm:pt>
    <dgm:pt modelId="{77A6041A-670D-4AC0-98AF-FFE503B3EE5B}" type="sibTrans" cxnId="{7869D7EF-BAD4-4405-9748-6A738B0FDE05}">
      <dgm:prSet/>
      <dgm:spPr/>
      <dgm:t>
        <a:bodyPr/>
        <a:lstStyle/>
        <a:p>
          <a:endParaRPr lang="zh-CN" altLang="en-US">
            <a:latin typeface="微软雅黑" pitchFamily="34" charset="-122"/>
            <a:ea typeface="微软雅黑" pitchFamily="34" charset="-122"/>
          </a:endParaRPr>
        </a:p>
      </dgm:t>
    </dgm:pt>
    <dgm:pt modelId="{156E6495-1D22-4451-A3C6-F7585473FE28}">
      <dgm:prSet phldrT="[文本]"/>
      <dgm:spPr/>
      <dgm:t>
        <a:bodyPr/>
        <a:lstStyle/>
        <a:p>
          <a:r>
            <a:rPr lang="zh-CN" altLang="en-US" i="0" dirty="0" smtClean="0">
              <a:latin typeface="微软雅黑" pitchFamily="34" charset="-122"/>
              <a:ea typeface="微软雅黑" pitchFamily="34" charset="-122"/>
            </a:rPr>
            <a:t>消费者的偏好</a:t>
          </a:r>
          <a:endParaRPr lang="zh-CN" altLang="en-US" dirty="0">
            <a:latin typeface="微软雅黑" pitchFamily="34" charset="-122"/>
            <a:ea typeface="微软雅黑" pitchFamily="34" charset="-122"/>
          </a:endParaRPr>
        </a:p>
      </dgm:t>
    </dgm:pt>
    <dgm:pt modelId="{1EFFA47D-CCCF-405B-BD3D-90833011C366}" type="parTrans" cxnId="{228FCF2B-87F2-4C91-884E-E7952522835D}">
      <dgm:prSet/>
      <dgm:spPr/>
      <dgm:t>
        <a:bodyPr/>
        <a:lstStyle/>
        <a:p>
          <a:endParaRPr lang="zh-CN" altLang="en-US">
            <a:latin typeface="微软雅黑" pitchFamily="34" charset="-122"/>
            <a:ea typeface="微软雅黑" pitchFamily="34" charset="-122"/>
          </a:endParaRPr>
        </a:p>
      </dgm:t>
    </dgm:pt>
    <dgm:pt modelId="{8DC14977-46DF-4BF2-8E62-7F0615D5852A}" type="sibTrans" cxnId="{228FCF2B-87F2-4C91-884E-E7952522835D}">
      <dgm:prSet/>
      <dgm:spPr/>
      <dgm:t>
        <a:bodyPr/>
        <a:lstStyle/>
        <a:p>
          <a:endParaRPr lang="zh-CN" altLang="en-US">
            <a:latin typeface="微软雅黑" pitchFamily="34" charset="-122"/>
            <a:ea typeface="微软雅黑" pitchFamily="34" charset="-122"/>
          </a:endParaRPr>
        </a:p>
      </dgm:t>
    </dgm:pt>
    <dgm:pt modelId="{61D9DE5A-E310-45C7-8AF5-1F30EA8AACF0}" type="pres">
      <dgm:prSet presAssocID="{B9E6BE05-C40C-4718-9092-5AB06BAFD9CF}" presName="compositeShape" presStyleCnt="0">
        <dgm:presLayoutVars>
          <dgm:dir/>
          <dgm:resizeHandles/>
        </dgm:presLayoutVars>
      </dgm:prSet>
      <dgm:spPr/>
      <dgm:t>
        <a:bodyPr/>
        <a:lstStyle/>
        <a:p>
          <a:endParaRPr lang="zh-CN" altLang="en-US"/>
        </a:p>
      </dgm:t>
    </dgm:pt>
    <dgm:pt modelId="{8C84F1C2-CC6F-46D3-B88B-6EA3249B8DC2}" type="pres">
      <dgm:prSet presAssocID="{B9E6BE05-C40C-4718-9092-5AB06BAFD9CF}" presName="pyramid" presStyleLbl="node1" presStyleIdx="0" presStyleCnt="1"/>
      <dgm:spPr/>
    </dgm:pt>
    <dgm:pt modelId="{3F8FBFBC-050F-44A3-AAEE-A3BA57B14CAC}" type="pres">
      <dgm:prSet presAssocID="{B9E6BE05-C40C-4718-9092-5AB06BAFD9CF}" presName="theList" presStyleCnt="0"/>
      <dgm:spPr/>
    </dgm:pt>
    <dgm:pt modelId="{CE69026E-4A44-435A-A1EC-A496E9917E7A}" type="pres">
      <dgm:prSet presAssocID="{6158E6F7-4E1C-48F6-83F4-DA3297C3673F}" presName="aNode" presStyleLbl="fgAcc1" presStyleIdx="0" presStyleCnt="5" custLinFactY="85182" custLinFactNeighborX="14652" custLinFactNeighborY="100000">
        <dgm:presLayoutVars>
          <dgm:bulletEnabled val="1"/>
        </dgm:presLayoutVars>
      </dgm:prSet>
      <dgm:spPr/>
      <dgm:t>
        <a:bodyPr/>
        <a:lstStyle/>
        <a:p>
          <a:endParaRPr lang="zh-CN" altLang="en-US"/>
        </a:p>
      </dgm:t>
    </dgm:pt>
    <dgm:pt modelId="{AAB1D4FF-78DD-46F7-88BA-E99F7509470E}" type="pres">
      <dgm:prSet presAssocID="{6158E6F7-4E1C-48F6-83F4-DA3297C3673F}" presName="aSpace" presStyleCnt="0"/>
      <dgm:spPr/>
    </dgm:pt>
    <dgm:pt modelId="{C3BDFE0D-FA10-4F4C-AD7F-34276F8B9C7F}" type="pres">
      <dgm:prSet presAssocID="{815B2758-FDA2-446F-9E30-EBB58E8B7F18}" presName="aNode" presStyleLbl="fgAcc1" presStyleIdx="1" presStyleCnt="5" custLinFactY="146920" custLinFactNeighborX="15259" custLinFactNeighborY="200000">
        <dgm:presLayoutVars>
          <dgm:bulletEnabled val="1"/>
        </dgm:presLayoutVars>
      </dgm:prSet>
      <dgm:spPr/>
      <dgm:t>
        <a:bodyPr/>
        <a:lstStyle/>
        <a:p>
          <a:endParaRPr lang="zh-CN" altLang="en-US"/>
        </a:p>
      </dgm:t>
    </dgm:pt>
    <dgm:pt modelId="{36D26BA1-8DC5-42BD-91D4-92F02EFAE660}" type="pres">
      <dgm:prSet presAssocID="{815B2758-FDA2-446F-9E30-EBB58E8B7F18}" presName="aSpace" presStyleCnt="0"/>
      <dgm:spPr/>
    </dgm:pt>
    <dgm:pt modelId="{531EEEAA-86A0-4B15-8D65-513C39D3B329}" type="pres">
      <dgm:prSet presAssocID="{3136EE15-A927-465C-AFC2-69DE94438F24}" presName="aNode" presStyleLbl="fgAcc1" presStyleIdx="2" presStyleCnt="5" custLinFactY="200000" custLinFactNeighborX="17704" custLinFactNeighborY="257637">
        <dgm:presLayoutVars>
          <dgm:bulletEnabled val="1"/>
        </dgm:presLayoutVars>
      </dgm:prSet>
      <dgm:spPr/>
      <dgm:t>
        <a:bodyPr/>
        <a:lstStyle/>
        <a:p>
          <a:endParaRPr lang="zh-CN" altLang="en-US"/>
        </a:p>
      </dgm:t>
    </dgm:pt>
    <dgm:pt modelId="{94E2B57A-7B40-4FF5-BAFD-BC6CABC3A910}" type="pres">
      <dgm:prSet presAssocID="{3136EE15-A927-465C-AFC2-69DE94438F24}" presName="aSpace" presStyleCnt="0"/>
      <dgm:spPr/>
    </dgm:pt>
    <dgm:pt modelId="{145F5F22-1E8B-4B8E-86AD-0C5200852A62}" type="pres">
      <dgm:prSet presAssocID="{1E4F82A1-A563-449A-A4FC-7F362CE8A0AF}" presName="aNode" presStyleLbl="fgAcc1" presStyleIdx="3" presStyleCnt="5" custLinFactX="-16606" custLinFactY="-125703" custLinFactNeighborX="-100000" custLinFactNeighborY="-200000">
        <dgm:presLayoutVars>
          <dgm:bulletEnabled val="1"/>
        </dgm:presLayoutVars>
      </dgm:prSet>
      <dgm:spPr/>
      <dgm:t>
        <a:bodyPr/>
        <a:lstStyle/>
        <a:p>
          <a:endParaRPr lang="zh-CN" altLang="en-US"/>
        </a:p>
      </dgm:t>
    </dgm:pt>
    <dgm:pt modelId="{6497AE8C-DAB9-46B3-85D6-3C768AF89E92}" type="pres">
      <dgm:prSet presAssocID="{1E4F82A1-A563-449A-A4FC-7F362CE8A0AF}" presName="aSpace" presStyleCnt="0"/>
      <dgm:spPr/>
    </dgm:pt>
    <dgm:pt modelId="{7E3F8CC3-0EBE-4ACB-BA80-538DF9DAB89E}" type="pres">
      <dgm:prSet presAssocID="{156E6495-1D22-4451-A3C6-F7585473FE28}" presName="aNode" presStyleLbl="fgAcc1" presStyleIdx="4" presStyleCnt="5" custLinFactX="-16606" custLinFactY="-62847" custLinFactNeighborX="-100000" custLinFactNeighborY="-100000">
        <dgm:presLayoutVars>
          <dgm:bulletEnabled val="1"/>
        </dgm:presLayoutVars>
      </dgm:prSet>
      <dgm:spPr/>
      <dgm:t>
        <a:bodyPr/>
        <a:lstStyle/>
        <a:p>
          <a:endParaRPr lang="zh-CN" altLang="en-US"/>
        </a:p>
      </dgm:t>
    </dgm:pt>
    <dgm:pt modelId="{1B5FB410-30F3-4CB8-8C48-04E8CB2B01D2}" type="pres">
      <dgm:prSet presAssocID="{156E6495-1D22-4451-A3C6-F7585473FE28}" presName="aSpace" presStyleCnt="0"/>
      <dgm:spPr/>
    </dgm:pt>
  </dgm:ptLst>
  <dgm:cxnLst>
    <dgm:cxn modelId="{E66FE505-0867-4991-B901-DC0EBA9F9F9C}" srcId="{B9E6BE05-C40C-4718-9092-5AB06BAFD9CF}" destId="{3136EE15-A927-465C-AFC2-69DE94438F24}" srcOrd="2" destOrd="0" parTransId="{3645EEC2-D7C9-4B4E-A32C-72E2BE6C07DA}" sibTransId="{144A1D9A-7093-4680-BB17-7D3FE1A866F0}"/>
    <dgm:cxn modelId="{7869D7EF-BAD4-4405-9748-6A738B0FDE05}" srcId="{B9E6BE05-C40C-4718-9092-5AB06BAFD9CF}" destId="{1E4F82A1-A563-449A-A4FC-7F362CE8A0AF}" srcOrd="3" destOrd="0" parTransId="{8E4EC007-5C56-42C3-8E1C-52DCA77B728B}" sibTransId="{77A6041A-670D-4AC0-98AF-FFE503B3EE5B}"/>
    <dgm:cxn modelId="{3B29D78C-A13A-4730-87E6-051CB4B012A9}" type="presOf" srcId="{3136EE15-A927-465C-AFC2-69DE94438F24}" destId="{531EEEAA-86A0-4B15-8D65-513C39D3B329}" srcOrd="0" destOrd="0" presId="urn:microsoft.com/office/officeart/2005/8/layout/pyramid2"/>
    <dgm:cxn modelId="{F976F220-A247-41FC-AB17-124DBA4EC67E}" type="presOf" srcId="{1E4F82A1-A563-449A-A4FC-7F362CE8A0AF}" destId="{145F5F22-1E8B-4B8E-86AD-0C5200852A62}" srcOrd="0" destOrd="0" presId="urn:microsoft.com/office/officeart/2005/8/layout/pyramid2"/>
    <dgm:cxn modelId="{0D23B31C-D30D-4B11-8397-6746F9FD6A21}" type="presOf" srcId="{B9E6BE05-C40C-4718-9092-5AB06BAFD9CF}" destId="{61D9DE5A-E310-45C7-8AF5-1F30EA8AACF0}" srcOrd="0" destOrd="0" presId="urn:microsoft.com/office/officeart/2005/8/layout/pyramid2"/>
    <dgm:cxn modelId="{BD69B584-AB47-4831-8087-DC979D1C717B}" srcId="{B9E6BE05-C40C-4718-9092-5AB06BAFD9CF}" destId="{6158E6F7-4E1C-48F6-83F4-DA3297C3673F}" srcOrd="0" destOrd="0" parTransId="{5BBE305A-43A2-4237-AB8D-25BC3858AE36}" sibTransId="{985F608B-EBED-420A-84FF-02F69A373338}"/>
    <dgm:cxn modelId="{228FCF2B-87F2-4C91-884E-E7952522835D}" srcId="{B9E6BE05-C40C-4718-9092-5AB06BAFD9CF}" destId="{156E6495-1D22-4451-A3C6-F7585473FE28}" srcOrd="4" destOrd="0" parTransId="{1EFFA47D-CCCF-405B-BD3D-90833011C366}" sibTransId="{8DC14977-46DF-4BF2-8E62-7F0615D5852A}"/>
    <dgm:cxn modelId="{04BE6DF7-0057-4F5B-B000-D9B25D0D38B3}" srcId="{B9E6BE05-C40C-4718-9092-5AB06BAFD9CF}" destId="{815B2758-FDA2-446F-9E30-EBB58E8B7F18}" srcOrd="1" destOrd="0" parTransId="{84B14520-F5C5-450B-8ED4-84BAE5EA09D5}" sibTransId="{D1162DB3-820B-48C9-A473-12DBFF993B45}"/>
    <dgm:cxn modelId="{55D409DC-1501-4DDD-81B5-4CF8731E3759}" type="presOf" srcId="{815B2758-FDA2-446F-9E30-EBB58E8B7F18}" destId="{C3BDFE0D-FA10-4F4C-AD7F-34276F8B9C7F}" srcOrd="0" destOrd="0" presId="urn:microsoft.com/office/officeart/2005/8/layout/pyramid2"/>
    <dgm:cxn modelId="{FF32E635-29A9-4AD0-8A7D-87E78F1022E6}" type="presOf" srcId="{156E6495-1D22-4451-A3C6-F7585473FE28}" destId="{7E3F8CC3-0EBE-4ACB-BA80-538DF9DAB89E}" srcOrd="0" destOrd="0" presId="urn:microsoft.com/office/officeart/2005/8/layout/pyramid2"/>
    <dgm:cxn modelId="{C01C0A69-51C4-49F6-865D-E8092EA0798E}" type="presOf" srcId="{6158E6F7-4E1C-48F6-83F4-DA3297C3673F}" destId="{CE69026E-4A44-435A-A1EC-A496E9917E7A}" srcOrd="0" destOrd="0" presId="urn:microsoft.com/office/officeart/2005/8/layout/pyramid2"/>
    <dgm:cxn modelId="{F8EB25AD-D60C-4415-B46A-EA0BFB41B695}" type="presParOf" srcId="{61D9DE5A-E310-45C7-8AF5-1F30EA8AACF0}" destId="{8C84F1C2-CC6F-46D3-B88B-6EA3249B8DC2}" srcOrd="0" destOrd="0" presId="urn:microsoft.com/office/officeart/2005/8/layout/pyramid2"/>
    <dgm:cxn modelId="{4B391314-02C6-4F41-AB26-22F4C2B353F2}" type="presParOf" srcId="{61D9DE5A-E310-45C7-8AF5-1F30EA8AACF0}" destId="{3F8FBFBC-050F-44A3-AAEE-A3BA57B14CAC}" srcOrd="1" destOrd="0" presId="urn:microsoft.com/office/officeart/2005/8/layout/pyramid2"/>
    <dgm:cxn modelId="{F36C8292-FF05-49D2-8551-24FB286CCF59}" type="presParOf" srcId="{3F8FBFBC-050F-44A3-AAEE-A3BA57B14CAC}" destId="{CE69026E-4A44-435A-A1EC-A496E9917E7A}" srcOrd="0" destOrd="0" presId="urn:microsoft.com/office/officeart/2005/8/layout/pyramid2"/>
    <dgm:cxn modelId="{CC979004-40C4-42D4-B1D5-B1904EF14630}" type="presParOf" srcId="{3F8FBFBC-050F-44A3-AAEE-A3BA57B14CAC}" destId="{AAB1D4FF-78DD-46F7-88BA-E99F7509470E}" srcOrd="1" destOrd="0" presId="urn:microsoft.com/office/officeart/2005/8/layout/pyramid2"/>
    <dgm:cxn modelId="{FFCAE5C3-856C-4408-A9D4-00C5B77AB825}" type="presParOf" srcId="{3F8FBFBC-050F-44A3-AAEE-A3BA57B14CAC}" destId="{C3BDFE0D-FA10-4F4C-AD7F-34276F8B9C7F}" srcOrd="2" destOrd="0" presId="urn:microsoft.com/office/officeart/2005/8/layout/pyramid2"/>
    <dgm:cxn modelId="{729AEA29-5507-4B80-A053-2AAC652AAA71}" type="presParOf" srcId="{3F8FBFBC-050F-44A3-AAEE-A3BA57B14CAC}" destId="{36D26BA1-8DC5-42BD-91D4-92F02EFAE660}" srcOrd="3" destOrd="0" presId="urn:microsoft.com/office/officeart/2005/8/layout/pyramid2"/>
    <dgm:cxn modelId="{766F3B13-929E-471F-B1AD-B2E2F419E6EF}" type="presParOf" srcId="{3F8FBFBC-050F-44A3-AAEE-A3BA57B14CAC}" destId="{531EEEAA-86A0-4B15-8D65-513C39D3B329}" srcOrd="4" destOrd="0" presId="urn:microsoft.com/office/officeart/2005/8/layout/pyramid2"/>
    <dgm:cxn modelId="{75568171-5E1A-4577-840E-62F0608AE5A1}" type="presParOf" srcId="{3F8FBFBC-050F-44A3-AAEE-A3BA57B14CAC}" destId="{94E2B57A-7B40-4FF5-BAFD-BC6CABC3A910}" srcOrd="5" destOrd="0" presId="urn:microsoft.com/office/officeart/2005/8/layout/pyramid2"/>
    <dgm:cxn modelId="{B03A9215-34FC-4E13-86D9-69E21B7D96F6}" type="presParOf" srcId="{3F8FBFBC-050F-44A3-AAEE-A3BA57B14CAC}" destId="{145F5F22-1E8B-4B8E-86AD-0C5200852A62}" srcOrd="6" destOrd="0" presId="urn:microsoft.com/office/officeart/2005/8/layout/pyramid2"/>
    <dgm:cxn modelId="{51AE147D-F196-4CCB-A2BA-27FFFB9DC89F}" type="presParOf" srcId="{3F8FBFBC-050F-44A3-AAEE-A3BA57B14CAC}" destId="{6497AE8C-DAB9-46B3-85D6-3C768AF89E92}" srcOrd="7" destOrd="0" presId="urn:microsoft.com/office/officeart/2005/8/layout/pyramid2"/>
    <dgm:cxn modelId="{F1A93B63-2DB9-484A-AD50-C416C06108B8}" type="presParOf" srcId="{3F8FBFBC-050F-44A3-AAEE-A3BA57B14CAC}" destId="{7E3F8CC3-0EBE-4ACB-BA80-538DF9DAB89E}" srcOrd="8" destOrd="0" presId="urn:microsoft.com/office/officeart/2005/8/layout/pyramid2"/>
    <dgm:cxn modelId="{AE212B1B-4310-473D-8DB1-E30B95B6AAB5}" type="presParOf" srcId="{3F8FBFBC-050F-44A3-AAEE-A3BA57B14CAC}" destId="{1B5FB410-30F3-4CB8-8C48-04E8CB2B01D2}"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055204-8CB1-4206-BFD5-36F51D265C58}"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zh-CN" altLang="en-US"/>
        </a:p>
      </dgm:t>
    </dgm:pt>
    <dgm:pt modelId="{030DA59D-3D1D-492F-8F7F-EE5671D09734}">
      <dgm:prSet phldrT="[文本]" custT="1"/>
      <dgm:spPr/>
      <dgm:t>
        <a:bodyPr/>
        <a:lstStyle/>
        <a:p>
          <a:r>
            <a:rPr lang="zh-CN" altLang="en-US" sz="2800" dirty="0" smtClean="0">
              <a:latin typeface="微软雅黑" pitchFamily="34" charset="-122"/>
              <a:ea typeface="微软雅黑" pitchFamily="34" charset="-122"/>
            </a:rPr>
            <a:t>平台</a:t>
          </a:r>
          <a:endParaRPr lang="zh-CN" altLang="en-US" sz="2800" dirty="0">
            <a:latin typeface="微软雅黑" pitchFamily="34" charset="-122"/>
            <a:ea typeface="微软雅黑" pitchFamily="34" charset="-122"/>
          </a:endParaRPr>
        </a:p>
      </dgm:t>
    </dgm:pt>
    <dgm:pt modelId="{3412C057-47AA-4550-87FD-D8C4012C48D6}" type="parTrans" cxnId="{7D214CF9-9D0A-4A45-9FE2-D03D9CA3DF39}">
      <dgm:prSet/>
      <dgm:spPr/>
      <dgm:t>
        <a:bodyPr/>
        <a:lstStyle/>
        <a:p>
          <a:endParaRPr lang="zh-CN" altLang="en-US" sz="1400">
            <a:latin typeface="微软雅黑" pitchFamily="34" charset="-122"/>
            <a:ea typeface="微软雅黑" pitchFamily="34" charset="-122"/>
          </a:endParaRPr>
        </a:p>
      </dgm:t>
    </dgm:pt>
    <dgm:pt modelId="{2448A10A-09BB-42D0-9F11-4E2BB6199292}" type="sibTrans" cxnId="{7D214CF9-9D0A-4A45-9FE2-D03D9CA3DF39}">
      <dgm:prSet/>
      <dgm:spPr/>
      <dgm:t>
        <a:bodyPr/>
        <a:lstStyle/>
        <a:p>
          <a:endParaRPr lang="zh-CN" altLang="en-US" sz="1400">
            <a:latin typeface="微软雅黑" pitchFamily="34" charset="-122"/>
            <a:ea typeface="微软雅黑" pitchFamily="34" charset="-122"/>
          </a:endParaRPr>
        </a:p>
      </dgm:t>
    </dgm:pt>
    <dgm:pt modelId="{95A22550-C041-466B-ABD1-BC57513D6AE0}">
      <dgm:prSet phldrT="[文本]" custT="1"/>
      <dgm:spPr/>
      <dgm:t>
        <a:bodyPr/>
        <a:lstStyle/>
        <a:p>
          <a:r>
            <a:rPr lang="zh-CN" altLang="en-US" sz="2000" dirty="0" smtClean="0">
              <a:latin typeface="微软雅黑" pitchFamily="34" charset="-122"/>
              <a:ea typeface="微软雅黑" pitchFamily="34" charset="-122"/>
            </a:rPr>
            <a:t>生产平台</a:t>
          </a:r>
          <a:endParaRPr lang="zh-CN" altLang="en-US" sz="2000" dirty="0">
            <a:latin typeface="微软雅黑" pitchFamily="34" charset="-122"/>
            <a:ea typeface="微软雅黑" pitchFamily="34" charset="-122"/>
          </a:endParaRPr>
        </a:p>
      </dgm:t>
    </dgm:pt>
    <dgm:pt modelId="{B2141A44-B927-4700-9927-A48BA96DEFA7}" type="parTrans" cxnId="{8F799BC1-07C0-42A1-9524-CA0A07FF8319}">
      <dgm:prSet/>
      <dgm:spPr/>
      <dgm:t>
        <a:bodyPr/>
        <a:lstStyle/>
        <a:p>
          <a:endParaRPr lang="zh-CN" altLang="en-US" sz="1400">
            <a:latin typeface="微软雅黑" pitchFamily="34" charset="-122"/>
            <a:ea typeface="微软雅黑" pitchFamily="34" charset="-122"/>
          </a:endParaRPr>
        </a:p>
      </dgm:t>
    </dgm:pt>
    <dgm:pt modelId="{E040DC7C-3E61-45AD-A9D2-9B5C34A19E48}" type="sibTrans" cxnId="{8F799BC1-07C0-42A1-9524-CA0A07FF8319}">
      <dgm:prSet/>
      <dgm:spPr/>
      <dgm:t>
        <a:bodyPr/>
        <a:lstStyle/>
        <a:p>
          <a:endParaRPr lang="zh-CN" altLang="en-US" sz="1400">
            <a:latin typeface="微软雅黑" pitchFamily="34" charset="-122"/>
            <a:ea typeface="微软雅黑" pitchFamily="34" charset="-122"/>
          </a:endParaRPr>
        </a:p>
      </dgm:t>
    </dgm:pt>
    <dgm:pt modelId="{ECB2A3EE-8917-4464-B1F0-E4CEC524D6DC}">
      <dgm:prSet phldrT="[文本]" custT="1"/>
      <dgm:spPr/>
      <dgm:t>
        <a:bodyPr/>
        <a:lstStyle/>
        <a:p>
          <a:r>
            <a:rPr lang="zh-CN" altLang="en-US" sz="2000" dirty="0" smtClean="0">
              <a:latin typeface="微软雅黑" pitchFamily="34" charset="-122"/>
              <a:ea typeface="微软雅黑" pitchFamily="34" charset="-122"/>
            </a:rPr>
            <a:t>经济平台</a:t>
          </a:r>
          <a:endParaRPr lang="zh-CN" altLang="en-US" sz="2000" dirty="0">
            <a:latin typeface="微软雅黑" pitchFamily="34" charset="-122"/>
            <a:ea typeface="微软雅黑" pitchFamily="34" charset="-122"/>
          </a:endParaRPr>
        </a:p>
      </dgm:t>
    </dgm:pt>
    <dgm:pt modelId="{175C579E-0358-4A42-8BDF-431EA97BA3B3}" type="parTrans" cxnId="{6466AFF2-CA7F-44E7-9DAD-4C4A24B236E7}">
      <dgm:prSet/>
      <dgm:spPr/>
      <dgm:t>
        <a:bodyPr/>
        <a:lstStyle/>
        <a:p>
          <a:endParaRPr lang="zh-CN" altLang="en-US" sz="1400">
            <a:latin typeface="微软雅黑" pitchFamily="34" charset="-122"/>
            <a:ea typeface="微软雅黑" pitchFamily="34" charset="-122"/>
          </a:endParaRPr>
        </a:p>
      </dgm:t>
    </dgm:pt>
    <dgm:pt modelId="{05752A2A-5056-4A82-B20F-6C90D3863EF1}" type="sibTrans" cxnId="{6466AFF2-CA7F-44E7-9DAD-4C4A24B236E7}">
      <dgm:prSet/>
      <dgm:spPr/>
      <dgm:t>
        <a:bodyPr/>
        <a:lstStyle/>
        <a:p>
          <a:endParaRPr lang="zh-CN" altLang="en-US" sz="1400">
            <a:latin typeface="微软雅黑" pitchFamily="34" charset="-122"/>
            <a:ea typeface="微软雅黑" pitchFamily="34" charset="-122"/>
          </a:endParaRPr>
        </a:p>
      </dgm:t>
    </dgm:pt>
    <dgm:pt modelId="{551161A9-899E-489F-9A13-D21385E75D55}">
      <dgm:prSet phldrT="[文本]" custT="1"/>
      <dgm:spPr/>
      <dgm:t>
        <a:bodyPr/>
        <a:lstStyle/>
        <a:p>
          <a:r>
            <a:rPr lang="zh-CN" altLang="en-US" sz="2800" dirty="0" smtClean="0">
              <a:latin typeface="微软雅黑" pitchFamily="34" charset="-122"/>
              <a:ea typeface="微软雅黑" pitchFamily="34" charset="-122"/>
            </a:rPr>
            <a:t>运作</a:t>
          </a:r>
          <a:endParaRPr lang="zh-CN" altLang="en-US" sz="2800" dirty="0">
            <a:latin typeface="微软雅黑" pitchFamily="34" charset="-122"/>
            <a:ea typeface="微软雅黑" pitchFamily="34" charset="-122"/>
          </a:endParaRPr>
        </a:p>
      </dgm:t>
    </dgm:pt>
    <dgm:pt modelId="{99647EC6-ABAB-4DCC-8B2E-71B99865709D}" type="parTrans" cxnId="{29A6533C-BC06-4B77-BDD3-74698D54DFA4}">
      <dgm:prSet/>
      <dgm:spPr/>
      <dgm:t>
        <a:bodyPr/>
        <a:lstStyle/>
        <a:p>
          <a:endParaRPr lang="zh-CN" altLang="en-US" sz="1400">
            <a:latin typeface="微软雅黑" pitchFamily="34" charset="-122"/>
            <a:ea typeface="微软雅黑" pitchFamily="34" charset="-122"/>
          </a:endParaRPr>
        </a:p>
      </dgm:t>
    </dgm:pt>
    <dgm:pt modelId="{CF3441C8-7E98-4C36-AD89-CD27E1817288}" type="sibTrans" cxnId="{29A6533C-BC06-4B77-BDD3-74698D54DFA4}">
      <dgm:prSet/>
      <dgm:spPr/>
      <dgm:t>
        <a:bodyPr/>
        <a:lstStyle/>
        <a:p>
          <a:endParaRPr lang="zh-CN" altLang="en-US" sz="1400">
            <a:latin typeface="微软雅黑" pitchFamily="34" charset="-122"/>
            <a:ea typeface="微软雅黑" pitchFamily="34" charset="-122"/>
          </a:endParaRPr>
        </a:p>
      </dgm:t>
    </dgm:pt>
    <dgm:pt modelId="{B152AB86-73D2-4D7C-89F6-389CE0C537D4}">
      <dgm:prSet phldrT="[文本]" custT="1"/>
      <dgm:spPr/>
      <dgm:t>
        <a:bodyPr/>
        <a:lstStyle/>
        <a:p>
          <a:r>
            <a:rPr lang="zh-CN" altLang="en-US" sz="2000" dirty="0" smtClean="0">
              <a:latin typeface="微软雅黑" pitchFamily="34" charset="-122"/>
              <a:ea typeface="微软雅黑" pitchFamily="34" charset="-122"/>
            </a:rPr>
            <a:t>合作</a:t>
          </a:r>
          <a:endParaRPr lang="zh-CN" altLang="en-US" sz="2000" dirty="0">
            <a:latin typeface="微软雅黑" pitchFamily="34" charset="-122"/>
            <a:ea typeface="微软雅黑" pitchFamily="34" charset="-122"/>
          </a:endParaRPr>
        </a:p>
      </dgm:t>
    </dgm:pt>
    <dgm:pt modelId="{28A500C2-734C-43E6-B928-B7F944C1D50D}" type="parTrans" cxnId="{96C832CD-00D3-49AE-95F7-ABD47F6FC668}">
      <dgm:prSet/>
      <dgm:spPr/>
      <dgm:t>
        <a:bodyPr/>
        <a:lstStyle/>
        <a:p>
          <a:endParaRPr lang="zh-CN" altLang="en-US" sz="1400">
            <a:latin typeface="微软雅黑" pitchFamily="34" charset="-122"/>
            <a:ea typeface="微软雅黑" pitchFamily="34" charset="-122"/>
          </a:endParaRPr>
        </a:p>
      </dgm:t>
    </dgm:pt>
    <dgm:pt modelId="{B4A80F11-2796-4049-A24E-120EF874B201}" type="sibTrans" cxnId="{96C832CD-00D3-49AE-95F7-ABD47F6FC668}">
      <dgm:prSet/>
      <dgm:spPr/>
      <dgm:t>
        <a:bodyPr/>
        <a:lstStyle/>
        <a:p>
          <a:endParaRPr lang="zh-CN" altLang="en-US" sz="1400">
            <a:latin typeface="微软雅黑" pitchFamily="34" charset="-122"/>
            <a:ea typeface="微软雅黑" pitchFamily="34" charset="-122"/>
          </a:endParaRPr>
        </a:p>
      </dgm:t>
    </dgm:pt>
    <dgm:pt modelId="{968F1870-64FD-4580-A367-F2B8005EF3D0}">
      <dgm:prSet phldrT="[文本]" custT="1"/>
      <dgm:spPr/>
      <dgm:t>
        <a:bodyPr/>
        <a:lstStyle/>
        <a:p>
          <a:r>
            <a:rPr lang="zh-CN" altLang="en-US" sz="2000" dirty="0" smtClean="0">
              <a:latin typeface="微软雅黑" pitchFamily="34" charset="-122"/>
              <a:ea typeface="微软雅黑" pitchFamily="34" charset="-122"/>
            </a:rPr>
            <a:t>组织</a:t>
          </a:r>
          <a:endParaRPr lang="zh-CN" altLang="en-US" sz="2000" dirty="0">
            <a:latin typeface="微软雅黑" pitchFamily="34" charset="-122"/>
            <a:ea typeface="微软雅黑" pitchFamily="34" charset="-122"/>
          </a:endParaRPr>
        </a:p>
      </dgm:t>
    </dgm:pt>
    <dgm:pt modelId="{B308E780-1B88-4480-B9F6-FACE19652D36}" type="parTrans" cxnId="{2B8F1A55-BFF9-4B1A-A14A-17D75B3668A0}">
      <dgm:prSet/>
      <dgm:spPr/>
      <dgm:t>
        <a:bodyPr/>
        <a:lstStyle/>
        <a:p>
          <a:endParaRPr lang="zh-CN" altLang="en-US" sz="1400">
            <a:latin typeface="微软雅黑" pitchFamily="34" charset="-122"/>
            <a:ea typeface="微软雅黑" pitchFamily="34" charset="-122"/>
          </a:endParaRPr>
        </a:p>
      </dgm:t>
    </dgm:pt>
    <dgm:pt modelId="{8AEA85A2-9692-4F2B-8495-AF26E2DD656F}" type="sibTrans" cxnId="{2B8F1A55-BFF9-4B1A-A14A-17D75B3668A0}">
      <dgm:prSet/>
      <dgm:spPr/>
      <dgm:t>
        <a:bodyPr/>
        <a:lstStyle/>
        <a:p>
          <a:endParaRPr lang="zh-CN" altLang="en-US" sz="1400">
            <a:latin typeface="微软雅黑" pitchFamily="34" charset="-122"/>
            <a:ea typeface="微软雅黑" pitchFamily="34" charset="-122"/>
          </a:endParaRPr>
        </a:p>
      </dgm:t>
    </dgm:pt>
    <dgm:pt modelId="{BC644C18-9ED9-48E9-9199-58F123FB2B4A}">
      <dgm:prSet phldrT="[文本]" custT="1"/>
      <dgm:spPr/>
      <dgm:t>
        <a:bodyPr/>
        <a:lstStyle/>
        <a:p>
          <a:r>
            <a:rPr lang="zh-CN" altLang="en-US" sz="2800" dirty="0" smtClean="0">
              <a:latin typeface="微软雅黑" pitchFamily="34" charset="-122"/>
              <a:ea typeface="微软雅黑" pitchFamily="34" charset="-122"/>
            </a:rPr>
            <a:t>销售</a:t>
          </a:r>
          <a:endParaRPr lang="zh-CN" altLang="en-US" sz="2800" dirty="0">
            <a:latin typeface="微软雅黑" pitchFamily="34" charset="-122"/>
            <a:ea typeface="微软雅黑" pitchFamily="34" charset="-122"/>
          </a:endParaRPr>
        </a:p>
      </dgm:t>
    </dgm:pt>
    <dgm:pt modelId="{67E5EC3F-6042-4149-AB1F-93867D392C61}" type="parTrans" cxnId="{3A7E032C-795A-4EE1-A8AA-E63E234E3A02}">
      <dgm:prSet/>
      <dgm:spPr/>
      <dgm:t>
        <a:bodyPr/>
        <a:lstStyle/>
        <a:p>
          <a:endParaRPr lang="zh-CN" altLang="en-US" sz="1400">
            <a:latin typeface="微软雅黑" pitchFamily="34" charset="-122"/>
            <a:ea typeface="微软雅黑" pitchFamily="34" charset="-122"/>
          </a:endParaRPr>
        </a:p>
      </dgm:t>
    </dgm:pt>
    <dgm:pt modelId="{8B88603B-CFDA-4EC2-8F34-22F62CC8AD7B}" type="sibTrans" cxnId="{3A7E032C-795A-4EE1-A8AA-E63E234E3A02}">
      <dgm:prSet/>
      <dgm:spPr/>
      <dgm:t>
        <a:bodyPr/>
        <a:lstStyle/>
        <a:p>
          <a:endParaRPr lang="zh-CN" altLang="en-US" sz="1400">
            <a:latin typeface="微软雅黑" pitchFamily="34" charset="-122"/>
            <a:ea typeface="微软雅黑" pitchFamily="34" charset="-122"/>
          </a:endParaRPr>
        </a:p>
      </dgm:t>
    </dgm:pt>
    <dgm:pt modelId="{4B7CCBE3-00EA-41A0-A55F-505705F42508}">
      <dgm:prSet phldrT="[文本]" custT="1"/>
      <dgm:spPr/>
      <dgm:t>
        <a:bodyPr/>
        <a:lstStyle/>
        <a:p>
          <a:r>
            <a:rPr lang="zh-CN" altLang="en-US" sz="2000" dirty="0" smtClean="0">
              <a:latin typeface="微软雅黑" pitchFamily="34" charset="-122"/>
              <a:ea typeface="微软雅黑" pitchFamily="34" charset="-122"/>
            </a:rPr>
            <a:t>采购</a:t>
          </a:r>
          <a:endParaRPr lang="zh-CN" altLang="en-US" sz="2000" dirty="0">
            <a:latin typeface="微软雅黑" pitchFamily="34" charset="-122"/>
            <a:ea typeface="微软雅黑" pitchFamily="34" charset="-122"/>
          </a:endParaRPr>
        </a:p>
      </dgm:t>
    </dgm:pt>
    <dgm:pt modelId="{C7E9A5D7-3F3D-4B27-95B6-B6CB3F5035BE}" type="parTrans" cxnId="{8F115082-A08F-40EE-B05D-BF0303E9773B}">
      <dgm:prSet/>
      <dgm:spPr/>
      <dgm:t>
        <a:bodyPr/>
        <a:lstStyle/>
        <a:p>
          <a:endParaRPr lang="zh-CN" altLang="en-US" sz="1400">
            <a:latin typeface="微软雅黑" pitchFamily="34" charset="-122"/>
            <a:ea typeface="微软雅黑" pitchFamily="34" charset="-122"/>
          </a:endParaRPr>
        </a:p>
      </dgm:t>
    </dgm:pt>
    <dgm:pt modelId="{58E9745D-2CAF-41B2-8C61-1B6CD091F5EF}" type="sibTrans" cxnId="{8F115082-A08F-40EE-B05D-BF0303E9773B}">
      <dgm:prSet/>
      <dgm:spPr/>
      <dgm:t>
        <a:bodyPr/>
        <a:lstStyle/>
        <a:p>
          <a:endParaRPr lang="zh-CN" altLang="en-US" sz="1400">
            <a:latin typeface="微软雅黑" pitchFamily="34" charset="-122"/>
            <a:ea typeface="微软雅黑" pitchFamily="34" charset="-122"/>
          </a:endParaRPr>
        </a:p>
      </dgm:t>
    </dgm:pt>
    <dgm:pt modelId="{2D369726-4869-4425-B8DB-E620F2E8EC75}">
      <dgm:prSet phldrT="[文本]" custT="1"/>
      <dgm:spPr/>
      <dgm:t>
        <a:bodyPr/>
        <a:lstStyle/>
        <a:p>
          <a:r>
            <a:rPr lang="zh-CN" altLang="en-US" sz="2000" dirty="0" smtClean="0">
              <a:latin typeface="微软雅黑" pitchFamily="34" charset="-122"/>
              <a:ea typeface="微软雅黑" pitchFamily="34" charset="-122"/>
            </a:rPr>
            <a:t>配送</a:t>
          </a:r>
          <a:endParaRPr lang="zh-CN" altLang="en-US" sz="2000" dirty="0">
            <a:latin typeface="微软雅黑" pitchFamily="34" charset="-122"/>
            <a:ea typeface="微软雅黑" pitchFamily="34" charset="-122"/>
          </a:endParaRPr>
        </a:p>
      </dgm:t>
    </dgm:pt>
    <dgm:pt modelId="{EC832473-54D7-41E8-B0A2-7B81AEB7213A}" type="parTrans" cxnId="{313C0B68-84F2-490F-BFBA-940F0DBA7AA7}">
      <dgm:prSet/>
      <dgm:spPr/>
      <dgm:t>
        <a:bodyPr/>
        <a:lstStyle/>
        <a:p>
          <a:endParaRPr lang="zh-CN" altLang="en-US" sz="1400">
            <a:latin typeface="微软雅黑" pitchFamily="34" charset="-122"/>
            <a:ea typeface="微软雅黑" pitchFamily="34" charset="-122"/>
          </a:endParaRPr>
        </a:p>
      </dgm:t>
    </dgm:pt>
    <dgm:pt modelId="{156E6701-04DF-4158-8DF3-1DBFDD705EE0}" type="sibTrans" cxnId="{313C0B68-84F2-490F-BFBA-940F0DBA7AA7}">
      <dgm:prSet/>
      <dgm:spPr/>
      <dgm:t>
        <a:bodyPr/>
        <a:lstStyle/>
        <a:p>
          <a:endParaRPr lang="zh-CN" altLang="en-US" sz="1400">
            <a:latin typeface="微软雅黑" pitchFamily="34" charset="-122"/>
            <a:ea typeface="微软雅黑" pitchFamily="34" charset="-122"/>
          </a:endParaRPr>
        </a:p>
      </dgm:t>
    </dgm:pt>
    <dgm:pt modelId="{639B4F5F-07D8-4BBD-9A1F-495050C6B574}" type="pres">
      <dgm:prSet presAssocID="{81055204-8CB1-4206-BFD5-36F51D265C58}" presName="Name0" presStyleCnt="0">
        <dgm:presLayoutVars>
          <dgm:dir/>
          <dgm:animLvl val="lvl"/>
          <dgm:resizeHandles val="exact"/>
        </dgm:presLayoutVars>
      </dgm:prSet>
      <dgm:spPr/>
      <dgm:t>
        <a:bodyPr/>
        <a:lstStyle/>
        <a:p>
          <a:endParaRPr lang="zh-CN" altLang="en-US"/>
        </a:p>
      </dgm:t>
    </dgm:pt>
    <dgm:pt modelId="{514D0A0F-56E0-44D4-82F6-66030D3070EE}" type="pres">
      <dgm:prSet presAssocID="{81055204-8CB1-4206-BFD5-36F51D265C58}" presName="tSp" presStyleCnt="0"/>
      <dgm:spPr/>
    </dgm:pt>
    <dgm:pt modelId="{8BE76640-8227-40F6-B387-ECD297C6966A}" type="pres">
      <dgm:prSet presAssocID="{81055204-8CB1-4206-BFD5-36F51D265C58}" presName="bSp" presStyleCnt="0"/>
      <dgm:spPr/>
    </dgm:pt>
    <dgm:pt modelId="{01D14C32-4A94-4F81-9189-AAFD21146A8C}" type="pres">
      <dgm:prSet presAssocID="{81055204-8CB1-4206-BFD5-36F51D265C58}" presName="process" presStyleCnt="0"/>
      <dgm:spPr/>
    </dgm:pt>
    <dgm:pt modelId="{67AA53E3-EA8D-4FDF-86D1-0E57BA77FF74}" type="pres">
      <dgm:prSet presAssocID="{030DA59D-3D1D-492F-8F7F-EE5671D09734}" presName="composite1" presStyleCnt="0"/>
      <dgm:spPr/>
    </dgm:pt>
    <dgm:pt modelId="{1BC91B17-8834-4D56-A7EC-3B7E047BDF0A}" type="pres">
      <dgm:prSet presAssocID="{030DA59D-3D1D-492F-8F7F-EE5671D09734}" presName="dummyNode1" presStyleLbl="node1" presStyleIdx="0" presStyleCnt="3"/>
      <dgm:spPr/>
    </dgm:pt>
    <dgm:pt modelId="{360DFD5A-F060-4A43-9054-32D8E4E505DE}" type="pres">
      <dgm:prSet presAssocID="{030DA59D-3D1D-492F-8F7F-EE5671D09734}" presName="childNode1" presStyleLbl="bgAcc1" presStyleIdx="0" presStyleCnt="3">
        <dgm:presLayoutVars>
          <dgm:bulletEnabled val="1"/>
        </dgm:presLayoutVars>
      </dgm:prSet>
      <dgm:spPr/>
      <dgm:t>
        <a:bodyPr/>
        <a:lstStyle/>
        <a:p>
          <a:endParaRPr lang="zh-CN" altLang="en-US"/>
        </a:p>
      </dgm:t>
    </dgm:pt>
    <dgm:pt modelId="{B7777F66-DBFF-43EF-A4D7-106DA264FAF7}" type="pres">
      <dgm:prSet presAssocID="{030DA59D-3D1D-492F-8F7F-EE5671D09734}" presName="childNode1tx" presStyleLbl="bgAcc1" presStyleIdx="0" presStyleCnt="3">
        <dgm:presLayoutVars>
          <dgm:bulletEnabled val="1"/>
        </dgm:presLayoutVars>
      </dgm:prSet>
      <dgm:spPr/>
      <dgm:t>
        <a:bodyPr/>
        <a:lstStyle/>
        <a:p>
          <a:endParaRPr lang="zh-CN" altLang="en-US"/>
        </a:p>
      </dgm:t>
    </dgm:pt>
    <dgm:pt modelId="{3BDC12CB-A0D9-4701-806E-535E64110199}" type="pres">
      <dgm:prSet presAssocID="{030DA59D-3D1D-492F-8F7F-EE5671D09734}" presName="parentNode1" presStyleLbl="node1" presStyleIdx="0" presStyleCnt="3">
        <dgm:presLayoutVars>
          <dgm:chMax val="1"/>
          <dgm:bulletEnabled val="1"/>
        </dgm:presLayoutVars>
      </dgm:prSet>
      <dgm:spPr/>
      <dgm:t>
        <a:bodyPr/>
        <a:lstStyle/>
        <a:p>
          <a:endParaRPr lang="zh-CN" altLang="en-US"/>
        </a:p>
      </dgm:t>
    </dgm:pt>
    <dgm:pt modelId="{9D6747DA-1C5B-4B31-B174-ED85C17FC482}" type="pres">
      <dgm:prSet presAssocID="{030DA59D-3D1D-492F-8F7F-EE5671D09734}" presName="connSite1" presStyleCnt="0"/>
      <dgm:spPr/>
    </dgm:pt>
    <dgm:pt modelId="{7BF0A4C6-4AEF-443E-A9BF-3501BDC3DF98}" type="pres">
      <dgm:prSet presAssocID="{2448A10A-09BB-42D0-9F11-4E2BB6199292}" presName="Name9" presStyleLbl="sibTrans2D1" presStyleIdx="0" presStyleCnt="2"/>
      <dgm:spPr/>
      <dgm:t>
        <a:bodyPr/>
        <a:lstStyle/>
        <a:p>
          <a:endParaRPr lang="zh-CN" altLang="en-US"/>
        </a:p>
      </dgm:t>
    </dgm:pt>
    <dgm:pt modelId="{E4D89D8C-C694-4D44-8BE0-A74403B2566D}" type="pres">
      <dgm:prSet presAssocID="{551161A9-899E-489F-9A13-D21385E75D55}" presName="composite2" presStyleCnt="0"/>
      <dgm:spPr/>
    </dgm:pt>
    <dgm:pt modelId="{BFA16897-96FD-47E5-97F8-BCD1C6A171E9}" type="pres">
      <dgm:prSet presAssocID="{551161A9-899E-489F-9A13-D21385E75D55}" presName="dummyNode2" presStyleLbl="node1" presStyleIdx="0" presStyleCnt="3"/>
      <dgm:spPr/>
    </dgm:pt>
    <dgm:pt modelId="{B86024A6-0CD7-42B2-9FB9-E00875CDB73F}" type="pres">
      <dgm:prSet presAssocID="{551161A9-899E-489F-9A13-D21385E75D55}" presName="childNode2" presStyleLbl="bgAcc1" presStyleIdx="1" presStyleCnt="3">
        <dgm:presLayoutVars>
          <dgm:bulletEnabled val="1"/>
        </dgm:presLayoutVars>
      </dgm:prSet>
      <dgm:spPr/>
      <dgm:t>
        <a:bodyPr/>
        <a:lstStyle/>
        <a:p>
          <a:endParaRPr lang="zh-CN" altLang="en-US"/>
        </a:p>
      </dgm:t>
    </dgm:pt>
    <dgm:pt modelId="{8081681E-7778-449A-B213-8913A32A4115}" type="pres">
      <dgm:prSet presAssocID="{551161A9-899E-489F-9A13-D21385E75D55}" presName="childNode2tx" presStyleLbl="bgAcc1" presStyleIdx="1" presStyleCnt="3">
        <dgm:presLayoutVars>
          <dgm:bulletEnabled val="1"/>
        </dgm:presLayoutVars>
      </dgm:prSet>
      <dgm:spPr/>
      <dgm:t>
        <a:bodyPr/>
        <a:lstStyle/>
        <a:p>
          <a:endParaRPr lang="zh-CN" altLang="en-US"/>
        </a:p>
      </dgm:t>
    </dgm:pt>
    <dgm:pt modelId="{D1CF9BE8-7298-4A47-A2E2-07ED3C7DDE7E}" type="pres">
      <dgm:prSet presAssocID="{551161A9-899E-489F-9A13-D21385E75D55}" presName="parentNode2" presStyleLbl="node1" presStyleIdx="1" presStyleCnt="3">
        <dgm:presLayoutVars>
          <dgm:chMax val="0"/>
          <dgm:bulletEnabled val="1"/>
        </dgm:presLayoutVars>
      </dgm:prSet>
      <dgm:spPr/>
      <dgm:t>
        <a:bodyPr/>
        <a:lstStyle/>
        <a:p>
          <a:endParaRPr lang="zh-CN" altLang="en-US"/>
        </a:p>
      </dgm:t>
    </dgm:pt>
    <dgm:pt modelId="{6BE40D89-A667-4D23-9BE8-3B612CCF329B}" type="pres">
      <dgm:prSet presAssocID="{551161A9-899E-489F-9A13-D21385E75D55}" presName="connSite2" presStyleCnt="0"/>
      <dgm:spPr/>
    </dgm:pt>
    <dgm:pt modelId="{A71F5AFF-21FC-4974-8BBA-A6DCA8E36BC7}" type="pres">
      <dgm:prSet presAssocID="{CF3441C8-7E98-4C36-AD89-CD27E1817288}" presName="Name18" presStyleLbl="sibTrans2D1" presStyleIdx="1" presStyleCnt="2"/>
      <dgm:spPr/>
      <dgm:t>
        <a:bodyPr/>
        <a:lstStyle/>
        <a:p>
          <a:endParaRPr lang="zh-CN" altLang="en-US"/>
        </a:p>
      </dgm:t>
    </dgm:pt>
    <dgm:pt modelId="{C69CB65B-B92D-4688-BFAD-9F6326F1CDCE}" type="pres">
      <dgm:prSet presAssocID="{BC644C18-9ED9-48E9-9199-58F123FB2B4A}" presName="composite1" presStyleCnt="0"/>
      <dgm:spPr/>
    </dgm:pt>
    <dgm:pt modelId="{73A1BA94-D2A8-49CE-865B-9BBBF21D9712}" type="pres">
      <dgm:prSet presAssocID="{BC644C18-9ED9-48E9-9199-58F123FB2B4A}" presName="dummyNode1" presStyleLbl="node1" presStyleIdx="1" presStyleCnt="3"/>
      <dgm:spPr/>
    </dgm:pt>
    <dgm:pt modelId="{B58D2822-BF5C-4552-A790-DA9406ABE97B}" type="pres">
      <dgm:prSet presAssocID="{BC644C18-9ED9-48E9-9199-58F123FB2B4A}" presName="childNode1" presStyleLbl="bgAcc1" presStyleIdx="2" presStyleCnt="3">
        <dgm:presLayoutVars>
          <dgm:bulletEnabled val="1"/>
        </dgm:presLayoutVars>
      </dgm:prSet>
      <dgm:spPr/>
      <dgm:t>
        <a:bodyPr/>
        <a:lstStyle/>
        <a:p>
          <a:endParaRPr lang="zh-CN" altLang="en-US"/>
        </a:p>
      </dgm:t>
    </dgm:pt>
    <dgm:pt modelId="{79239E8C-65D1-4C7F-99B9-3AEAFC49A8F9}" type="pres">
      <dgm:prSet presAssocID="{BC644C18-9ED9-48E9-9199-58F123FB2B4A}" presName="childNode1tx" presStyleLbl="bgAcc1" presStyleIdx="2" presStyleCnt="3">
        <dgm:presLayoutVars>
          <dgm:bulletEnabled val="1"/>
        </dgm:presLayoutVars>
      </dgm:prSet>
      <dgm:spPr/>
      <dgm:t>
        <a:bodyPr/>
        <a:lstStyle/>
        <a:p>
          <a:endParaRPr lang="zh-CN" altLang="en-US"/>
        </a:p>
      </dgm:t>
    </dgm:pt>
    <dgm:pt modelId="{74A6B2A8-9CD2-4A00-9284-6E6B9C6E13BD}" type="pres">
      <dgm:prSet presAssocID="{BC644C18-9ED9-48E9-9199-58F123FB2B4A}" presName="parentNode1" presStyleLbl="node1" presStyleIdx="2" presStyleCnt="3">
        <dgm:presLayoutVars>
          <dgm:chMax val="1"/>
          <dgm:bulletEnabled val="1"/>
        </dgm:presLayoutVars>
      </dgm:prSet>
      <dgm:spPr/>
      <dgm:t>
        <a:bodyPr/>
        <a:lstStyle/>
        <a:p>
          <a:endParaRPr lang="zh-CN" altLang="en-US"/>
        </a:p>
      </dgm:t>
    </dgm:pt>
    <dgm:pt modelId="{2DB18E28-5DEF-4FD2-9623-501D5E0E59F3}" type="pres">
      <dgm:prSet presAssocID="{BC644C18-9ED9-48E9-9199-58F123FB2B4A}" presName="connSite1" presStyleCnt="0"/>
      <dgm:spPr/>
    </dgm:pt>
  </dgm:ptLst>
  <dgm:cxnLst>
    <dgm:cxn modelId="{87EC98C0-F748-4AE2-84FE-0969105F4BA0}" type="presOf" srcId="{B152AB86-73D2-4D7C-89F6-389CE0C537D4}" destId="{8081681E-7778-449A-B213-8913A32A4115}" srcOrd="1" destOrd="0" presId="urn:microsoft.com/office/officeart/2005/8/layout/hProcess4"/>
    <dgm:cxn modelId="{C7B3CCEE-61D5-4EC5-9F6E-FC2F3EB9845A}" type="presOf" srcId="{BC644C18-9ED9-48E9-9199-58F123FB2B4A}" destId="{74A6B2A8-9CD2-4A00-9284-6E6B9C6E13BD}" srcOrd="0" destOrd="0" presId="urn:microsoft.com/office/officeart/2005/8/layout/hProcess4"/>
    <dgm:cxn modelId="{7D214CF9-9D0A-4A45-9FE2-D03D9CA3DF39}" srcId="{81055204-8CB1-4206-BFD5-36F51D265C58}" destId="{030DA59D-3D1D-492F-8F7F-EE5671D09734}" srcOrd="0" destOrd="0" parTransId="{3412C057-47AA-4550-87FD-D8C4012C48D6}" sibTransId="{2448A10A-09BB-42D0-9F11-4E2BB6199292}"/>
    <dgm:cxn modelId="{C1E85ADC-1A58-4834-B2B8-B1367D1F4687}" type="presOf" srcId="{95A22550-C041-466B-ABD1-BC57513D6AE0}" destId="{B7777F66-DBFF-43EF-A4D7-106DA264FAF7}" srcOrd="1" destOrd="0" presId="urn:microsoft.com/office/officeart/2005/8/layout/hProcess4"/>
    <dgm:cxn modelId="{2B8F1A55-BFF9-4B1A-A14A-17D75B3668A0}" srcId="{551161A9-899E-489F-9A13-D21385E75D55}" destId="{968F1870-64FD-4580-A367-F2B8005EF3D0}" srcOrd="1" destOrd="0" parTransId="{B308E780-1B88-4480-B9F6-FACE19652D36}" sibTransId="{8AEA85A2-9692-4F2B-8495-AF26E2DD656F}"/>
    <dgm:cxn modelId="{99C5F376-B3D5-4479-AC83-74F600219FBD}" type="presOf" srcId="{030DA59D-3D1D-492F-8F7F-EE5671D09734}" destId="{3BDC12CB-A0D9-4701-806E-535E64110199}" srcOrd="0" destOrd="0" presId="urn:microsoft.com/office/officeart/2005/8/layout/hProcess4"/>
    <dgm:cxn modelId="{3A7E032C-795A-4EE1-A8AA-E63E234E3A02}" srcId="{81055204-8CB1-4206-BFD5-36F51D265C58}" destId="{BC644C18-9ED9-48E9-9199-58F123FB2B4A}" srcOrd="2" destOrd="0" parTransId="{67E5EC3F-6042-4149-AB1F-93867D392C61}" sibTransId="{8B88603B-CFDA-4EC2-8F34-22F62CC8AD7B}"/>
    <dgm:cxn modelId="{96C832CD-00D3-49AE-95F7-ABD47F6FC668}" srcId="{551161A9-899E-489F-9A13-D21385E75D55}" destId="{B152AB86-73D2-4D7C-89F6-389CE0C537D4}" srcOrd="0" destOrd="0" parTransId="{28A500C2-734C-43E6-B928-B7F944C1D50D}" sibTransId="{B4A80F11-2796-4049-A24E-120EF874B201}"/>
    <dgm:cxn modelId="{ED35D212-DD40-4C3C-909B-81ED9034B27C}" type="presOf" srcId="{968F1870-64FD-4580-A367-F2B8005EF3D0}" destId="{B86024A6-0CD7-42B2-9FB9-E00875CDB73F}" srcOrd="0" destOrd="1" presId="urn:microsoft.com/office/officeart/2005/8/layout/hProcess4"/>
    <dgm:cxn modelId="{6466AFF2-CA7F-44E7-9DAD-4C4A24B236E7}" srcId="{030DA59D-3D1D-492F-8F7F-EE5671D09734}" destId="{ECB2A3EE-8917-4464-B1F0-E4CEC524D6DC}" srcOrd="1" destOrd="0" parTransId="{175C579E-0358-4A42-8BDF-431EA97BA3B3}" sibTransId="{05752A2A-5056-4A82-B20F-6C90D3863EF1}"/>
    <dgm:cxn modelId="{A7279098-46EC-445F-A5B3-48BA0AB8334B}" type="presOf" srcId="{95A22550-C041-466B-ABD1-BC57513D6AE0}" destId="{360DFD5A-F060-4A43-9054-32D8E4E505DE}" srcOrd="0" destOrd="0" presId="urn:microsoft.com/office/officeart/2005/8/layout/hProcess4"/>
    <dgm:cxn modelId="{2E600F35-3814-4DA6-B277-9FF49E5779BC}" type="presOf" srcId="{2448A10A-09BB-42D0-9F11-4E2BB6199292}" destId="{7BF0A4C6-4AEF-443E-A9BF-3501BDC3DF98}" srcOrd="0" destOrd="0" presId="urn:microsoft.com/office/officeart/2005/8/layout/hProcess4"/>
    <dgm:cxn modelId="{8F799BC1-07C0-42A1-9524-CA0A07FF8319}" srcId="{030DA59D-3D1D-492F-8F7F-EE5671D09734}" destId="{95A22550-C041-466B-ABD1-BC57513D6AE0}" srcOrd="0" destOrd="0" parTransId="{B2141A44-B927-4700-9927-A48BA96DEFA7}" sibTransId="{E040DC7C-3E61-45AD-A9D2-9B5C34A19E48}"/>
    <dgm:cxn modelId="{5D7CFEF9-092B-4B24-939B-E4954CF72E79}" type="presOf" srcId="{4B7CCBE3-00EA-41A0-A55F-505705F42508}" destId="{79239E8C-65D1-4C7F-99B9-3AEAFC49A8F9}" srcOrd="1" destOrd="0" presId="urn:microsoft.com/office/officeart/2005/8/layout/hProcess4"/>
    <dgm:cxn modelId="{29A6533C-BC06-4B77-BDD3-74698D54DFA4}" srcId="{81055204-8CB1-4206-BFD5-36F51D265C58}" destId="{551161A9-899E-489F-9A13-D21385E75D55}" srcOrd="1" destOrd="0" parTransId="{99647EC6-ABAB-4DCC-8B2E-71B99865709D}" sibTransId="{CF3441C8-7E98-4C36-AD89-CD27E1817288}"/>
    <dgm:cxn modelId="{4DC4E0C8-9C63-479F-B89B-8BE2D796C28B}" type="presOf" srcId="{CF3441C8-7E98-4C36-AD89-CD27E1817288}" destId="{A71F5AFF-21FC-4974-8BBA-A6DCA8E36BC7}" srcOrd="0" destOrd="0" presId="urn:microsoft.com/office/officeart/2005/8/layout/hProcess4"/>
    <dgm:cxn modelId="{313C0B68-84F2-490F-BFBA-940F0DBA7AA7}" srcId="{BC644C18-9ED9-48E9-9199-58F123FB2B4A}" destId="{2D369726-4869-4425-B8DB-E620F2E8EC75}" srcOrd="1" destOrd="0" parTransId="{EC832473-54D7-41E8-B0A2-7B81AEB7213A}" sibTransId="{156E6701-04DF-4158-8DF3-1DBFDD705EE0}"/>
    <dgm:cxn modelId="{E912184F-6647-42B6-B8B4-5440A70F46F6}" type="presOf" srcId="{4B7CCBE3-00EA-41A0-A55F-505705F42508}" destId="{B58D2822-BF5C-4552-A790-DA9406ABE97B}" srcOrd="0" destOrd="0" presId="urn:microsoft.com/office/officeart/2005/8/layout/hProcess4"/>
    <dgm:cxn modelId="{8F115082-A08F-40EE-B05D-BF0303E9773B}" srcId="{BC644C18-9ED9-48E9-9199-58F123FB2B4A}" destId="{4B7CCBE3-00EA-41A0-A55F-505705F42508}" srcOrd="0" destOrd="0" parTransId="{C7E9A5D7-3F3D-4B27-95B6-B6CB3F5035BE}" sibTransId="{58E9745D-2CAF-41B2-8C61-1B6CD091F5EF}"/>
    <dgm:cxn modelId="{3AA6E5C4-A29F-402D-9005-0D83DCDFFCE7}" type="presOf" srcId="{ECB2A3EE-8917-4464-B1F0-E4CEC524D6DC}" destId="{B7777F66-DBFF-43EF-A4D7-106DA264FAF7}" srcOrd="1" destOrd="1" presId="urn:microsoft.com/office/officeart/2005/8/layout/hProcess4"/>
    <dgm:cxn modelId="{E2A2BCFB-27CB-4A07-8BE8-D0655B154D49}" type="presOf" srcId="{968F1870-64FD-4580-A367-F2B8005EF3D0}" destId="{8081681E-7778-449A-B213-8913A32A4115}" srcOrd="1" destOrd="1" presId="urn:microsoft.com/office/officeart/2005/8/layout/hProcess4"/>
    <dgm:cxn modelId="{2C2B9613-26FE-45DF-9310-A2E5C6A59B36}" type="presOf" srcId="{2D369726-4869-4425-B8DB-E620F2E8EC75}" destId="{79239E8C-65D1-4C7F-99B9-3AEAFC49A8F9}" srcOrd="1" destOrd="1" presId="urn:microsoft.com/office/officeart/2005/8/layout/hProcess4"/>
    <dgm:cxn modelId="{F0192FA3-42E2-4832-9578-65A77DFF5E5A}" type="presOf" srcId="{551161A9-899E-489F-9A13-D21385E75D55}" destId="{D1CF9BE8-7298-4A47-A2E2-07ED3C7DDE7E}" srcOrd="0" destOrd="0" presId="urn:microsoft.com/office/officeart/2005/8/layout/hProcess4"/>
    <dgm:cxn modelId="{18C17707-AF8C-4BFB-A5F6-B446F23F5AA3}" type="presOf" srcId="{81055204-8CB1-4206-BFD5-36F51D265C58}" destId="{639B4F5F-07D8-4BBD-9A1F-495050C6B574}" srcOrd="0" destOrd="0" presId="urn:microsoft.com/office/officeart/2005/8/layout/hProcess4"/>
    <dgm:cxn modelId="{4769457A-797F-4051-94EB-1DCFE5ABC90C}" type="presOf" srcId="{ECB2A3EE-8917-4464-B1F0-E4CEC524D6DC}" destId="{360DFD5A-F060-4A43-9054-32D8E4E505DE}" srcOrd="0" destOrd="1" presId="urn:microsoft.com/office/officeart/2005/8/layout/hProcess4"/>
    <dgm:cxn modelId="{AA6C4D85-B77B-4DEB-8E6B-E6A169B10796}" type="presOf" srcId="{2D369726-4869-4425-B8DB-E620F2E8EC75}" destId="{B58D2822-BF5C-4552-A790-DA9406ABE97B}" srcOrd="0" destOrd="1" presId="urn:microsoft.com/office/officeart/2005/8/layout/hProcess4"/>
    <dgm:cxn modelId="{0E9B8FA9-3394-401B-9DDA-F340D244A01D}" type="presOf" srcId="{B152AB86-73D2-4D7C-89F6-389CE0C537D4}" destId="{B86024A6-0CD7-42B2-9FB9-E00875CDB73F}" srcOrd="0" destOrd="0" presId="urn:microsoft.com/office/officeart/2005/8/layout/hProcess4"/>
    <dgm:cxn modelId="{2463AA80-394A-4C8E-A5FF-B7305F157B91}" type="presParOf" srcId="{639B4F5F-07D8-4BBD-9A1F-495050C6B574}" destId="{514D0A0F-56E0-44D4-82F6-66030D3070EE}" srcOrd="0" destOrd="0" presId="urn:microsoft.com/office/officeart/2005/8/layout/hProcess4"/>
    <dgm:cxn modelId="{900DC394-D002-41E9-97BD-81282505C19F}" type="presParOf" srcId="{639B4F5F-07D8-4BBD-9A1F-495050C6B574}" destId="{8BE76640-8227-40F6-B387-ECD297C6966A}" srcOrd="1" destOrd="0" presId="urn:microsoft.com/office/officeart/2005/8/layout/hProcess4"/>
    <dgm:cxn modelId="{C6626F94-A883-403A-B434-90A634C30343}" type="presParOf" srcId="{639B4F5F-07D8-4BBD-9A1F-495050C6B574}" destId="{01D14C32-4A94-4F81-9189-AAFD21146A8C}" srcOrd="2" destOrd="0" presId="urn:microsoft.com/office/officeart/2005/8/layout/hProcess4"/>
    <dgm:cxn modelId="{AB5FE3CE-F404-42DD-864E-51282954CEDF}" type="presParOf" srcId="{01D14C32-4A94-4F81-9189-AAFD21146A8C}" destId="{67AA53E3-EA8D-4FDF-86D1-0E57BA77FF74}" srcOrd="0" destOrd="0" presId="urn:microsoft.com/office/officeart/2005/8/layout/hProcess4"/>
    <dgm:cxn modelId="{744EE3B3-8AA1-4F5F-9F31-DB2B46353893}" type="presParOf" srcId="{67AA53E3-EA8D-4FDF-86D1-0E57BA77FF74}" destId="{1BC91B17-8834-4D56-A7EC-3B7E047BDF0A}" srcOrd="0" destOrd="0" presId="urn:microsoft.com/office/officeart/2005/8/layout/hProcess4"/>
    <dgm:cxn modelId="{EC88BC2F-FA71-4A9A-8471-FAB4A9F6ECA0}" type="presParOf" srcId="{67AA53E3-EA8D-4FDF-86D1-0E57BA77FF74}" destId="{360DFD5A-F060-4A43-9054-32D8E4E505DE}" srcOrd="1" destOrd="0" presId="urn:microsoft.com/office/officeart/2005/8/layout/hProcess4"/>
    <dgm:cxn modelId="{D185EB76-9640-4449-908F-AE2F3EE805FA}" type="presParOf" srcId="{67AA53E3-EA8D-4FDF-86D1-0E57BA77FF74}" destId="{B7777F66-DBFF-43EF-A4D7-106DA264FAF7}" srcOrd="2" destOrd="0" presId="urn:microsoft.com/office/officeart/2005/8/layout/hProcess4"/>
    <dgm:cxn modelId="{2CED3697-864D-4CF1-A82C-D2D3F38957FC}" type="presParOf" srcId="{67AA53E3-EA8D-4FDF-86D1-0E57BA77FF74}" destId="{3BDC12CB-A0D9-4701-806E-535E64110199}" srcOrd="3" destOrd="0" presId="urn:microsoft.com/office/officeart/2005/8/layout/hProcess4"/>
    <dgm:cxn modelId="{E68A1E77-EE4D-4EDA-B5A3-CD125DF4E7A8}" type="presParOf" srcId="{67AA53E3-EA8D-4FDF-86D1-0E57BA77FF74}" destId="{9D6747DA-1C5B-4B31-B174-ED85C17FC482}" srcOrd="4" destOrd="0" presId="urn:microsoft.com/office/officeart/2005/8/layout/hProcess4"/>
    <dgm:cxn modelId="{E6542191-F6F7-45A4-B22B-CE732DA7A979}" type="presParOf" srcId="{01D14C32-4A94-4F81-9189-AAFD21146A8C}" destId="{7BF0A4C6-4AEF-443E-A9BF-3501BDC3DF98}" srcOrd="1" destOrd="0" presId="urn:microsoft.com/office/officeart/2005/8/layout/hProcess4"/>
    <dgm:cxn modelId="{74405A1B-C739-4729-AA45-2E54E56C5967}" type="presParOf" srcId="{01D14C32-4A94-4F81-9189-AAFD21146A8C}" destId="{E4D89D8C-C694-4D44-8BE0-A74403B2566D}" srcOrd="2" destOrd="0" presId="urn:microsoft.com/office/officeart/2005/8/layout/hProcess4"/>
    <dgm:cxn modelId="{56F7D8CA-D25E-4BC9-AA53-1FFEC2CAEED0}" type="presParOf" srcId="{E4D89D8C-C694-4D44-8BE0-A74403B2566D}" destId="{BFA16897-96FD-47E5-97F8-BCD1C6A171E9}" srcOrd="0" destOrd="0" presId="urn:microsoft.com/office/officeart/2005/8/layout/hProcess4"/>
    <dgm:cxn modelId="{BCE40664-2F4A-4597-8677-3C1FF181EA6E}" type="presParOf" srcId="{E4D89D8C-C694-4D44-8BE0-A74403B2566D}" destId="{B86024A6-0CD7-42B2-9FB9-E00875CDB73F}" srcOrd="1" destOrd="0" presId="urn:microsoft.com/office/officeart/2005/8/layout/hProcess4"/>
    <dgm:cxn modelId="{8B2583B6-BCCB-42DC-80C6-AE5AA3B33C1A}" type="presParOf" srcId="{E4D89D8C-C694-4D44-8BE0-A74403B2566D}" destId="{8081681E-7778-449A-B213-8913A32A4115}" srcOrd="2" destOrd="0" presId="urn:microsoft.com/office/officeart/2005/8/layout/hProcess4"/>
    <dgm:cxn modelId="{EBDD29B8-68EA-42C5-AC22-D770D37D9C33}" type="presParOf" srcId="{E4D89D8C-C694-4D44-8BE0-A74403B2566D}" destId="{D1CF9BE8-7298-4A47-A2E2-07ED3C7DDE7E}" srcOrd="3" destOrd="0" presId="urn:microsoft.com/office/officeart/2005/8/layout/hProcess4"/>
    <dgm:cxn modelId="{FC655DA4-DD28-4812-ABF2-AC192BD66A0C}" type="presParOf" srcId="{E4D89D8C-C694-4D44-8BE0-A74403B2566D}" destId="{6BE40D89-A667-4D23-9BE8-3B612CCF329B}" srcOrd="4" destOrd="0" presId="urn:microsoft.com/office/officeart/2005/8/layout/hProcess4"/>
    <dgm:cxn modelId="{90C9BBCE-CC9E-41F8-8C61-652EC0F225DD}" type="presParOf" srcId="{01D14C32-4A94-4F81-9189-AAFD21146A8C}" destId="{A71F5AFF-21FC-4974-8BBA-A6DCA8E36BC7}" srcOrd="3" destOrd="0" presId="urn:microsoft.com/office/officeart/2005/8/layout/hProcess4"/>
    <dgm:cxn modelId="{3A46039A-6D01-4DFA-8102-6CBAF8A80928}" type="presParOf" srcId="{01D14C32-4A94-4F81-9189-AAFD21146A8C}" destId="{C69CB65B-B92D-4688-BFAD-9F6326F1CDCE}" srcOrd="4" destOrd="0" presId="urn:microsoft.com/office/officeart/2005/8/layout/hProcess4"/>
    <dgm:cxn modelId="{C6489DCE-469A-4246-9810-6B26300E38C3}" type="presParOf" srcId="{C69CB65B-B92D-4688-BFAD-9F6326F1CDCE}" destId="{73A1BA94-D2A8-49CE-865B-9BBBF21D9712}" srcOrd="0" destOrd="0" presId="urn:microsoft.com/office/officeart/2005/8/layout/hProcess4"/>
    <dgm:cxn modelId="{C3002CFC-EDA0-4528-83FA-4A1CEAD2340A}" type="presParOf" srcId="{C69CB65B-B92D-4688-BFAD-9F6326F1CDCE}" destId="{B58D2822-BF5C-4552-A790-DA9406ABE97B}" srcOrd="1" destOrd="0" presId="urn:microsoft.com/office/officeart/2005/8/layout/hProcess4"/>
    <dgm:cxn modelId="{073AA51E-E6F0-40FF-8DFF-F5E9BF8CCF21}" type="presParOf" srcId="{C69CB65B-B92D-4688-BFAD-9F6326F1CDCE}" destId="{79239E8C-65D1-4C7F-99B9-3AEAFC49A8F9}" srcOrd="2" destOrd="0" presId="urn:microsoft.com/office/officeart/2005/8/layout/hProcess4"/>
    <dgm:cxn modelId="{FBD6FDB9-12E9-429C-A514-81C289597163}" type="presParOf" srcId="{C69CB65B-B92D-4688-BFAD-9F6326F1CDCE}" destId="{74A6B2A8-9CD2-4A00-9284-6E6B9C6E13BD}" srcOrd="3" destOrd="0" presId="urn:microsoft.com/office/officeart/2005/8/layout/hProcess4"/>
    <dgm:cxn modelId="{F4ADBB27-153D-456D-93E8-0D84DA51E94E}" type="presParOf" srcId="{C69CB65B-B92D-4688-BFAD-9F6326F1CDCE}" destId="{2DB18E28-5DEF-4FD2-9623-501D5E0E59F3}"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378337-9626-4A3C-834C-F5629F3A7848}"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zh-CN" altLang="en-US"/>
        </a:p>
      </dgm:t>
    </dgm:pt>
    <dgm:pt modelId="{D2935AFA-F364-4930-9B2B-ABFE5C1AD0FD}">
      <dgm:prSet phldrT="[文本]"/>
      <dgm:spPr/>
      <dgm:t>
        <a:bodyPr/>
        <a:lstStyle/>
        <a:p>
          <a:r>
            <a:rPr lang="zh-CN" altLang="en-US" dirty="0" smtClean="0">
              <a:latin typeface="微软雅黑" pitchFamily="34" charset="-122"/>
              <a:ea typeface="微软雅黑" pitchFamily="34" charset="-122"/>
            </a:rPr>
            <a:t>供给是在其他条件不变的情况下</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价格和数量的统一</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这里的其他条件在本节会详细介绍</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包括预算、预期、价格等因素</a:t>
          </a:r>
          <a:endParaRPr lang="zh-CN" altLang="en-US" dirty="0"/>
        </a:p>
      </dgm:t>
    </dgm:pt>
    <dgm:pt modelId="{1CEB6532-5670-4BBB-96B4-0B86BB613153}" type="parTrans" cxnId="{A8E38640-4CB7-4055-B792-841C94B1FEFD}">
      <dgm:prSet/>
      <dgm:spPr/>
      <dgm:t>
        <a:bodyPr/>
        <a:lstStyle/>
        <a:p>
          <a:endParaRPr lang="zh-CN" altLang="en-US"/>
        </a:p>
      </dgm:t>
    </dgm:pt>
    <dgm:pt modelId="{ED909045-37EA-4831-B65C-A53C0FC97583}" type="sibTrans" cxnId="{A8E38640-4CB7-4055-B792-841C94B1FEFD}">
      <dgm:prSet/>
      <dgm:spPr/>
      <dgm:t>
        <a:bodyPr/>
        <a:lstStyle/>
        <a:p>
          <a:endParaRPr lang="zh-CN" altLang="en-US"/>
        </a:p>
      </dgm:t>
    </dgm:pt>
    <dgm:pt modelId="{BAD1A321-CA6D-4C0F-9571-A6035BB59237}">
      <dgm:prSet phldrT="[文本]"/>
      <dgm:spPr/>
      <dgm:t>
        <a:bodyPr/>
        <a:lstStyle/>
        <a:p>
          <a:r>
            <a:rPr lang="zh-CN" altLang="en-US" dirty="0" smtClean="0">
              <a:latin typeface="微软雅黑" pitchFamily="34" charset="-122"/>
              <a:ea typeface="微软雅黑" pitchFamily="34" charset="-122"/>
            </a:rPr>
            <a:t>供给是生产者愿意生产的该商品或劳务的数量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而不是指他实际生产的数量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实际生产多少</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还取决于市场上确立的销售价格</a:t>
          </a:r>
          <a:endParaRPr lang="zh-CN" altLang="en-US" dirty="0"/>
        </a:p>
      </dgm:t>
    </dgm:pt>
    <dgm:pt modelId="{3026BEC7-2398-4582-9524-66FEE96216B6}" type="parTrans" cxnId="{574AC1C9-E3E5-4827-AE64-17AF6DF334E1}">
      <dgm:prSet/>
      <dgm:spPr/>
      <dgm:t>
        <a:bodyPr/>
        <a:lstStyle/>
        <a:p>
          <a:endParaRPr lang="zh-CN" altLang="en-US"/>
        </a:p>
      </dgm:t>
    </dgm:pt>
    <dgm:pt modelId="{95DE53C9-A31D-4CD4-992B-459BD7EB985B}" type="sibTrans" cxnId="{574AC1C9-E3E5-4827-AE64-17AF6DF334E1}">
      <dgm:prSet/>
      <dgm:spPr/>
      <dgm:t>
        <a:bodyPr/>
        <a:lstStyle/>
        <a:p>
          <a:endParaRPr lang="zh-CN" altLang="en-US"/>
        </a:p>
      </dgm:t>
    </dgm:pt>
    <dgm:pt modelId="{A19530BA-C57F-489D-AA44-7972DAD90D8B}">
      <dgm:prSet phldrT="[文本]"/>
      <dgm:spPr/>
      <dgm:t>
        <a:bodyPr/>
        <a:lstStyle/>
        <a:p>
          <a:r>
            <a:rPr lang="zh-CN" altLang="en-US" dirty="0" smtClean="0">
              <a:latin typeface="微软雅黑" pitchFamily="34" charset="-122"/>
              <a:ea typeface="微软雅黑" pitchFamily="34" charset="-122"/>
            </a:rPr>
            <a:t>它是有效供应能力</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是意愿与生产能力的统一</a:t>
          </a:r>
          <a:endParaRPr lang="zh-CN" altLang="en-US" dirty="0"/>
        </a:p>
      </dgm:t>
    </dgm:pt>
    <dgm:pt modelId="{EE0DBA89-23AF-47B4-8296-9654B496303B}" type="parTrans" cxnId="{95B6C948-B0F1-4671-BE8D-E738B7FBC89E}">
      <dgm:prSet/>
      <dgm:spPr/>
      <dgm:t>
        <a:bodyPr/>
        <a:lstStyle/>
        <a:p>
          <a:endParaRPr lang="zh-CN" altLang="en-US"/>
        </a:p>
      </dgm:t>
    </dgm:pt>
    <dgm:pt modelId="{1CE122FB-109E-4F29-92E1-93E1C5D87422}" type="sibTrans" cxnId="{95B6C948-B0F1-4671-BE8D-E738B7FBC89E}">
      <dgm:prSet/>
      <dgm:spPr/>
      <dgm:t>
        <a:bodyPr/>
        <a:lstStyle/>
        <a:p>
          <a:endParaRPr lang="zh-CN" altLang="en-US"/>
        </a:p>
      </dgm:t>
    </dgm:pt>
    <dgm:pt modelId="{4CAD6420-5BC5-40D7-8AB3-9E54630CD9A3}">
      <dgm:prSet phldrT="[文本]"/>
      <dgm:spPr/>
      <dgm:t>
        <a:bodyPr/>
        <a:lstStyle/>
        <a:p>
          <a:r>
            <a:rPr lang="zh-CN" altLang="en-US" dirty="0" smtClean="0">
              <a:latin typeface="微软雅黑" pitchFamily="34" charset="-122"/>
              <a:ea typeface="微软雅黑" pitchFamily="34" charset="-122"/>
            </a:rPr>
            <a:t>供给总是涉及两个变量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即价格、供给量</a:t>
          </a: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没有相应的价格</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就没有供给</a:t>
          </a:r>
          <a:r>
            <a:rPr lang="en-US" altLang="zh-CN" dirty="0" smtClean="0">
              <a:latin typeface="微软雅黑" pitchFamily="34" charset="-122"/>
              <a:ea typeface="微软雅黑" pitchFamily="34" charset="-122"/>
            </a:rPr>
            <a:t>.</a:t>
          </a:r>
          <a:endParaRPr lang="zh-CN" altLang="en-US" dirty="0"/>
        </a:p>
      </dgm:t>
    </dgm:pt>
    <dgm:pt modelId="{8F36A214-379F-4D6B-8DEE-564648A4AEFF}" type="parTrans" cxnId="{DC5983EC-3A8C-43B1-A073-4BAE35B7EC77}">
      <dgm:prSet/>
      <dgm:spPr/>
      <dgm:t>
        <a:bodyPr/>
        <a:lstStyle/>
        <a:p>
          <a:endParaRPr lang="zh-CN" altLang="en-US"/>
        </a:p>
      </dgm:t>
    </dgm:pt>
    <dgm:pt modelId="{D970A6FC-819E-4C0D-ACB1-B56C431D87C2}" type="sibTrans" cxnId="{DC5983EC-3A8C-43B1-A073-4BAE35B7EC77}">
      <dgm:prSet/>
      <dgm:spPr/>
      <dgm:t>
        <a:bodyPr/>
        <a:lstStyle/>
        <a:p>
          <a:endParaRPr lang="zh-CN" altLang="en-US"/>
        </a:p>
      </dgm:t>
    </dgm:pt>
    <dgm:pt modelId="{62D32CA5-C5AE-4481-B1ED-15F60ECF00BC}" type="pres">
      <dgm:prSet presAssocID="{F6378337-9626-4A3C-834C-F5629F3A7848}" presName="linear" presStyleCnt="0">
        <dgm:presLayoutVars>
          <dgm:dir/>
          <dgm:resizeHandles val="exact"/>
        </dgm:presLayoutVars>
      </dgm:prSet>
      <dgm:spPr/>
      <dgm:t>
        <a:bodyPr/>
        <a:lstStyle/>
        <a:p>
          <a:endParaRPr lang="zh-CN" altLang="en-US"/>
        </a:p>
      </dgm:t>
    </dgm:pt>
    <dgm:pt modelId="{2AB2AE1A-AF34-4D8B-9F92-8E142952C293}" type="pres">
      <dgm:prSet presAssocID="{D2935AFA-F364-4930-9B2B-ABFE5C1AD0FD}" presName="comp" presStyleCnt="0"/>
      <dgm:spPr/>
    </dgm:pt>
    <dgm:pt modelId="{986D231A-8E57-4379-97F9-6580247BCFE9}" type="pres">
      <dgm:prSet presAssocID="{D2935AFA-F364-4930-9B2B-ABFE5C1AD0FD}" presName="box" presStyleLbl="node1" presStyleIdx="0" presStyleCnt="4"/>
      <dgm:spPr/>
      <dgm:t>
        <a:bodyPr/>
        <a:lstStyle/>
        <a:p>
          <a:endParaRPr lang="zh-CN" altLang="en-US"/>
        </a:p>
      </dgm:t>
    </dgm:pt>
    <dgm:pt modelId="{A01425C3-7E10-4FD8-AEE7-D3CD7D0F650B}" type="pres">
      <dgm:prSet presAssocID="{D2935AFA-F364-4930-9B2B-ABFE5C1AD0FD}" presName="img" presStyleLbl="fgImgPlace1" presStyleIdx="0" presStyleCnt="4" custScaleX="53926" custScaleY="74415"/>
      <dgm:spPr>
        <a:blipFill rotWithShape="0">
          <a:blip xmlns:r="http://schemas.openxmlformats.org/officeDocument/2006/relationships" r:embed="rId1"/>
          <a:stretch>
            <a:fillRect/>
          </a:stretch>
        </a:blipFill>
      </dgm:spPr>
    </dgm:pt>
    <dgm:pt modelId="{B79B1D52-268E-44D5-9DC1-5F8AFCD32D68}" type="pres">
      <dgm:prSet presAssocID="{D2935AFA-F364-4930-9B2B-ABFE5C1AD0FD}" presName="text" presStyleLbl="node1" presStyleIdx="0" presStyleCnt="4">
        <dgm:presLayoutVars>
          <dgm:bulletEnabled val="1"/>
        </dgm:presLayoutVars>
      </dgm:prSet>
      <dgm:spPr/>
      <dgm:t>
        <a:bodyPr/>
        <a:lstStyle/>
        <a:p>
          <a:endParaRPr lang="zh-CN" altLang="en-US"/>
        </a:p>
      </dgm:t>
    </dgm:pt>
    <dgm:pt modelId="{8872E338-A3B8-4ECF-BA90-5972AABD4C59}" type="pres">
      <dgm:prSet presAssocID="{ED909045-37EA-4831-B65C-A53C0FC97583}" presName="spacer" presStyleCnt="0"/>
      <dgm:spPr/>
    </dgm:pt>
    <dgm:pt modelId="{C0005DB0-0BF8-4114-90F6-03EAC633B3B5}" type="pres">
      <dgm:prSet presAssocID="{BAD1A321-CA6D-4C0F-9571-A6035BB59237}" presName="comp" presStyleCnt="0"/>
      <dgm:spPr/>
    </dgm:pt>
    <dgm:pt modelId="{FE5F6449-08D1-4137-992F-AB60BB84BEDD}" type="pres">
      <dgm:prSet presAssocID="{BAD1A321-CA6D-4C0F-9571-A6035BB59237}" presName="box" presStyleLbl="node1" presStyleIdx="1" presStyleCnt="4"/>
      <dgm:spPr/>
      <dgm:t>
        <a:bodyPr/>
        <a:lstStyle/>
        <a:p>
          <a:endParaRPr lang="zh-CN" altLang="en-US"/>
        </a:p>
      </dgm:t>
    </dgm:pt>
    <dgm:pt modelId="{E12774B9-05DA-41FF-A8D7-43CC1A8C1E88}" type="pres">
      <dgm:prSet presAssocID="{BAD1A321-CA6D-4C0F-9571-A6035BB59237}" presName="img" presStyleLbl="fgImgPlace1" presStyleIdx="1" presStyleCnt="4" custScaleX="55511" custScaleY="79004"/>
      <dgm:spPr>
        <a:blipFill rotWithShape="0">
          <a:blip xmlns:r="http://schemas.openxmlformats.org/officeDocument/2006/relationships" r:embed="rId2"/>
          <a:stretch>
            <a:fillRect/>
          </a:stretch>
        </a:blipFill>
      </dgm:spPr>
    </dgm:pt>
    <dgm:pt modelId="{2169A88A-1E64-49DB-87F9-E7DA9F62A1EE}" type="pres">
      <dgm:prSet presAssocID="{BAD1A321-CA6D-4C0F-9571-A6035BB59237}" presName="text" presStyleLbl="node1" presStyleIdx="1" presStyleCnt="4">
        <dgm:presLayoutVars>
          <dgm:bulletEnabled val="1"/>
        </dgm:presLayoutVars>
      </dgm:prSet>
      <dgm:spPr/>
      <dgm:t>
        <a:bodyPr/>
        <a:lstStyle/>
        <a:p>
          <a:endParaRPr lang="zh-CN" altLang="en-US"/>
        </a:p>
      </dgm:t>
    </dgm:pt>
    <dgm:pt modelId="{832B9FF7-BCE8-455D-B3B8-561CB77BB6F4}" type="pres">
      <dgm:prSet presAssocID="{95DE53C9-A31D-4CD4-992B-459BD7EB985B}" presName="spacer" presStyleCnt="0"/>
      <dgm:spPr/>
    </dgm:pt>
    <dgm:pt modelId="{39022D93-134D-4D05-BA9D-2B8D312493A6}" type="pres">
      <dgm:prSet presAssocID="{A19530BA-C57F-489D-AA44-7972DAD90D8B}" presName="comp" presStyleCnt="0"/>
      <dgm:spPr/>
    </dgm:pt>
    <dgm:pt modelId="{77EC8885-8651-43C7-93A2-ADDDB46DCB4E}" type="pres">
      <dgm:prSet presAssocID="{A19530BA-C57F-489D-AA44-7972DAD90D8B}" presName="box" presStyleLbl="node1" presStyleIdx="2" presStyleCnt="4"/>
      <dgm:spPr/>
      <dgm:t>
        <a:bodyPr/>
        <a:lstStyle/>
        <a:p>
          <a:endParaRPr lang="zh-CN" altLang="en-US"/>
        </a:p>
      </dgm:t>
    </dgm:pt>
    <dgm:pt modelId="{07CD8073-BF28-4FE7-BB75-E9ED71395D70}" type="pres">
      <dgm:prSet presAssocID="{A19530BA-C57F-489D-AA44-7972DAD90D8B}" presName="img" presStyleLbl="fgImgPlace1" presStyleIdx="2" presStyleCnt="4" custScaleX="55511" custScaleY="86738"/>
      <dgm:spPr>
        <a:blipFill rotWithShape="0">
          <a:blip xmlns:r="http://schemas.openxmlformats.org/officeDocument/2006/relationships" r:embed="rId3"/>
          <a:stretch>
            <a:fillRect/>
          </a:stretch>
        </a:blipFill>
      </dgm:spPr>
    </dgm:pt>
    <dgm:pt modelId="{E40BD0A5-68FA-4EA5-8F6C-DDED727D5551}" type="pres">
      <dgm:prSet presAssocID="{A19530BA-C57F-489D-AA44-7972DAD90D8B}" presName="text" presStyleLbl="node1" presStyleIdx="2" presStyleCnt="4">
        <dgm:presLayoutVars>
          <dgm:bulletEnabled val="1"/>
        </dgm:presLayoutVars>
      </dgm:prSet>
      <dgm:spPr/>
      <dgm:t>
        <a:bodyPr/>
        <a:lstStyle/>
        <a:p>
          <a:endParaRPr lang="zh-CN" altLang="en-US"/>
        </a:p>
      </dgm:t>
    </dgm:pt>
    <dgm:pt modelId="{65448050-FE41-43D6-97F5-BF29C500B592}" type="pres">
      <dgm:prSet presAssocID="{1CE122FB-109E-4F29-92E1-93E1C5D87422}" presName="spacer" presStyleCnt="0"/>
      <dgm:spPr/>
    </dgm:pt>
    <dgm:pt modelId="{F59F58CB-D79D-465F-87D8-940F68B6E162}" type="pres">
      <dgm:prSet presAssocID="{4CAD6420-5BC5-40D7-8AB3-9E54630CD9A3}" presName="comp" presStyleCnt="0"/>
      <dgm:spPr/>
    </dgm:pt>
    <dgm:pt modelId="{572664FA-CACB-4F8D-9DF8-7F286D7B09BD}" type="pres">
      <dgm:prSet presAssocID="{4CAD6420-5BC5-40D7-8AB3-9E54630CD9A3}" presName="box" presStyleLbl="node1" presStyleIdx="3" presStyleCnt="4"/>
      <dgm:spPr/>
      <dgm:t>
        <a:bodyPr/>
        <a:lstStyle/>
        <a:p>
          <a:endParaRPr lang="zh-CN" altLang="en-US"/>
        </a:p>
      </dgm:t>
    </dgm:pt>
    <dgm:pt modelId="{0F3758BD-998C-473B-B55E-B5BE0B1B3E7D}" type="pres">
      <dgm:prSet presAssocID="{4CAD6420-5BC5-40D7-8AB3-9E54630CD9A3}" presName="img" presStyleLbl="fgImgPlace1" presStyleIdx="3" presStyleCnt="4" custScaleX="55511" custScaleY="91327"/>
      <dgm:spPr>
        <a:blipFill rotWithShape="0">
          <a:blip xmlns:r="http://schemas.openxmlformats.org/officeDocument/2006/relationships" r:embed="rId4"/>
          <a:stretch>
            <a:fillRect/>
          </a:stretch>
        </a:blipFill>
      </dgm:spPr>
    </dgm:pt>
    <dgm:pt modelId="{9963E3CC-8EAE-4B5D-9137-9CC6E1F10658}" type="pres">
      <dgm:prSet presAssocID="{4CAD6420-5BC5-40D7-8AB3-9E54630CD9A3}" presName="text" presStyleLbl="node1" presStyleIdx="3" presStyleCnt="4">
        <dgm:presLayoutVars>
          <dgm:bulletEnabled val="1"/>
        </dgm:presLayoutVars>
      </dgm:prSet>
      <dgm:spPr/>
      <dgm:t>
        <a:bodyPr/>
        <a:lstStyle/>
        <a:p>
          <a:endParaRPr lang="zh-CN" altLang="en-US"/>
        </a:p>
      </dgm:t>
    </dgm:pt>
  </dgm:ptLst>
  <dgm:cxnLst>
    <dgm:cxn modelId="{DE1AED52-0FC4-4D24-9729-D929DADC0A70}" type="presOf" srcId="{4CAD6420-5BC5-40D7-8AB3-9E54630CD9A3}" destId="{572664FA-CACB-4F8D-9DF8-7F286D7B09BD}" srcOrd="0" destOrd="0" presId="urn:microsoft.com/office/officeart/2005/8/layout/vList4#1"/>
    <dgm:cxn modelId="{B2E04543-83F1-4AC5-B991-398E65CC0A21}" type="presOf" srcId="{BAD1A321-CA6D-4C0F-9571-A6035BB59237}" destId="{2169A88A-1E64-49DB-87F9-E7DA9F62A1EE}" srcOrd="1" destOrd="0" presId="urn:microsoft.com/office/officeart/2005/8/layout/vList4#1"/>
    <dgm:cxn modelId="{F1BFCBC6-F3FD-4F48-BAE3-6C8BA34AD0AF}" type="presOf" srcId="{D2935AFA-F364-4930-9B2B-ABFE5C1AD0FD}" destId="{986D231A-8E57-4379-97F9-6580247BCFE9}" srcOrd="0" destOrd="0" presId="urn:microsoft.com/office/officeart/2005/8/layout/vList4#1"/>
    <dgm:cxn modelId="{A8E38640-4CB7-4055-B792-841C94B1FEFD}" srcId="{F6378337-9626-4A3C-834C-F5629F3A7848}" destId="{D2935AFA-F364-4930-9B2B-ABFE5C1AD0FD}" srcOrd="0" destOrd="0" parTransId="{1CEB6532-5670-4BBB-96B4-0B86BB613153}" sibTransId="{ED909045-37EA-4831-B65C-A53C0FC97583}"/>
    <dgm:cxn modelId="{7EF08745-74AF-4D81-8343-0E60995324D9}" type="presOf" srcId="{A19530BA-C57F-489D-AA44-7972DAD90D8B}" destId="{E40BD0A5-68FA-4EA5-8F6C-DDED727D5551}" srcOrd="1" destOrd="0" presId="urn:microsoft.com/office/officeart/2005/8/layout/vList4#1"/>
    <dgm:cxn modelId="{C4D7F301-B1D9-4118-99FD-55B0D4FC3C9A}" type="presOf" srcId="{D2935AFA-F364-4930-9B2B-ABFE5C1AD0FD}" destId="{B79B1D52-268E-44D5-9DC1-5F8AFCD32D68}" srcOrd="1" destOrd="0" presId="urn:microsoft.com/office/officeart/2005/8/layout/vList4#1"/>
    <dgm:cxn modelId="{574AC1C9-E3E5-4827-AE64-17AF6DF334E1}" srcId="{F6378337-9626-4A3C-834C-F5629F3A7848}" destId="{BAD1A321-CA6D-4C0F-9571-A6035BB59237}" srcOrd="1" destOrd="0" parTransId="{3026BEC7-2398-4582-9524-66FEE96216B6}" sibTransId="{95DE53C9-A31D-4CD4-992B-459BD7EB985B}"/>
    <dgm:cxn modelId="{5B98AFBC-B509-44ED-90B9-036C480A9F67}" type="presOf" srcId="{4CAD6420-5BC5-40D7-8AB3-9E54630CD9A3}" destId="{9963E3CC-8EAE-4B5D-9137-9CC6E1F10658}" srcOrd="1" destOrd="0" presId="urn:microsoft.com/office/officeart/2005/8/layout/vList4#1"/>
    <dgm:cxn modelId="{FE2F1A71-9FB4-4942-ACC8-A8E8789E1D99}" type="presOf" srcId="{A19530BA-C57F-489D-AA44-7972DAD90D8B}" destId="{77EC8885-8651-43C7-93A2-ADDDB46DCB4E}" srcOrd="0" destOrd="0" presId="urn:microsoft.com/office/officeart/2005/8/layout/vList4#1"/>
    <dgm:cxn modelId="{95B6C948-B0F1-4671-BE8D-E738B7FBC89E}" srcId="{F6378337-9626-4A3C-834C-F5629F3A7848}" destId="{A19530BA-C57F-489D-AA44-7972DAD90D8B}" srcOrd="2" destOrd="0" parTransId="{EE0DBA89-23AF-47B4-8296-9654B496303B}" sibTransId="{1CE122FB-109E-4F29-92E1-93E1C5D87422}"/>
    <dgm:cxn modelId="{6E35779F-B275-424A-8457-F2403C0EE1D6}" type="presOf" srcId="{BAD1A321-CA6D-4C0F-9571-A6035BB59237}" destId="{FE5F6449-08D1-4137-992F-AB60BB84BEDD}" srcOrd="0" destOrd="0" presId="urn:microsoft.com/office/officeart/2005/8/layout/vList4#1"/>
    <dgm:cxn modelId="{DC5983EC-3A8C-43B1-A073-4BAE35B7EC77}" srcId="{F6378337-9626-4A3C-834C-F5629F3A7848}" destId="{4CAD6420-5BC5-40D7-8AB3-9E54630CD9A3}" srcOrd="3" destOrd="0" parTransId="{8F36A214-379F-4D6B-8DEE-564648A4AEFF}" sibTransId="{D970A6FC-819E-4C0D-ACB1-B56C431D87C2}"/>
    <dgm:cxn modelId="{113D4AA6-8A0F-44CA-A6ED-3923E505E7F0}" type="presOf" srcId="{F6378337-9626-4A3C-834C-F5629F3A7848}" destId="{62D32CA5-C5AE-4481-B1ED-15F60ECF00BC}" srcOrd="0" destOrd="0" presId="urn:microsoft.com/office/officeart/2005/8/layout/vList4#1"/>
    <dgm:cxn modelId="{B9C5C2E7-0427-4DE6-AAD4-9C08F4D94FC7}" type="presParOf" srcId="{62D32CA5-C5AE-4481-B1ED-15F60ECF00BC}" destId="{2AB2AE1A-AF34-4D8B-9F92-8E142952C293}" srcOrd="0" destOrd="0" presId="urn:microsoft.com/office/officeart/2005/8/layout/vList4#1"/>
    <dgm:cxn modelId="{951E0E71-41A8-440F-841E-16AD99595499}" type="presParOf" srcId="{2AB2AE1A-AF34-4D8B-9F92-8E142952C293}" destId="{986D231A-8E57-4379-97F9-6580247BCFE9}" srcOrd="0" destOrd="0" presId="urn:microsoft.com/office/officeart/2005/8/layout/vList4#1"/>
    <dgm:cxn modelId="{C61E44FD-6002-4E5C-80D5-21387C29D14D}" type="presParOf" srcId="{2AB2AE1A-AF34-4D8B-9F92-8E142952C293}" destId="{A01425C3-7E10-4FD8-AEE7-D3CD7D0F650B}" srcOrd="1" destOrd="0" presId="urn:microsoft.com/office/officeart/2005/8/layout/vList4#1"/>
    <dgm:cxn modelId="{58AED63B-6457-4288-98A1-5A686AE05D2F}" type="presParOf" srcId="{2AB2AE1A-AF34-4D8B-9F92-8E142952C293}" destId="{B79B1D52-268E-44D5-9DC1-5F8AFCD32D68}" srcOrd="2" destOrd="0" presId="urn:microsoft.com/office/officeart/2005/8/layout/vList4#1"/>
    <dgm:cxn modelId="{459C15D7-CA5F-4246-966B-7A035195167A}" type="presParOf" srcId="{62D32CA5-C5AE-4481-B1ED-15F60ECF00BC}" destId="{8872E338-A3B8-4ECF-BA90-5972AABD4C59}" srcOrd="1" destOrd="0" presId="urn:microsoft.com/office/officeart/2005/8/layout/vList4#1"/>
    <dgm:cxn modelId="{5AD1A33B-638F-48D9-8926-ABD34AEC12CC}" type="presParOf" srcId="{62D32CA5-C5AE-4481-B1ED-15F60ECF00BC}" destId="{C0005DB0-0BF8-4114-90F6-03EAC633B3B5}" srcOrd="2" destOrd="0" presId="urn:microsoft.com/office/officeart/2005/8/layout/vList4#1"/>
    <dgm:cxn modelId="{A25F9514-954B-4709-8D57-DE32FD1E32F0}" type="presParOf" srcId="{C0005DB0-0BF8-4114-90F6-03EAC633B3B5}" destId="{FE5F6449-08D1-4137-992F-AB60BB84BEDD}" srcOrd="0" destOrd="0" presId="urn:microsoft.com/office/officeart/2005/8/layout/vList4#1"/>
    <dgm:cxn modelId="{43EB72F3-59BA-43EB-977C-4289BE25C321}" type="presParOf" srcId="{C0005DB0-0BF8-4114-90F6-03EAC633B3B5}" destId="{E12774B9-05DA-41FF-A8D7-43CC1A8C1E88}" srcOrd="1" destOrd="0" presId="urn:microsoft.com/office/officeart/2005/8/layout/vList4#1"/>
    <dgm:cxn modelId="{2C0DB1A3-CBF9-4FD7-9FFD-03E9428E23E5}" type="presParOf" srcId="{C0005DB0-0BF8-4114-90F6-03EAC633B3B5}" destId="{2169A88A-1E64-49DB-87F9-E7DA9F62A1EE}" srcOrd="2" destOrd="0" presId="urn:microsoft.com/office/officeart/2005/8/layout/vList4#1"/>
    <dgm:cxn modelId="{9888579A-DAFC-48C4-97E5-7374171AD2D3}" type="presParOf" srcId="{62D32CA5-C5AE-4481-B1ED-15F60ECF00BC}" destId="{832B9FF7-BCE8-455D-B3B8-561CB77BB6F4}" srcOrd="3" destOrd="0" presId="urn:microsoft.com/office/officeart/2005/8/layout/vList4#1"/>
    <dgm:cxn modelId="{F8600BEB-118C-4013-BB2F-8044228BB406}" type="presParOf" srcId="{62D32CA5-C5AE-4481-B1ED-15F60ECF00BC}" destId="{39022D93-134D-4D05-BA9D-2B8D312493A6}" srcOrd="4" destOrd="0" presId="urn:microsoft.com/office/officeart/2005/8/layout/vList4#1"/>
    <dgm:cxn modelId="{B0BA1A4D-E408-4577-B995-992060817EA3}" type="presParOf" srcId="{39022D93-134D-4D05-BA9D-2B8D312493A6}" destId="{77EC8885-8651-43C7-93A2-ADDDB46DCB4E}" srcOrd="0" destOrd="0" presId="urn:microsoft.com/office/officeart/2005/8/layout/vList4#1"/>
    <dgm:cxn modelId="{8C967408-E38A-4E6D-BA0D-4840B69D197E}" type="presParOf" srcId="{39022D93-134D-4D05-BA9D-2B8D312493A6}" destId="{07CD8073-BF28-4FE7-BB75-E9ED71395D70}" srcOrd="1" destOrd="0" presId="urn:microsoft.com/office/officeart/2005/8/layout/vList4#1"/>
    <dgm:cxn modelId="{F086F1CE-9904-4F79-AD5F-8AF84C77286C}" type="presParOf" srcId="{39022D93-134D-4D05-BA9D-2B8D312493A6}" destId="{E40BD0A5-68FA-4EA5-8F6C-DDED727D5551}" srcOrd="2" destOrd="0" presId="urn:microsoft.com/office/officeart/2005/8/layout/vList4#1"/>
    <dgm:cxn modelId="{6114A7EC-210D-44A3-9470-2A774D94F1E5}" type="presParOf" srcId="{62D32CA5-C5AE-4481-B1ED-15F60ECF00BC}" destId="{65448050-FE41-43D6-97F5-BF29C500B592}" srcOrd="5" destOrd="0" presId="urn:microsoft.com/office/officeart/2005/8/layout/vList4#1"/>
    <dgm:cxn modelId="{66ECC6CB-3C28-46A5-B96B-E4ED5600ABB5}" type="presParOf" srcId="{62D32CA5-C5AE-4481-B1ED-15F60ECF00BC}" destId="{F59F58CB-D79D-465F-87D8-940F68B6E162}" srcOrd="6" destOrd="0" presId="urn:microsoft.com/office/officeart/2005/8/layout/vList4#1"/>
    <dgm:cxn modelId="{56AC55FB-1F35-492F-9860-98986DC2D88C}" type="presParOf" srcId="{F59F58CB-D79D-465F-87D8-940F68B6E162}" destId="{572664FA-CACB-4F8D-9DF8-7F286D7B09BD}" srcOrd="0" destOrd="0" presId="urn:microsoft.com/office/officeart/2005/8/layout/vList4#1"/>
    <dgm:cxn modelId="{AD05BE5E-A203-4076-A541-38E8E4A20A3C}" type="presParOf" srcId="{F59F58CB-D79D-465F-87D8-940F68B6E162}" destId="{0F3758BD-998C-473B-B55E-B5BE0B1B3E7D}" srcOrd="1" destOrd="0" presId="urn:microsoft.com/office/officeart/2005/8/layout/vList4#1"/>
    <dgm:cxn modelId="{F7AF1497-C40D-4A51-9906-42C102BA44C1}" type="presParOf" srcId="{F59F58CB-D79D-465F-87D8-940F68B6E162}" destId="{9963E3CC-8EAE-4B5D-9137-9CC6E1F10658}"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13AEF7B-AB69-43BE-BDF7-BB9A27D3CBA2}"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zh-CN" altLang="en-US"/>
        </a:p>
      </dgm:t>
    </dgm:pt>
    <dgm:pt modelId="{8D2DCADA-E16D-4283-9918-3E9465811519}">
      <dgm:prSet phldrT="[文本]" custT="1"/>
      <dgm:spPr/>
      <dgm:t>
        <a:bodyPr/>
        <a:lstStyle/>
        <a:p>
          <a:r>
            <a:rPr lang="zh-CN" altLang="en-US" sz="2000" dirty="0" smtClean="0">
              <a:latin typeface="微软雅黑" pitchFamily="34" charset="-122"/>
              <a:ea typeface="微软雅黑" pitchFamily="34" charset="-122"/>
            </a:rPr>
            <a:t>供给</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需求曲线</a:t>
          </a:r>
          <a:endParaRPr lang="zh-CN" altLang="en-US" sz="2000" dirty="0">
            <a:latin typeface="微软雅黑" pitchFamily="34" charset="-122"/>
            <a:ea typeface="微软雅黑" pitchFamily="34" charset="-122"/>
          </a:endParaRPr>
        </a:p>
      </dgm:t>
    </dgm:pt>
    <dgm:pt modelId="{57EEDCF8-4E34-4113-AEC5-F207CF63B4C1}" type="parTrans" cxnId="{6A7E2BDB-2A34-4E26-99A7-19BB86491B1A}">
      <dgm:prSet/>
      <dgm:spPr/>
      <dgm:t>
        <a:bodyPr/>
        <a:lstStyle/>
        <a:p>
          <a:endParaRPr lang="zh-CN" altLang="en-US" sz="2400">
            <a:latin typeface="微软雅黑" pitchFamily="34" charset="-122"/>
            <a:ea typeface="微软雅黑" pitchFamily="34" charset="-122"/>
          </a:endParaRPr>
        </a:p>
      </dgm:t>
    </dgm:pt>
    <dgm:pt modelId="{5E0AB0E0-AA4B-4A4D-92A9-45185ED6ADDC}" type="sibTrans" cxnId="{6A7E2BDB-2A34-4E26-99A7-19BB86491B1A}">
      <dgm:prSet/>
      <dgm:spPr/>
      <dgm:t>
        <a:bodyPr/>
        <a:lstStyle/>
        <a:p>
          <a:endParaRPr lang="zh-CN" altLang="en-US" sz="2400">
            <a:latin typeface="微软雅黑" pitchFamily="34" charset="-122"/>
            <a:ea typeface="微软雅黑" pitchFamily="34" charset="-122"/>
          </a:endParaRPr>
        </a:p>
      </dgm:t>
    </dgm:pt>
    <dgm:pt modelId="{31EA3DA7-0113-4724-AE35-2DC7989AC2BE}">
      <dgm:prSet phldrT="[文本]" custT="1"/>
      <dgm:spPr/>
      <dgm:t>
        <a:bodyPr/>
        <a:lstStyle/>
        <a:p>
          <a:r>
            <a:rPr lang="zh-CN" altLang="en-US" sz="2000" dirty="0" smtClean="0">
              <a:latin typeface="微软雅黑" pitchFamily="34" charset="-122"/>
              <a:ea typeface="微软雅黑" pitchFamily="34" charset="-122"/>
            </a:rPr>
            <a:t>单一移动</a:t>
          </a:r>
          <a:endParaRPr lang="zh-CN" altLang="en-US" sz="2000" dirty="0">
            <a:latin typeface="微软雅黑" pitchFamily="34" charset="-122"/>
            <a:ea typeface="微软雅黑" pitchFamily="34" charset="-122"/>
          </a:endParaRPr>
        </a:p>
      </dgm:t>
    </dgm:pt>
    <dgm:pt modelId="{DB2049B2-79A2-4C5B-BBA3-3CED281EBC95}" type="parTrans" cxnId="{C1EB26A6-9A92-48B3-B571-35E6EC077C19}">
      <dgm:prSet/>
      <dgm:spPr/>
      <dgm:t>
        <a:bodyPr/>
        <a:lstStyle/>
        <a:p>
          <a:endParaRPr lang="zh-CN" altLang="en-US" sz="2400">
            <a:latin typeface="微软雅黑" pitchFamily="34" charset="-122"/>
            <a:ea typeface="微软雅黑" pitchFamily="34" charset="-122"/>
          </a:endParaRPr>
        </a:p>
      </dgm:t>
    </dgm:pt>
    <dgm:pt modelId="{AAD3E242-D60D-4589-A53D-219489C7D106}" type="sibTrans" cxnId="{C1EB26A6-9A92-48B3-B571-35E6EC077C19}">
      <dgm:prSet/>
      <dgm:spPr/>
      <dgm:t>
        <a:bodyPr/>
        <a:lstStyle/>
        <a:p>
          <a:endParaRPr lang="zh-CN" altLang="en-US" sz="2400">
            <a:latin typeface="微软雅黑" pitchFamily="34" charset="-122"/>
            <a:ea typeface="微软雅黑" pitchFamily="34" charset="-122"/>
          </a:endParaRPr>
        </a:p>
      </dgm:t>
    </dgm:pt>
    <dgm:pt modelId="{1652C848-A36B-46CD-8F77-06C1810FFEF7}">
      <dgm:prSet phldrT="[文本]" custT="1"/>
      <dgm:spPr/>
      <dgm:t>
        <a:bodyPr/>
        <a:lstStyle/>
        <a:p>
          <a:r>
            <a:rPr lang="zh-CN" altLang="en-US" sz="2000" dirty="0" smtClean="0">
              <a:latin typeface="微软雅黑" pitchFamily="34" charset="-122"/>
              <a:ea typeface="微软雅黑" pitchFamily="34" charset="-122"/>
            </a:rPr>
            <a:t>两者移动</a:t>
          </a:r>
          <a:endParaRPr lang="zh-CN" altLang="en-US" sz="2000" dirty="0">
            <a:latin typeface="微软雅黑" pitchFamily="34" charset="-122"/>
            <a:ea typeface="微软雅黑" pitchFamily="34" charset="-122"/>
          </a:endParaRPr>
        </a:p>
      </dgm:t>
    </dgm:pt>
    <dgm:pt modelId="{437056C6-16A6-43B2-A194-AA3B753837C6}" type="parTrans" cxnId="{0C4F6502-0262-4993-9092-05C0001B33C5}">
      <dgm:prSet/>
      <dgm:spPr/>
      <dgm:t>
        <a:bodyPr/>
        <a:lstStyle/>
        <a:p>
          <a:endParaRPr lang="zh-CN" altLang="en-US" sz="2400">
            <a:latin typeface="微软雅黑" pitchFamily="34" charset="-122"/>
            <a:ea typeface="微软雅黑" pitchFamily="34" charset="-122"/>
          </a:endParaRPr>
        </a:p>
      </dgm:t>
    </dgm:pt>
    <dgm:pt modelId="{214FC2A0-004E-4FC0-9057-F84A77291FE4}" type="sibTrans" cxnId="{0C4F6502-0262-4993-9092-05C0001B33C5}">
      <dgm:prSet/>
      <dgm:spPr/>
      <dgm:t>
        <a:bodyPr/>
        <a:lstStyle/>
        <a:p>
          <a:endParaRPr lang="zh-CN" altLang="en-US" sz="2400">
            <a:latin typeface="微软雅黑" pitchFamily="34" charset="-122"/>
            <a:ea typeface="微软雅黑" pitchFamily="34" charset="-122"/>
          </a:endParaRPr>
        </a:p>
      </dgm:t>
    </dgm:pt>
    <dgm:pt modelId="{26B596B1-B9DB-4EE2-8A85-BC1487F33286}">
      <dgm:prSet phldrT="[文本]" custT="1"/>
      <dgm:spPr/>
      <dgm:t>
        <a:bodyPr/>
        <a:lstStyle/>
        <a:p>
          <a:r>
            <a:rPr lang="zh-CN" altLang="en-US" sz="2000" dirty="0" smtClean="0">
              <a:latin typeface="微软雅黑" pitchFamily="34" charset="-122"/>
              <a:ea typeface="微软雅黑" pitchFamily="34" charset="-122"/>
            </a:rPr>
            <a:t>移动方向</a:t>
          </a:r>
          <a:endParaRPr lang="zh-CN" altLang="en-US" sz="2000" dirty="0">
            <a:latin typeface="微软雅黑" pitchFamily="34" charset="-122"/>
            <a:ea typeface="微软雅黑" pitchFamily="34" charset="-122"/>
          </a:endParaRPr>
        </a:p>
      </dgm:t>
    </dgm:pt>
    <dgm:pt modelId="{09A8A94A-8D4E-4254-BDED-CF988ECE3D85}" type="parTrans" cxnId="{19875004-7C1A-4D6A-A619-4CF3E5D4C52F}">
      <dgm:prSet/>
      <dgm:spPr/>
      <dgm:t>
        <a:bodyPr/>
        <a:lstStyle/>
        <a:p>
          <a:endParaRPr lang="zh-CN" altLang="en-US" sz="2400">
            <a:latin typeface="微软雅黑" pitchFamily="34" charset="-122"/>
            <a:ea typeface="微软雅黑" pitchFamily="34" charset="-122"/>
          </a:endParaRPr>
        </a:p>
      </dgm:t>
    </dgm:pt>
    <dgm:pt modelId="{FD44CBAA-A682-45BB-9A2B-66F7A5E8D1CF}" type="sibTrans" cxnId="{19875004-7C1A-4D6A-A619-4CF3E5D4C52F}">
      <dgm:prSet/>
      <dgm:spPr/>
      <dgm:t>
        <a:bodyPr/>
        <a:lstStyle/>
        <a:p>
          <a:endParaRPr lang="zh-CN" altLang="en-US" sz="2400">
            <a:latin typeface="微软雅黑" pitchFamily="34" charset="-122"/>
            <a:ea typeface="微软雅黑" pitchFamily="34" charset="-122"/>
          </a:endParaRPr>
        </a:p>
      </dgm:t>
    </dgm:pt>
    <dgm:pt modelId="{F737AB0C-6186-4916-8D15-75C7A20E661B}">
      <dgm:prSet phldrT="[文本]" custT="1"/>
      <dgm:spPr/>
      <dgm:t>
        <a:bodyPr/>
        <a:lstStyle/>
        <a:p>
          <a:r>
            <a:rPr lang="zh-CN" altLang="en-US" sz="2000" dirty="0" smtClean="0">
              <a:latin typeface="微软雅黑" pitchFamily="34" charset="-122"/>
              <a:ea typeface="微软雅黑" pitchFamily="34" charset="-122"/>
            </a:rPr>
            <a:t>左移</a:t>
          </a:r>
          <a:endParaRPr lang="zh-CN" altLang="en-US" sz="2000" dirty="0">
            <a:latin typeface="微软雅黑" pitchFamily="34" charset="-122"/>
            <a:ea typeface="微软雅黑" pitchFamily="34" charset="-122"/>
          </a:endParaRPr>
        </a:p>
      </dgm:t>
    </dgm:pt>
    <dgm:pt modelId="{8EB62E71-81AB-4B33-81CB-5FD35BC9D0CA}" type="parTrans" cxnId="{D49357F8-024F-4ED4-8A1A-42E1BBBF2450}">
      <dgm:prSet/>
      <dgm:spPr/>
      <dgm:t>
        <a:bodyPr/>
        <a:lstStyle/>
        <a:p>
          <a:endParaRPr lang="zh-CN" altLang="en-US" sz="2400">
            <a:latin typeface="微软雅黑" pitchFamily="34" charset="-122"/>
            <a:ea typeface="微软雅黑" pitchFamily="34" charset="-122"/>
          </a:endParaRPr>
        </a:p>
      </dgm:t>
    </dgm:pt>
    <dgm:pt modelId="{802B334B-145C-488A-930F-F81768AAA9E4}" type="sibTrans" cxnId="{D49357F8-024F-4ED4-8A1A-42E1BBBF2450}">
      <dgm:prSet/>
      <dgm:spPr/>
      <dgm:t>
        <a:bodyPr/>
        <a:lstStyle/>
        <a:p>
          <a:endParaRPr lang="zh-CN" altLang="en-US" sz="2400">
            <a:latin typeface="微软雅黑" pitchFamily="34" charset="-122"/>
            <a:ea typeface="微软雅黑" pitchFamily="34" charset="-122"/>
          </a:endParaRPr>
        </a:p>
      </dgm:t>
    </dgm:pt>
    <dgm:pt modelId="{F83A4760-0530-4163-A6D1-11304FEDD7BA}">
      <dgm:prSet phldrT="[文本]" custT="1"/>
      <dgm:spPr/>
      <dgm:t>
        <a:bodyPr/>
        <a:lstStyle/>
        <a:p>
          <a:r>
            <a:rPr lang="zh-CN" altLang="en-US" sz="2000" dirty="0" smtClean="0">
              <a:latin typeface="微软雅黑" pitchFamily="34" charset="-122"/>
              <a:ea typeface="微软雅黑" pitchFamily="34" charset="-122"/>
            </a:rPr>
            <a:t>右移</a:t>
          </a:r>
          <a:endParaRPr lang="zh-CN" altLang="en-US" sz="2000" dirty="0">
            <a:latin typeface="微软雅黑" pitchFamily="34" charset="-122"/>
            <a:ea typeface="微软雅黑" pitchFamily="34" charset="-122"/>
          </a:endParaRPr>
        </a:p>
      </dgm:t>
    </dgm:pt>
    <dgm:pt modelId="{C5F14CDC-B2A0-466C-B7AF-C7CA00653FF4}" type="parTrans" cxnId="{2A590E42-5C2E-4EF4-927C-8D7725F40FC2}">
      <dgm:prSet/>
      <dgm:spPr/>
      <dgm:t>
        <a:bodyPr/>
        <a:lstStyle/>
        <a:p>
          <a:endParaRPr lang="zh-CN" altLang="en-US" sz="2400">
            <a:latin typeface="微软雅黑" pitchFamily="34" charset="-122"/>
            <a:ea typeface="微软雅黑" pitchFamily="34" charset="-122"/>
          </a:endParaRPr>
        </a:p>
      </dgm:t>
    </dgm:pt>
    <dgm:pt modelId="{89AB3EA3-283E-4B06-9850-3087874BE67B}" type="sibTrans" cxnId="{2A590E42-5C2E-4EF4-927C-8D7725F40FC2}">
      <dgm:prSet/>
      <dgm:spPr/>
      <dgm:t>
        <a:bodyPr/>
        <a:lstStyle/>
        <a:p>
          <a:endParaRPr lang="zh-CN" altLang="en-US" sz="2400">
            <a:latin typeface="微软雅黑" pitchFamily="34" charset="-122"/>
            <a:ea typeface="微软雅黑" pitchFamily="34" charset="-122"/>
          </a:endParaRPr>
        </a:p>
      </dgm:t>
    </dgm:pt>
    <dgm:pt modelId="{366D454D-988B-4F5D-A5FB-3A065978A14D}">
      <dgm:prSet phldrT="[文本]" custT="1"/>
      <dgm:spPr/>
      <dgm:t>
        <a:bodyPr/>
        <a:lstStyle/>
        <a:p>
          <a:r>
            <a:rPr lang="zh-CN" altLang="en-US" sz="2000" dirty="0" smtClean="0">
              <a:latin typeface="微软雅黑" pitchFamily="34" charset="-122"/>
              <a:ea typeface="微软雅黑" pitchFamily="34" charset="-122"/>
            </a:rPr>
            <a:t>供求图</a:t>
          </a:r>
          <a:endParaRPr lang="zh-CN" altLang="en-US" sz="2000" dirty="0">
            <a:latin typeface="微软雅黑" pitchFamily="34" charset="-122"/>
            <a:ea typeface="微软雅黑" pitchFamily="34" charset="-122"/>
          </a:endParaRPr>
        </a:p>
      </dgm:t>
    </dgm:pt>
    <dgm:pt modelId="{5FE9C30F-5C91-4E49-996B-BF1D0280B914}" type="parTrans" cxnId="{8EE502A8-2548-48EF-B4B2-0BC10CD17E10}">
      <dgm:prSet/>
      <dgm:spPr/>
      <dgm:t>
        <a:bodyPr/>
        <a:lstStyle/>
        <a:p>
          <a:endParaRPr lang="zh-CN" altLang="en-US" sz="2400">
            <a:latin typeface="微软雅黑" pitchFamily="34" charset="-122"/>
            <a:ea typeface="微软雅黑" pitchFamily="34" charset="-122"/>
          </a:endParaRPr>
        </a:p>
      </dgm:t>
    </dgm:pt>
    <dgm:pt modelId="{C6C2F473-85D7-4673-AC2A-9E7A31699A04}" type="sibTrans" cxnId="{8EE502A8-2548-48EF-B4B2-0BC10CD17E10}">
      <dgm:prSet/>
      <dgm:spPr/>
      <dgm:t>
        <a:bodyPr/>
        <a:lstStyle/>
        <a:p>
          <a:endParaRPr lang="zh-CN" altLang="en-US" sz="2400">
            <a:latin typeface="微软雅黑" pitchFamily="34" charset="-122"/>
            <a:ea typeface="微软雅黑" pitchFamily="34" charset="-122"/>
          </a:endParaRPr>
        </a:p>
      </dgm:t>
    </dgm:pt>
    <dgm:pt modelId="{C12B4582-0A8C-41A6-B946-856D83BD39EF}">
      <dgm:prSet phldrT="[文本]" custT="1"/>
      <dgm:spPr/>
      <dgm:t>
        <a:bodyPr/>
        <a:lstStyle/>
        <a:p>
          <a:r>
            <a:rPr lang="zh-CN" altLang="en-US" sz="2000" i="0" dirty="0" smtClean="0">
              <a:latin typeface="微软雅黑" pitchFamily="34" charset="-122"/>
              <a:ea typeface="微软雅黑" pitchFamily="34" charset="-122"/>
            </a:rPr>
            <a:t>考察这种移动如何影响均衡价格和数量</a:t>
          </a:r>
          <a:r>
            <a:rPr lang="en-US" altLang="zh-CN" sz="2000" i="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dgm:t>
    </dgm:pt>
    <dgm:pt modelId="{9F9F0D83-9E3C-4240-8B4C-A56ABA9D1D72}" type="parTrans" cxnId="{7C01CEE7-5B03-472C-A4C2-1DCD0D3FBF82}">
      <dgm:prSet/>
      <dgm:spPr/>
      <dgm:t>
        <a:bodyPr/>
        <a:lstStyle/>
        <a:p>
          <a:endParaRPr lang="zh-CN" altLang="en-US" sz="2400">
            <a:latin typeface="微软雅黑" pitchFamily="34" charset="-122"/>
            <a:ea typeface="微软雅黑" pitchFamily="34" charset="-122"/>
          </a:endParaRPr>
        </a:p>
      </dgm:t>
    </dgm:pt>
    <dgm:pt modelId="{CC276889-5E66-4EF1-8523-BDE13FAEECE1}" type="sibTrans" cxnId="{7C01CEE7-5B03-472C-A4C2-1DCD0D3FBF82}">
      <dgm:prSet/>
      <dgm:spPr/>
      <dgm:t>
        <a:bodyPr/>
        <a:lstStyle/>
        <a:p>
          <a:endParaRPr lang="zh-CN" altLang="en-US" sz="2400">
            <a:latin typeface="微软雅黑" pitchFamily="34" charset="-122"/>
            <a:ea typeface="微软雅黑" pitchFamily="34" charset="-122"/>
          </a:endParaRPr>
        </a:p>
      </dgm:t>
    </dgm:pt>
    <dgm:pt modelId="{3561131A-8C78-4FFE-9FDB-FE3CC4B39025}" type="pres">
      <dgm:prSet presAssocID="{613AEF7B-AB69-43BE-BDF7-BB9A27D3CBA2}" presName="theList" presStyleCnt="0">
        <dgm:presLayoutVars>
          <dgm:dir/>
          <dgm:animLvl val="lvl"/>
          <dgm:resizeHandles val="exact"/>
        </dgm:presLayoutVars>
      </dgm:prSet>
      <dgm:spPr/>
      <dgm:t>
        <a:bodyPr/>
        <a:lstStyle/>
        <a:p>
          <a:endParaRPr lang="zh-CN" altLang="en-US"/>
        </a:p>
      </dgm:t>
    </dgm:pt>
    <dgm:pt modelId="{14E228DA-FA07-41F0-964E-A4BCECF7BF7F}" type="pres">
      <dgm:prSet presAssocID="{8D2DCADA-E16D-4283-9918-3E9465811519}" presName="compNode" presStyleCnt="0"/>
      <dgm:spPr/>
    </dgm:pt>
    <dgm:pt modelId="{CE29863F-17BA-45DB-821D-8DEA53513EFE}" type="pres">
      <dgm:prSet presAssocID="{8D2DCADA-E16D-4283-9918-3E9465811519}" presName="noGeometry" presStyleCnt="0"/>
      <dgm:spPr/>
    </dgm:pt>
    <dgm:pt modelId="{74A74AE3-DA95-4E8E-9BF8-15B84C1459A3}" type="pres">
      <dgm:prSet presAssocID="{8D2DCADA-E16D-4283-9918-3E9465811519}" presName="childTextVisible" presStyleLbl="bgAccFollowNode1" presStyleIdx="0" presStyleCnt="3" custScaleX="114392">
        <dgm:presLayoutVars>
          <dgm:bulletEnabled val="1"/>
        </dgm:presLayoutVars>
      </dgm:prSet>
      <dgm:spPr/>
      <dgm:t>
        <a:bodyPr/>
        <a:lstStyle/>
        <a:p>
          <a:endParaRPr lang="zh-CN" altLang="en-US"/>
        </a:p>
      </dgm:t>
    </dgm:pt>
    <dgm:pt modelId="{F4F6BD9B-0B3D-449A-A47F-08B720FAC27D}" type="pres">
      <dgm:prSet presAssocID="{8D2DCADA-E16D-4283-9918-3E9465811519}" presName="childTextHidden" presStyleLbl="bgAccFollowNode1" presStyleIdx="0" presStyleCnt="3"/>
      <dgm:spPr/>
      <dgm:t>
        <a:bodyPr/>
        <a:lstStyle/>
        <a:p>
          <a:endParaRPr lang="zh-CN" altLang="en-US"/>
        </a:p>
      </dgm:t>
    </dgm:pt>
    <dgm:pt modelId="{140FFAE3-AB18-4770-A2C4-915CF3EAD4E7}" type="pres">
      <dgm:prSet presAssocID="{8D2DCADA-E16D-4283-9918-3E9465811519}" presName="parentText" presStyleLbl="node1" presStyleIdx="0" presStyleCnt="3">
        <dgm:presLayoutVars>
          <dgm:chMax val="1"/>
          <dgm:bulletEnabled val="1"/>
        </dgm:presLayoutVars>
      </dgm:prSet>
      <dgm:spPr/>
      <dgm:t>
        <a:bodyPr/>
        <a:lstStyle/>
        <a:p>
          <a:endParaRPr lang="zh-CN" altLang="en-US"/>
        </a:p>
      </dgm:t>
    </dgm:pt>
    <dgm:pt modelId="{2AFFFD01-F2BC-4993-97F2-5261E41B5B69}" type="pres">
      <dgm:prSet presAssocID="{8D2DCADA-E16D-4283-9918-3E9465811519}" presName="aSpace" presStyleCnt="0"/>
      <dgm:spPr/>
    </dgm:pt>
    <dgm:pt modelId="{E6AD6F62-F5EE-4244-A19B-A16E7F47CCA8}" type="pres">
      <dgm:prSet presAssocID="{26B596B1-B9DB-4EE2-8A85-BC1487F33286}" presName="compNode" presStyleCnt="0"/>
      <dgm:spPr/>
    </dgm:pt>
    <dgm:pt modelId="{FCF8133B-E59C-4626-8DFC-51EAC4F36EAF}" type="pres">
      <dgm:prSet presAssocID="{26B596B1-B9DB-4EE2-8A85-BC1487F33286}" presName="noGeometry" presStyleCnt="0"/>
      <dgm:spPr/>
    </dgm:pt>
    <dgm:pt modelId="{BC69EB33-277D-4F95-B6B0-4546B35AABA2}" type="pres">
      <dgm:prSet presAssocID="{26B596B1-B9DB-4EE2-8A85-BC1487F33286}" presName="childTextVisible" presStyleLbl="bgAccFollowNode1" presStyleIdx="1" presStyleCnt="3">
        <dgm:presLayoutVars>
          <dgm:bulletEnabled val="1"/>
        </dgm:presLayoutVars>
      </dgm:prSet>
      <dgm:spPr/>
      <dgm:t>
        <a:bodyPr/>
        <a:lstStyle/>
        <a:p>
          <a:endParaRPr lang="zh-CN" altLang="en-US"/>
        </a:p>
      </dgm:t>
    </dgm:pt>
    <dgm:pt modelId="{1E11CD25-B7EB-4ADD-8A8D-D1A9661793A1}" type="pres">
      <dgm:prSet presAssocID="{26B596B1-B9DB-4EE2-8A85-BC1487F33286}" presName="childTextHidden" presStyleLbl="bgAccFollowNode1" presStyleIdx="1" presStyleCnt="3"/>
      <dgm:spPr/>
      <dgm:t>
        <a:bodyPr/>
        <a:lstStyle/>
        <a:p>
          <a:endParaRPr lang="zh-CN" altLang="en-US"/>
        </a:p>
      </dgm:t>
    </dgm:pt>
    <dgm:pt modelId="{66936CB8-D9C5-4897-84DE-6048FEFDEAAD}" type="pres">
      <dgm:prSet presAssocID="{26B596B1-B9DB-4EE2-8A85-BC1487F33286}" presName="parentText" presStyleLbl="node1" presStyleIdx="1" presStyleCnt="3">
        <dgm:presLayoutVars>
          <dgm:chMax val="1"/>
          <dgm:bulletEnabled val="1"/>
        </dgm:presLayoutVars>
      </dgm:prSet>
      <dgm:spPr/>
      <dgm:t>
        <a:bodyPr/>
        <a:lstStyle/>
        <a:p>
          <a:endParaRPr lang="zh-CN" altLang="en-US"/>
        </a:p>
      </dgm:t>
    </dgm:pt>
    <dgm:pt modelId="{AFE68FFC-C4FE-4A8D-B64A-00CA81AB6B97}" type="pres">
      <dgm:prSet presAssocID="{26B596B1-B9DB-4EE2-8A85-BC1487F33286}" presName="aSpace" presStyleCnt="0"/>
      <dgm:spPr/>
    </dgm:pt>
    <dgm:pt modelId="{69545E38-7AC2-45C1-94D1-1161302B2A7B}" type="pres">
      <dgm:prSet presAssocID="{366D454D-988B-4F5D-A5FB-3A065978A14D}" presName="compNode" presStyleCnt="0"/>
      <dgm:spPr/>
    </dgm:pt>
    <dgm:pt modelId="{7D600941-5C9C-4082-824E-4A3B24CB6046}" type="pres">
      <dgm:prSet presAssocID="{366D454D-988B-4F5D-A5FB-3A065978A14D}" presName="noGeometry" presStyleCnt="0"/>
      <dgm:spPr/>
    </dgm:pt>
    <dgm:pt modelId="{E9BE9BC0-CFB0-4517-92A1-3E9D73D57E4E}" type="pres">
      <dgm:prSet presAssocID="{366D454D-988B-4F5D-A5FB-3A065978A14D}" presName="childTextVisible" presStyleLbl="bgAccFollowNode1" presStyleIdx="2" presStyleCnt="3" custScaleX="116871">
        <dgm:presLayoutVars>
          <dgm:bulletEnabled val="1"/>
        </dgm:presLayoutVars>
      </dgm:prSet>
      <dgm:spPr/>
      <dgm:t>
        <a:bodyPr/>
        <a:lstStyle/>
        <a:p>
          <a:endParaRPr lang="zh-CN" altLang="en-US"/>
        </a:p>
      </dgm:t>
    </dgm:pt>
    <dgm:pt modelId="{803A0445-C696-48B8-BA81-C97111B4B4ED}" type="pres">
      <dgm:prSet presAssocID="{366D454D-988B-4F5D-A5FB-3A065978A14D}" presName="childTextHidden" presStyleLbl="bgAccFollowNode1" presStyleIdx="2" presStyleCnt="3"/>
      <dgm:spPr/>
      <dgm:t>
        <a:bodyPr/>
        <a:lstStyle/>
        <a:p>
          <a:endParaRPr lang="zh-CN" altLang="en-US"/>
        </a:p>
      </dgm:t>
    </dgm:pt>
    <dgm:pt modelId="{F6C2FA0C-9B02-4BB3-B423-72B29CCCF98A}" type="pres">
      <dgm:prSet presAssocID="{366D454D-988B-4F5D-A5FB-3A065978A14D}" presName="parentText" presStyleLbl="node1" presStyleIdx="2" presStyleCnt="3">
        <dgm:presLayoutVars>
          <dgm:chMax val="1"/>
          <dgm:bulletEnabled val="1"/>
        </dgm:presLayoutVars>
      </dgm:prSet>
      <dgm:spPr/>
      <dgm:t>
        <a:bodyPr/>
        <a:lstStyle/>
        <a:p>
          <a:endParaRPr lang="zh-CN" altLang="en-US"/>
        </a:p>
      </dgm:t>
    </dgm:pt>
  </dgm:ptLst>
  <dgm:cxnLst>
    <dgm:cxn modelId="{0A484727-980E-40FC-8F96-486BFF1011CC}" type="presOf" srcId="{1652C848-A36B-46CD-8F77-06C1810FFEF7}" destId="{74A74AE3-DA95-4E8E-9BF8-15B84C1459A3}" srcOrd="0" destOrd="1" presId="urn:microsoft.com/office/officeart/2005/8/layout/hProcess6"/>
    <dgm:cxn modelId="{C1EB26A6-9A92-48B3-B571-35E6EC077C19}" srcId="{8D2DCADA-E16D-4283-9918-3E9465811519}" destId="{31EA3DA7-0113-4724-AE35-2DC7989AC2BE}" srcOrd="0" destOrd="0" parTransId="{DB2049B2-79A2-4C5B-BBA3-3CED281EBC95}" sibTransId="{AAD3E242-D60D-4589-A53D-219489C7D106}"/>
    <dgm:cxn modelId="{2A590E42-5C2E-4EF4-927C-8D7725F40FC2}" srcId="{26B596B1-B9DB-4EE2-8A85-BC1487F33286}" destId="{F83A4760-0530-4163-A6D1-11304FEDD7BA}" srcOrd="1" destOrd="0" parTransId="{C5F14CDC-B2A0-466C-B7AF-C7CA00653FF4}" sibTransId="{89AB3EA3-283E-4B06-9850-3087874BE67B}"/>
    <dgm:cxn modelId="{C9EE1F83-D965-4EEE-9894-5E156FBA32D2}" type="presOf" srcId="{26B596B1-B9DB-4EE2-8A85-BC1487F33286}" destId="{66936CB8-D9C5-4897-84DE-6048FEFDEAAD}" srcOrd="0" destOrd="0" presId="urn:microsoft.com/office/officeart/2005/8/layout/hProcess6"/>
    <dgm:cxn modelId="{7C01CEE7-5B03-472C-A4C2-1DCD0D3FBF82}" srcId="{366D454D-988B-4F5D-A5FB-3A065978A14D}" destId="{C12B4582-0A8C-41A6-B946-856D83BD39EF}" srcOrd="0" destOrd="0" parTransId="{9F9F0D83-9E3C-4240-8B4C-A56ABA9D1D72}" sibTransId="{CC276889-5E66-4EF1-8523-BDE13FAEECE1}"/>
    <dgm:cxn modelId="{15AB112A-F2BF-4DB5-8614-B85B644318D4}" type="presOf" srcId="{1652C848-A36B-46CD-8F77-06C1810FFEF7}" destId="{F4F6BD9B-0B3D-449A-A47F-08B720FAC27D}" srcOrd="1" destOrd="1" presId="urn:microsoft.com/office/officeart/2005/8/layout/hProcess6"/>
    <dgm:cxn modelId="{6A7E2BDB-2A34-4E26-99A7-19BB86491B1A}" srcId="{613AEF7B-AB69-43BE-BDF7-BB9A27D3CBA2}" destId="{8D2DCADA-E16D-4283-9918-3E9465811519}" srcOrd="0" destOrd="0" parTransId="{57EEDCF8-4E34-4113-AEC5-F207CF63B4C1}" sibTransId="{5E0AB0E0-AA4B-4A4D-92A9-45185ED6ADDC}"/>
    <dgm:cxn modelId="{BD2C8939-EB2E-4221-A62F-EDEC94123C17}" type="presOf" srcId="{366D454D-988B-4F5D-A5FB-3A065978A14D}" destId="{F6C2FA0C-9B02-4BB3-B423-72B29CCCF98A}" srcOrd="0" destOrd="0" presId="urn:microsoft.com/office/officeart/2005/8/layout/hProcess6"/>
    <dgm:cxn modelId="{6BBC7C9C-5AAB-4380-B6AC-3EE5735DF1F1}" type="presOf" srcId="{F737AB0C-6186-4916-8D15-75C7A20E661B}" destId="{1E11CD25-B7EB-4ADD-8A8D-D1A9661793A1}" srcOrd="1" destOrd="0" presId="urn:microsoft.com/office/officeart/2005/8/layout/hProcess6"/>
    <dgm:cxn modelId="{6FD26371-5E8E-41CA-B5A0-C714DEF2D275}" type="presOf" srcId="{C12B4582-0A8C-41A6-B946-856D83BD39EF}" destId="{E9BE9BC0-CFB0-4517-92A1-3E9D73D57E4E}" srcOrd="0" destOrd="0" presId="urn:microsoft.com/office/officeart/2005/8/layout/hProcess6"/>
    <dgm:cxn modelId="{EDAFDAD1-1FBF-4E7F-A06F-B98CA2DE5271}" type="presOf" srcId="{8D2DCADA-E16D-4283-9918-3E9465811519}" destId="{140FFAE3-AB18-4770-A2C4-915CF3EAD4E7}" srcOrd="0" destOrd="0" presId="urn:microsoft.com/office/officeart/2005/8/layout/hProcess6"/>
    <dgm:cxn modelId="{0C4F6502-0262-4993-9092-05C0001B33C5}" srcId="{8D2DCADA-E16D-4283-9918-3E9465811519}" destId="{1652C848-A36B-46CD-8F77-06C1810FFEF7}" srcOrd="1" destOrd="0" parTransId="{437056C6-16A6-43B2-A194-AA3B753837C6}" sibTransId="{214FC2A0-004E-4FC0-9057-F84A77291FE4}"/>
    <dgm:cxn modelId="{D49357F8-024F-4ED4-8A1A-42E1BBBF2450}" srcId="{26B596B1-B9DB-4EE2-8A85-BC1487F33286}" destId="{F737AB0C-6186-4916-8D15-75C7A20E661B}" srcOrd="0" destOrd="0" parTransId="{8EB62E71-81AB-4B33-81CB-5FD35BC9D0CA}" sibTransId="{802B334B-145C-488A-930F-F81768AAA9E4}"/>
    <dgm:cxn modelId="{8EE502A8-2548-48EF-B4B2-0BC10CD17E10}" srcId="{613AEF7B-AB69-43BE-BDF7-BB9A27D3CBA2}" destId="{366D454D-988B-4F5D-A5FB-3A065978A14D}" srcOrd="2" destOrd="0" parTransId="{5FE9C30F-5C91-4E49-996B-BF1D0280B914}" sibTransId="{C6C2F473-85D7-4673-AC2A-9E7A31699A04}"/>
    <dgm:cxn modelId="{C65C036A-150F-4C26-8E73-4F3879A35099}" type="presOf" srcId="{F737AB0C-6186-4916-8D15-75C7A20E661B}" destId="{BC69EB33-277D-4F95-B6B0-4546B35AABA2}" srcOrd="0" destOrd="0" presId="urn:microsoft.com/office/officeart/2005/8/layout/hProcess6"/>
    <dgm:cxn modelId="{ACFE4D15-26C6-4767-B667-BE35995F818B}" type="presOf" srcId="{F83A4760-0530-4163-A6D1-11304FEDD7BA}" destId="{1E11CD25-B7EB-4ADD-8A8D-D1A9661793A1}" srcOrd="1" destOrd="1" presId="urn:microsoft.com/office/officeart/2005/8/layout/hProcess6"/>
    <dgm:cxn modelId="{220E9156-1BE1-40A1-B5E0-97C54A484FA4}" type="presOf" srcId="{31EA3DA7-0113-4724-AE35-2DC7989AC2BE}" destId="{F4F6BD9B-0B3D-449A-A47F-08B720FAC27D}" srcOrd="1" destOrd="0" presId="urn:microsoft.com/office/officeart/2005/8/layout/hProcess6"/>
    <dgm:cxn modelId="{8528EA29-F767-4166-969B-0F5D82FDBCD8}" type="presOf" srcId="{31EA3DA7-0113-4724-AE35-2DC7989AC2BE}" destId="{74A74AE3-DA95-4E8E-9BF8-15B84C1459A3}" srcOrd="0" destOrd="0" presId="urn:microsoft.com/office/officeart/2005/8/layout/hProcess6"/>
    <dgm:cxn modelId="{98774FA5-CED2-4149-BE28-7E2F8745EBA2}" type="presOf" srcId="{F83A4760-0530-4163-A6D1-11304FEDD7BA}" destId="{BC69EB33-277D-4F95-B6B0-4546B35AABA2}" srcOrd="0" destOrd="1" presId="urn:microsoft.com/office/officeart/2005/8/layout/hProcess6"/>
    <dgm:cxn modelId="{19875004-7C1A-4D6A-A619-4CF3E5D4C52F}" srcId="{613AEF7B-AB69-43BE-BDF7-BB9A27D3CBA2}" destId="{26B596B1-B9DB-4EE2-8A85-BC1487F33286}" srcOrd="1" destOrd="0" parTransId="{09A8A94A-8D4E-4254-BDED-CF988ECE3D85}" sibTransId="{FD44CBAA-A682-45BB-9A2B-66F7A5E8D1CF}"/>
    <dgm:cxn modelId="{8D9DE96A-20D2-4DD4-A5AC-10EB714DB510}" type="presOf" srcId="{C12B4582-0A8C-41A6-B946-856D83BD39EF}" destId="{803A0445-C696-48B8-BA81-C97111B4B4ED}" srcOrd="1" destOrd="0" presId="urn:microsoft.com/office/officeart/2005/8/layout/hProcess6"/>
    <dgm:cxn modelId="{82984373-3F01-4127-B881-5446F65298D2}" type="presOf" srcId="{613AEF7B-AB69-43BE-BDF7-BB9A27D3CBA2}" destId="{3561131A-8C78-4FFE-9FDB-FE3CC4B39025}" srcOrd="0" destOrd="0" presId="urn:microsoft.com/office/officeart/2005/8/layout/hProcess6"/>
    <dgm:cxn modelId="{C00F9285-05B0-4DE1-9CB3-491AD0262A04}" type="presParOf" srcId="{3561131A-8C78-4FFE-9FDB-FE3CC4B39025}" destId="{14E228DA-FA07-41F0-964E-A4BCECF7BF7F}" srcOrd="0" destOrd="0" presId="urn:microsoft.com/office/officeart/2005/8/layout/hProcess6"/>
    <dgm:cxn modelId="{7AD60F5F-59A0-4493-A30A-0B79D0CB6DC0}" type="presParOf" srcId="{14E228DA-FA07-41F0-964E-A4BCECF7BF7F}" destId="{CE29863F-17BA-45DB-821D-8DEA53513EFE}" srcOrd="0" destOrd="0" presId="urn:microsoft.com/office/officeart/2005/8/layout/hProcess6"/>
    <dgm:cxn modelId="{A9762C3C-B68C-442B-B4AF-BA4EF7F0D5E6}" type="presParOf" srcId="{14E228DA-FA07-41F0-964E-A4BCECF7BF7F}" destId="{74A74AE3-DA95-4E8E-9BF8-15B84C1459A3}" srcOrd="1" destOrd="0" presId="urn:microsoft.com/office/officeart/2005/8/layout/hProcess6"/>
    <dgm:cxn modelId="{67706A55-7484-4F84-B3FA-13637FFEB18F}" type="presParOf" srcId="{14E228DA-FA07-41F0-964E-A4BCECF7BF7F}" destId="{F4F6BD9B-0B3D-449A-A47F-08B720FAC27D}" srcOrd="2" destOrd="0" presId="urn:microsoft.com/office/officeart/2005/8/layout/hProcess6"/>
    <dgm:cxn modelId="{15C38B5C-F7A5-46BA-BB2F-B2D9835A5200}" type="presParOf" srcId="{14E228DA-FA07-41F0-964E-A4BCECF7BF7F}" destId="{140FFAE3-AB18-4770-A2C4-915CF3EAD4E7}" srcOrd="3" destOrd="0" presId="urn:microsoft.com/office/officeart/2005/8/layout/hProcess6"/>
    <dgm:cxn modelId="{BC1F2A19-16C8-453A-BFF4-812596497381}" type="presParOf" srcId="{3561131A-8C78-4FFE-9FDB-FE3CC4B39025}" destId="{2AFFFD01-F2BC-4993-97F2-5261E41B5B69}" srcOrd="1" destOrd="0" presId="urn:microsoft.com/office/officeart/2005/8/layout/hProcess6"/>
    <dgm:cxn modelId="{57282042-CFE1-44CA-9BA8-359D67604853}" type="presParOf" srcId="{3561131A-8C78-4FFE-9FDB-FE3CC4B39025}" destId="{E6AD6F62-F5EE-4244-A19B-A16E7F47CCA8}" srcOrd="2" destOrd="0" presId="urn:microsoft.com/office/officeart/2005/8/layout/hProcess6"/>
    <dgm:cxn modelId="{002E7C0A-D3AC-4119-AF9E-198A6AEFA91F}" type="presParOf" srcId="{E6AD6F62-F5EE-4244-A19B-A16E7F47CCA8}" destId="{FCF8133B-E59C-4626-8DFC-51EAC4F36EAF}" srcOrd="0" destOrd="0" presId="urn:microsoft.com/office/officeart/2005/8/layout/hProcess6"/>
    <dgm:cxn modelId="{984F21C2-5F2D-4150-BCDB-9CDECE6D1E98}" type="presParOf" srcId="{E6AD6F62-F5EE-4244-A19B-A16E7F47CCA8}" destId="{BC69EB33-277D-4F95-B6B0-4546B35AABA2}" srcOrd="1" destOrd="0" presId="urn:microsoft.com/office/officeart/2005/8/layout/hProcess6"/>
    <dgm:cxn modelId="{FD80DDE4-D1BC-493F-A126-7CC3438D417F}" type="presParOf" srcId="{E6AD6F62-F5EE-4244-A19B-A16E7F47CCA8}" destId="{1E11CD25-B7EB-4ADD-8A8D-D1A9661793A1}" srcOrd="2" destOrd="0" presId="urn:microsoft.com/office/officeart/2005/8/layout/hProcess6"/>
    <dgm:cxn modelId="{24220BF2-9EA2-4141-97AC-2A449FFA66A4}" type="presParOf" srcId="{E6AD6F62-F5EE-4244-A19B-A16E7F47CCA8}" destId="{66936CB8-D9C5-4897-84DE-6048FEFDEAAD}" srcOrd="3" destOrd="0" presId="urn:microsoft.com/office/officeart/2005/8/layout/hProcess6"/>
    <dgm:cxn modelId="{95432495-9FBA-4EE9-B616-881BFC83995A}" type="presParOf" srcId="{3561131A-8C78-4FFE-9FDB-FE3CC4B39025}" destId="{AFE68FFC-C4FE-4A8D-B64A-00CA81AB6B97}" srcOrd="3" destOrd="0" presId="urn:microsoft.com/office/officeart/2005/8/layout/hProcess6"/>
    <dgm:cxn modelId="{BB10142E-C51D-4DDD-8DD8-8AA0D77F9F16}" type="presParOf" srcId="{3561131A-8C78-4FFE-9FDB-FE3CC4B39025}" destId="{69545E38-7AC2-45C1-94D1-1161302B2A7B}" srcOrd="4" destOrd="0" presId="urn:microsoft.com/office/officeart/2005/8/layout/hProcess6"/>
    <dgm:cxn modelId="{ACFFEBB0-E1DD-4258-8811-5C62F3D2C7C8}" type="presParOf" srcId="{69545E38-7AC2-45C1-94D1-1161302B2A7B}" destId="{7D600941-5C9C-4082-824E-4A3B24CB6046}" srcOrd="0" destOrd="0" presId="urn:microsoft.com/office/officeart/2005/8/layout/hProcess6"/>
    <dgm:cxn modelId="{FA266EB3-FFC4-498D-B84D-C188665D625C}" type="presParOf" srcId="{69545E38-7AC2-45C1-94D1-1161302B2A7B}" destId="{E9BE9BC0-CFB0-4517-92A1-3E9D73D57E4E}" srcOrd="1" destOrd="0" presId="urn:microsoft.com/office/officeart/2005/8/layout/hProcess6"/>
    <dgm:cxn modelId="{CA118994-5210-4009-889D-6891F68B9D8C}" type="presParOf" srcId="{69545E38-7AC2-45C1-94D1-1161302B2A7B}" destId="{803A0445-C696-48B8-BA81-C97111B4B4ED}" srcOrd="2" destOrd="0" presId="urn:microsoft.com/office/officeart/2005/8/layout/hProcess6"/>
    <dgm:cxn modelId="{0835CDDA-FF8B-4970-9A04-4DDC28CBC011}" type="presParOf" srcId="{69545E38-7AC2-45C1-94D1-1161302B2A7B}" destId="{F6C2FA0C-9B02-4BB3-B423-72B29CCCF98A}"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F665172-ADAE-4017-9B2B-3181EE5693F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945CBEBE-0761-448D-9B0C-BEA0726B74EC}">
      <dgm:prSet phldrT="[文本]"/>
      <dgm:spPr/>
      <dgm:t>
        <a:bodyPr/>
        <a:lstStyle/>
        <a:p>
          <a:r>
            <a:rPr lang="zh-CN" altLang="en-US" dirty="0" smtClean="0">
              <a:latin typeface="微软雅黑" pitchFamily="34" charset="-122"/>
              <a:ea typeface="微软雅黑" pitchFamily="34" charset="-122"/>
            </a:rPr>
            <a:t>市场</a:t>
          </a:r>
          <a:endParaRPr lang="zh-CN" altLang="en-US" dirty="0">
            <a:latin typeface="微软雅黑" pitchFamily="34" charset="-122"/>
            <a:ea typeface="微软雅黑" pitchFamily="34" charset="-122"/>
          </a:endParaRPr>
        </a:p>
      </dgm:t>
    </dgm:pt>
    <dgm:pt modelId="{8C16B441-2A07-48A2-B375-8965D7D0E274}" type="parTrans" cxnId="{2E0D38DF-C4B7-4F62-AC6E-3A472E887ABE}">
      <dgm:prSet/>
      <dgm:spPr/>
      <dgm:t>
        <a:bodyPr/>
        <a:lstStyle/>
        <a:p>
          <a:endParaRPr lang="zh-CN" altLang="en-US">
            <a:latin typeface="微软雅黑" pitchFamily="34" charset="-122"/>
            <a:ea typeface="微软雅黑" pitchFamily="34" charset="-122"/>
          </a:endParaRPr>
        </a:p>
      </dgm:t>
    </dgm:pt>
    <dgm:pt modelId="{8CDBDF90-73E8-4C3C-A310-7575F24F2346}" type="sibTrans" cxnId="{2E0D38DF-C4B7-4F62-AC6E-3A472E887ABE}">
      <dgm:prSet/>
      <dgm:spPr/>
      <dgm:t>
        <a:bodyPr/>
        <a:lstStyle/>
        <a:p>
          <a:endParaRPr lang="zh-CN" altLang="en-US">
            <a:latin typeface="微软雅黑" pitchFamily="34" charset="-122"/>
            <a:ea typeface="微软雅黑" pitchFamily="34" charset="-122"/>
          </a:endParaRPr>
        </a:p>
      </dgm:t>
    </dgm:pt>
    <dgm:pt modelId="{B27F4B9A-0DD9-4425-A0F2-049B48B0C2C9}">
      <dgm:prSet phldrT="[文本]"/>
      <dgm:spPr/>
      <dgm:t>
        <a:bodyPr/>
        <a:lstStyle/>
        <a:p>
          <a:r>
            <a:rPr lang="zh-CN" altLang="en-US" i="0" dirty="0" smtClean="0">
              <a:latin typeface="微软雅黑" pitchFamily="34" charset="-122"/>
              <a:ea typeface="微软雅黑" pitchFamily="34" charset="-122"/>
            </a:rPr>
            <a:t>调节</a:t>
          </a:r>
          <a:endParaRPr lang="zh-CN" altLang="en-US" dirty="0">
            <a:latin typeface="微软雅黑" pitchFamily="34" charset="-122"/>
            <a:ea typeface="微软雅黑" pitchFamily="34" charset="-122"/>
          </a:endParaRPr>
        </a:p>
      </dgm:t>
    </dgm:pt>
    <dgm:pt modelId="{5C9F5C71-0567-4941-8587-0D090A9BD8B4}" type="parTrans" cxnId="{96BE8D0B-4A25-4A10-8F42-C3B7FC77D131}">
      <dgm:prSet/>
      <dgm:spPr/>
      <dgm:t>
        <a:bodyPr/>
        <a:lstStyle/>
        <a:p>
          <a:endParaRPr lang="zh-CN" altLang="en-US">
            <a:latin typeface="微软雅黑" pitchFamily="34" charset="-122"/>
            <a:ea typeface="微软雅黑" pitchFamily="34" charset="-122"/>
          </a:endParaRPr>
        </a:p>
      </dgm:t>
    </dgm:pt>
    <dgm:pt modelId="{38FB4992-4224-4D3D-AE63-56651B002C79}" type="sibTrans" cxnId="{96BE8D0B-4A25-4A10-8F42-C3B7FC77D131}">
      <dgm:prSet/>
      <dgm:spPr/>
      <dgm:t>
        <a:bodyPr/>
        <a:lstStyle/>
        <a:p>
          <a:endParaRPr lang="zh-CN" altLang="en-US">
            <a:latin typeface="微软雅黑" pitchFamily="34" charset="-122"/>
            <a:ea typeface="微软雅黑" pitchFamily="34" charset="-122"/>
          </a:endParaRPr>
        </a:p>
      </dgm:t>
    </dgm:pt>
    <dgm:pt modelId="{660EA8B7-A4FB-4B44-A5D2-61F997582573}">
      <dgm:prSet phldrT="[文本]"/>
      <dgm:spPr/>
      <dgm:t>
        <a:bodyPr/>
        <a:lstStyle/>
        <a:p>
          <a:r>
            <a:rPr lang="zh-CN" altLang="en-US" i="0" dirty="0" smtClean="0">
              <a:latin typeface="微软雅黑" pitchFamily="34" charset="-122"/>
              <a:ea typeface="微软雅黑" pitchFamily="34" charset="-122"/>
            </a:rPr>
            <a:t>传递信息</a:t>
          </a:r>
          <a:endParaRPr lang="zh-CN" altLang="en-US" dirty="0">
            <a:latin typeface="微软雅黑" pitchFamily="34" charset="-122"/>
            <a:ea typeface="微软雅黑" pitchFamily="34" charset="-122"/>
          </a:endParaRPr>
        </a:p>
      </dgm:t>
    </dgm:pt>
    <dgm:pt modelId="{BEC2CF00-E8BC-4D12-9CA3-9B2FA6ABEA6E}" type="parTrans" cxnId="{2829FFCC-5082-40BC-8254-0FC4245B4AF4}">
      <dgm:prSet/>
      <dgm:spPr/>
      <dgm:t>
        <a:bodyPr/>
        <a:lstStyle/>
        <a:p>
          <a:endParaRPr lang="zh-CN" altLang="en-US">
            <a:latin typeface="微软雅黑" pitchFamily="34" charset="-122"/>
            <a:ea typeface="微软雅黑" pitchFamily="34" charset="-122"/>
          </a:endParaRPr>
        </a:p>
      </dgm:t>
    </dgm:pt>
    <dgm:pt modelId="{6B79733B-52FB-416E-BBA5-E045DEA5C718}" type="sibTrans" cxnId="{2829FFCC-5082-40BC-8254-0FC4245B4AF4}">
      <dgm:prSet/>
      <dgm:spPr/>
      <dgm:t>
        <a:bodyPr/>
        <a:lstStyle/>
        <a:p>
          <a:endParaRPr lang="zh-CN" altLang="en-US">
            <a:latin typeface="微软雅黑" pitchFamily="34" charset="-122"/>
            <a:ea typeface="微软雅黑" pitchFamily="34" charset="-122"/>
          </a:endParaRPr>
        </a:p>
      </dgm:t>
    </dgm:pt>
    <dgm:pt modelId="{90612799-CE1C-4D5A-B960-0B636DF6F69C}">
      <dgm:prSet phldrT="[文本]"/>
      <dgm:spPr/>
      <dgm:t>
        <a:bodyPr/>
        <a:lstStyle/>
        <a:p>
          <a:r>
            <a:rPr lang="zh-CN" altLang="en-US" i="0" dirty="0" smtClean="0">
              <a:latin typeface="微软雅黑" pitchFamily="34" charset="-122"/>
              <a:ea typeface="微软雅黑" pitchFamily="34" charset="-122"/>
            </a:rPr>
            <a:t>非人格性</a:t>
          </a:r>
          <a:endParaRPr lang="zh-CN" altLang="en-US" dirty="0">
            <a:latin typeface="微软雅黑" pitchFamily="34" charset="-122"/>
            <a:ea typeface="微软雅黑" pitchFamily="34" charset="-122"/>
          </a:endParaRPr>
        </a:p>
      </dgm:t>
    </dgm:pt>
    <dgm:pt modelId="{F2C612BD-D095-4661-9B52-74B203A2ACB5}" type="parTrans" cxnId="{BEC74375-6593-4457-BBE8-A8263560A09A}">
      <dgm:prSet/>
      <dgm:spPr/>
      <dgm:t>
        <a:bodyPr/>
        <a:lstStyle/>
        <a:p>
          <a:endParaRPr lang="zh-CN" altLang="en-US">
            <a:latin typeface="微软雅黑" pitchFamily="34" charset="-122"/>
            <a:ea typeface="微软雅黑" pitchFamily="34" charset="-122"/>
          </a:endParaRPr>
        </a:p>
      </dgm:t>
    </dgm:pt>
    <dgm:pt modelId="{4CC195AA-C7B9-4AEA-98B9-948BDB494ECE}" type="sibTrans" cxnId="{BEC74375-6593-4457-BBE8-A8263560A09A}">
      <dgm:prSet/>
      <dgm:spPr/>
      <dgm:t>
        <a:bodyPr/>
        <a:lstStyle/>
        <a:p>
          <a:endParaRPr lang="zh-CN" altLang="en-US">
            <a:latin typeface="微软雅黑" pitchFamily="34" charset="-122"/>
            <a:ea typeface="微软雅黑" pitchFamily="34" charset="-122"/>
          </a:endParaRPr>
        </a:p>
      </dgm:t>
    </dgm:pt>
    <dgm:pt modelId="{DAE513BB-EFA8-46E5-8AA9-16D011247D50}">
      <dgm:prSet phldrT="[文本]"/>
      <dgm:spPr/>
      <dgm:t>
        <a:bodyPr/>
        <a:lstStyle/>
        <a:p>
          <a:r>
            <a:rPr lang="zh-CN" altLang="en-US" dirty="0" smtClean="0">
              <a:latin typeface="微软雅黑" pitchFamily="34" charset="-122"/>
              <a:ea typeface="微软雅黑" pitchFamily="34" charset="-122"/>
            </a:rPr>
            <a:t>引导</a:t>
          </a:r>
          <a:endParaRPr lang="zh-CN" altLang="en-US" dirty="0">
            <a:latin typeface="微软雅黑" pitchFamily="34" charset="-122"/>
            <a:ea typeface="微软雅黑" pitchFamily="34" charset="-122"/>
          </a:endParaRPr>
        </a:p>
      </dgm:t>
    </dgm:pt>
    <dgm:pt modelId="{A2E7825C-1441-4E82-826C-36CBC4C452C7}" type="parTrans" cxnId="{18CD8BF4-6C14-437D-9DB1-44185FFD6FF3}">
      <dgm:prSet/>
      <dgm:spPr/>
      <dgm:t>
        <a:bodyPr/>
        <a:lstStyle/>
        <a:p>
          <a:endParaRPr lang="zh-CN" altLang="en-US">
            <a:latin typeface="微软雅黑" pitchFamily="34" charset="-122"/>
            <a:ea typeface="微软雅黑" pitchFamily="34" charset="-122"/>
          </a:endParaRPr>
        </a:p>
      </dgm:t>
    </dgm:pt>
    <dgm:pt modelId="{8AC9CA01-A943-4C5D-93EA-D7C307C658DE}" type="sibTrans" cxnId="{18CD8BF4-6C14-437D-9DB1-44185FFD6FF3}">
      <dgm:prSet/>
      <dgm:spPr/>
      <dgm:t>
        <a:bodyPr/>
        <a:lstStyle/>
        <a:p>
          <a:endParaRPr lang="zh-CN" altLang="en-US">
            <a:latin typeface="微软雅黑" pitchFamily="34" charset="-122"/>
            <a:ea typeface="微软雅黑" pitchFamily="34" charset="-122"/>
          </a:endParaRPr>
        </a:p>
      </dgm:t>
    </dgm:pt>
    <dgm:pt modelId="{E42DAABB-5D08-4CE6-9084-09BCAC271DBC}">
      <dgm:prSet phldrT="[文本]"/>
      <dgm:spPr/>
      <dgm:t>
        <a:bodyPr/>
        <a:lstStyle/>
        <a:p>
          <a:r>
            <a:rPr lang="zh-CN" altLang="en-US" dirty="0" smtClean="0">
              <a:latin typeface="微软雅黑" pitchFamily="34" charset="-122"/>
              <a:ea typeface="微软雅黑" pitchFamily="34" charset="-122"/>
            </a:rPr>
            <a:t>分配</a:t>
          </a:r>
          <a:endParaRPr lang="zh-CN" altLang="en-US" dirty="0">
            <a:latin typeface="微软雅黑" pitchFamily="34" charset="-122"/>
            <a:ea typeface="微软雅黑" pitchFamily="34" charset="-122"/>
          </a:endParaRPr>
        </a:p>
      </dgm:t>
    </dgm:pt>
    <dgm:pt modelId="{4C462E22-FD3A-447E-8C5F-B02B304C6D24}" type="parTrans" cxnId="{97B8CD70-18CC-4C6E-AA72-3E4FC8ADD234}">
      <dgm:prSet/>
      <dgm:spPr/>
      <dgm:t>
        <a:bodyPr/>
        <a:lstStyle/>
        <a:p>
          <a:endParaRPr lang="zh-CN" altLang="en-US">
            <a:latin typeface="微软雅黑" pitchFamily="34" charset="-122"/>
            <a:ea typeface="微软雅黑" pitchFamily="34" charset="-122"/>
          </a:endParaRPr>
        </a:p>
      </dgm:t>
    </dgm:pt>
    <dgm:pt modelId="{611BA961-3EE4-437A-B934-CA5160EDF3E2}" type="sibTrans" cxnId="{97B8CD70-18CC-4C6E-AA72-3E4FC8ADD234}">
      <dgm:prSet/>
      <dgm:spPr/>
      <dgm:t>
        <a:bodyPr/>
        <a:lstStyle/>
        <a:p>
          <a:endParaRPr lang="zh-CN" altLang="en-US">
            <a:latin typeface="微软雅黑" pitchFamily="34" charset="-122"/>
            <a:ea typeface="微软雅黑" pitchFamily="34" charset="-122"/>
          </a:endParaRPr>
        </a:p>
      </dgm:t>
    </dgm:pt>
    <dgm:pt modelId="{2CA20CC9-331E-4CA4-AB26-D9C76B0BEAF1}" type="pres">
      <dgm:prSet presAssocID="{DF665172-ADAE-4017-9B2B-3181EE5693F0}" presName="Name0" presStyleCnt="0">
        <dgm:presLayoutVars>
          <dgm:chMax val="1"/>
          <dgm:dir/>
          <dgm:animLvl val="ctr"/>
          <dgm:resizeHandles val="exact"/>
        </dgm:presLayoutVars>
      </dgm:prSet>
      <dgm:spPr/>
      <dgm:t>
        <a:bodyPr/>
        <a:lstStyle/>
        <a:p>
          <a:endParaRPr lang="zh-CN" altLang="en-US"/>
        </a:p>
      </dgm:t>
    </dgm:pt>
    <dgm:pt modelId="{CC23D663-F3F9-4089-B003-3B2EA5EB5896}" type="pres">
      <dgm:prSet presAssocID="{945CBEBE-0761-448D-9B0C-BEA0726B74EC}" presName="centerShape" presStyleLbl="node0" presStyleIdx="0" presStyleCnt="1"/>
      <dgm:spPr/>
      <dgm:t>
        <a:bodyPr/>
        <a:lstStyle/>
        <a:p>
          <a:endParaRPr lang="zh-CN" altLang="en-US"/>
        </a:p>
      </dgm:t>
    </dgm:pt>
    <dgm:pt modelId="{BE091112-A91B-48FF-928A-AEB41433B64F}" type="pres">
      <dgm:prSet presAssocID="{B27F4B9A-0DD9-4425-A0F2-049B48B0C2C9}" presName="node" presStyleLbl="node1" presStyleIdx="0" presStyleCnt="5">
        <dgm:presLayoutVars>
          <dgm:bulletEnabled val="1"/>
        </dgm:presLayoutVars>
      </dgm:prSet>
      <dgm:spPr/>
      <dgm:t>
        <a:bodyPr/>
        <a:lstStyle/>
        <a:p>
          <a:endParaRPr lang="zh-CN" altLang="en-US"/>
        </a:p>
      </dgm:t>
    </dgm:pt>
    <dgm:pt modelId="{912A4B88-8EF2-49C3-A568-CBA05AB68E11}" type="pres">
      <dgm:prSet presAssocID="{B27F4B9A-0DD9-4425-A0F2-049B48B0C2C9}" presName="dummy" presStyleCnt="0"/>
      <dgm:spPr/>
    </dgm:pt>
    <dgm:pt modelId="{896609F6-4367-4BCC-8125-13A5F5605408}" type="pres">
      <dgm:prSet presAssocID="{38FB4992-4224-4D3D-AE63-56651B002C79}" presName="sibTrans" presStyleLbl="sibTrans2D1" presStyleIdx="0" presStyleCnt="5"/>
      <dgm:spPr/>
      <dgm:t>
        <a:bodyPr/>
        <a:lstStyle/>
        <a:p>
          <a:endParaRPr lang="zh-CN" altLang="en-US"/>
        </a:p>
      </dgm:t>
    </dgm:pt>
    <dgm:pt modelId="{BA1CB413-33BA-4DC1-BFC1-5EBE2C17C7E8}" type="pres">
      <dgm:prSet presAssocID="{660EA8B7-A4FB-4B44-A5D2-61F997582573}" presName="node" presStyleLbl="node1" presStyleIdx="1" presStyleCnt="5">
        <dgm:presLayoutVars>
          <dgm:bulletEnabled val="1"/>
        </dgm:presLayoutVars>
      </dgm:prSet>
      <dgm:spPr/>
      <dgm:t>
        <a:bodyPr/>
        <a:lstStyle/>
        <a:p>
          <a:endParaRPr lang="zh-CN" altLang="en-US"/>
        </a:p>
      </dgm:t>
    </dgm:pt>
    <dgm:pt modelId="{D20BE2B9-07A0-4E54-8127-CC7BD325CA73}" type="pres">
      <dgm:prSet presAssocID="{660EA8B7-A4FB-4B44-A5D2-61F997582573}" presName="dummy" presStyleCnt="0"/>
      <dgm:spPr/>
    </dgm:pt>
    <dgm:pt modelId="{8D94787A-31C3-4C55-9EAB-AB3DBE233A6A}" type="pres">
      <dgm:prSet presAssocID="{6B79733B-52FB-416E-BBA5-E045DEA5C718}" presName="sibTrans" presStyleLbl="sibTrans2D1" presStyleIdx="1" presStyleCnt="5"/>
      <dgm:spPr/>
      <dgm:t>
        <a:bodyPr/>
        <a:lstStyle/>
        <a:p>
          <a:endParaRPr lang="zh-CN" altLang="en-US"/>
        </a:p>
      </dgm:t>
    </dgm:pt>
    <dgm:pt modelId="{8C3A621E-DF9B-49A6-B191-18537EA7273F}" type="pres">
      <dgm:prSet presAssocID="{90612799-CE1C-4D5A-B960-0B636DF6F69C}" presName="node" presStyleLbl="node1" presStyleIdx="2" presStyleCnt="5">
        <dgm:presLayoutVars>
          <dgm:bulletEnabled val="1"/>
        </dgm:presLayoutVars>
      </dgm:prSet>
      <dgm:spPr/>
      <dgm:t>
        <a:bodyPr/>
        <a:lstStyle/>
        <a:p>
          <a:endParaRPr lang="zh-CN" altLang="en-US"/>
        </a:p>
      </dgm:t>
    </dgm:pt>
    <dgm:pt modelId="{A1E5AEF4-AE74-4980-BAC5-AE5DD7FB38C2}" type="pres">
      <dgm:prSet presAssocID="{90612799-CE1C-4D5A-B960-0B636DF6F69C}" presName="dummy" presStyleCnt="0"/>
      <dgm:spPr/>
    </dgm:pt>
    <dgm:pt modelId="{C263AC94-2557-429D-916C-1167A0F9D1C2}" type="pres">
      <dgm:prSet presAssocID="{4CC195AA-C7B9-4AEA-98B9-948BDB494ECE}" presName="sibTrans" presStyleLbl="sibTrans2D1" presStyleIdx="2" presStyleCnt="5"/>
      <dgm:spPr/>
      <dgm:t>
        <a:bodyPr/>
        <a:lstStyle/>
        <a:p>
          <a:endParaRPr lang="zh-CN" altLang="en-US"/>
        </a:p>
      </dgm:t>
    </dgm:pt>
    <dgm:pt modelId="{8F3ABEB7-720A-4A1B-A342-637022BA8B10}" type="pres">
      <dgm:prSet presAssocID="{E42DAABB-5D08-4CE6-9084-09BCAC271DBC}" presName="node" presStyleLbl="node1" presStyleIdx="3" presStyleCnt="5">
        <dgm:presLayoutVars>
          <dgm:bulletEnabled val="1"/>
        </dgm:presLayoutVars>
      </dgm:prSet>
      <dgm:spPr/>
      <dgm:t>
        <a:bodyPr/>
        <a:lstStyle/>
        <a:p>
          <a:endParaRPr lang="zh-CN" altLang="en-US"/>
        </a:p>
      </dgm:t>
    </dgm:pt>
    <dgm:pt modelId="{0054FD48-984F-4CB8-90B4-51823762CE69}" type="pres">
      <dgm:prSet presAssocID="{E42DAABB-5D08-4CE6-9084-09BCAC271DBC}" presName="dummy" presStyleCnt="0"/>
      <dgm:spPr/>
    </dgm:pt>
    <dgm:pt modelId="{6808B801-F6D7-436C-82A6-D7208FF68C31}" type="pres">
      <dgm:prSet presAssocID="{611BA961-3EE4-437A-B934-CA5160EDF3E2}" presName="sibTrans" presStyleLbl="sibTrans2D1" presStyleIdx="3" presStyleCnt="5"/>
      <dgm:spPr/>
      <dgm:t>
        <a:bodyPr/>
        <a:lstStyle/>
        <a:p>
          <a:endParaRPr lang="zh-CN" altLang="en-US"/>
        </a:p>
      </dgm:t>
    </dgm:pt>
    <dgm:pt modelId="{BABEE7B2-9551-4553-B371-1DA684DAD500}" type="pres">
      <dgm:prSet presAssocID="{DAE513BB-EFA8-46E5-8AA9-16D011247D50}" presName="node" presStyleLbl="node1" presStyleIdx="4" presStyleCnt="5">
        <dgm:presLayoutVars>
          <dgm:bulletEnabled val="1"/>
        </dgm:presLayoutVars>
      </dgm:prSet>
      <dgm:spPr/>
      <dgm:t>
        <a:bodyPr/>
        <a:lstStyle/>
        <a:p>
          <a:endParaRPr lang="zh-CN" altLang="en-US"/>
        </a:p>
      </dgm:t>
    </dgm:pt>
    <dgm:pt modelId="{A5CE0824-2F4E-4206-BE99-069A8E837EB5}" type="pres">
      <dgm:prSet presAssocID="{DAE513BB-EFA8-46E5-8AA9-16D011247D50}" presName="dummy" presStyleCnt="0"/>
      <dgm:spPr/>
    </dgm:pt>
    <dgm:pt modelId="{E4765497-C34C-4E6D-8FC0-A11E27E78EAB}" type="pres">
      <dgm:prSet presAssocID="{8AC9CA01-A943-4C5D-93EA-D7C307C658DE}" presName="sibTrans" presStyleLbl="sibTrans2D1" presStyleIdx="4" presStyleCnt="5"/>
      <dgm:spPr/>
      <dgm:t>
        <a:bodyPr/>
        <a:lstStyle/>
        <a:p>
          <a:endParaRPr lang="zh-CN" altLang="en-US"/>
        </a:p>
      </dgm:t>
    </dgm:pt>
  </dgm:ptLst>
  <dgm:cxnLst>
    <dgm:cxn modelId="{584A57EF-2F5F-40AB-A6D3-9163296B85B4}" type="presOf" srcId="{8AC9CA01-A943-4C5D-93EA-D7C307C658DE}" destId="{E4765497-C34C-4E6D-8FC0-A11E27E78EAB}" srcOrd="0" destOrd="0" presId="urn:microsoft.com/office/officeart/2005/8/layout/radial6"/>
    <dgm:cxn modelId="{97B8CD70-18CC-4C6E-AA72-3E4FC8ADD234}" srcId="{945CBEBE-0761-448D-9B0C-BEA0726B74EC}" destId="{E42DAABB-5D08-4CE6-9084-09BCAC271DBC}" srcOrd="3" destOrd="0" parTransId="{4C462E22-FD3A-447E-8C5F-B02B304C6D24}" sibTransId="{611BA961-3EE4-437A-B934-CA5160EDF3E2}"/>
    <dgm:cxn modelId="{897B9ABA-7700-41EB-A860-9FADB745785F}" type="presOf" srcId="{660EA8B7-A4FB-4B44-A5D2-61F997582573}" destId="{BA1CB413-33BA-4DC1-BFC1-5EBE2C17C7E8}" srcOrd="0" destOrd="0" presId="urn:microsoft.com/office/officeart/2005/8/layout/radial6"/>
    <dgm:cxn modelId="{75E0FFA9-B487-4ADB-A53C-540EE2D2E68F}" type="presOf" srcId="{4CC195AA-C7B9-4AEA-98B9-948BDB494ECE}" destId="{C263AC94-2557-429D-916C-1167A0F9D1C2}" srcOrd="0" destOrd="0" presId="urn:microsoft.com/office/officeart/2005/8/layout/radial6"/>
    <dgm:cxn modelId="{2E0D38DF-C4B7-4F62-AC6E-3A472E887ABE}" srcId="{DF665172-ADAE-4017-9B2B-3181EE5693F0}" destId="{945CBEBE-0761-448D-9B0C-BEA0726B74EC}" srcOrd="0" destOrd="0" parTransId="{8C16B441-2A07-48A2-B375-8965D7D0E274}" sibTransId="{8CDBDF90-73E8-4C3C-A310-7575F24F2346}"/>
    <dgm:cxn modelId="{2829FFCC-5082-40BC-8254-0FC4245B4AF4}" srcId="{945CBEBE-0761-448D-9B0C-BEA0726B74EC}" destId="{660EA8B7-A4FB-4B44-A5D2-61F997582573}" srcOrd="1" destOrd="0" parTransId="{BEC2CF00-E8BC-4D12-9CA3-9B2FA6ABEA6E}" sibTransId="{6B79733B-52FB-416E-BBA5-E045DEA5C718}"/>
    <dgm:cxn modelId="{143BF2A4-0620-4B33-9B87-413EF73A52C3}" type="presOf" srcId="{38FB4992-4224-4D3D-AE63-56651B002C79}" destId="{896609F6-4367-4BCC-8125-13A5F5605408}" srcOrd="0" destOrd="0" presId="urn:microsoft.com/office/officeart/2005/8/layout/radial6"/>
    <dgm:cxn modelId="{8162550A-3FF0-4FF6-86FE-6B736B0C2563}" type="presOf" srcId="{DAE513BB-EFA8-46E5-8AA9-16D011247D50}" destId="{BABEE7B2-9551-4553-B371-1DA684DAD500}" srcOrd="0" destOrd="0" presId="urn:microsoft.com/office/officeart/2005/8/layout/radial6"/>
    <dgm:cxn modelId="{6A17DE8F-1F02-4108-8621-AE594BB59F2F}" type="presOf" srcId="{B27F4B9A-0DD9-4425-A0F2-049B48B0C2C9}" destId="{BE091112-A91B-48FF-928A-AEB41433B64F}" srcOrd="0" destOrd="0" presId="urn:microsoft.com/office/officeart/2005/8/layout/radial6"/>
    <dgm:cxn modelId="{96BE8D0B-4A25-4A10-8F42-C3B7FC77D131}" srcId="{945CBEBE-0761-448D-9B0C-BEA0726B74EC}" destId="{B27F4B9A-0DD9-4425-A0F2-049B48B0C2C9}" srcOrd="0" destOrd="0" parTransId="{5C9F5C71-0567-4941-8587-0D090A9BD8B4}" sibTransId="{38FB4992-4224-4D3D-AE63-56651B002C79}"/>
    <dgm:cxn modelId="{086CA4C4-1CF1-45A0-A80B-C1663A639438}" type="presOf" srcId="{90612799-CE1C-4D5A-B960-0B636DF6F69C}" destId="{8C3A621E-DF9B-49A6-B191-18537EA7273F}" srcOrd="0" destOrd="0" presId="urn:microsoft.com/office/officeart/2005/8/layout/radial6"/>
    <dgm:cxn modelId="{7DFDA2D0-DF29-4E21-B6F4-4938B49441A4}" type="presOf" srcId="{E42DAABB-5D08-4CE6-9084-09BCAC271DBC}" destId="{8F3ABEB7-720A-4A1B-A342-637022BA8B10}" srcOrd="0" destOrd="0" presId="urn:microsoft.com/office/officeart/2005/8/layout/radial6"/>
    <dgm:cxn modelId="{95DFB4DA-244D-4C91-9367-A804D32798D2}" type="presOf" srcId="{611BA961-3EE4-437A-B934-CA5160EDF3E2}" destId="{6808B801-F6D7-436C-82A6-D7208FF68C31}" srcOrd="0" destOrd="0" presId="urn:microsoft.com/office/officeart/2005/8/layout/radial6"/>
    <dgm:cxn modelId="{BEC74375-6593-4457-BBE8-A8263560A09A}" srcId="{945CBEBE-0761-448D-9B0C-BEA0726B74EC}" destId="{90612799-CE1C-4D5A-B960-0B636DF6F69C}" srcOrd="2" destOrd="0" parTransId="{F2C612BD-D095-4661-9B52-74B203A2ACB5}" sibTransId="{4CC195AA-C7B9-4AEA-98B9-948BDB494ECE}"/>
    <dgm:cxn modelId="{18CD8BF4-6C14-437D-9DB1-44185FFD6FF3}" srcId="{945CBEBE-0761-448D-9B0C-BEA0726B74EC}" destId="{DAE513BB-EFA8-46E5-8AA9-16D011247D50}" srcOrd="4" destOrd="0" parTransId="{A2E7825C-1441-4E82-826C-36CBC4C452C7}" sibTransId="{8AC9CA01-A943-4C5D-93EA-D7C307C658DE}"/>
    <dgm:cxn modelId="{B601B17B-ED52-4EF7-910A-B04F3BE70618}" type="presOf" srcId="{6B79733B-52FB-416E-BBA5-E045DEA5C718}" destId="{8D94787A-31C3-4C55-9EAB-AB3DBE233A6A}" srcOrd="0" destOrd="0" presId="urn:microsoft.com/office/officeart/2005/8/layout/radial6"/>
    <dgm:cxn modelId="{81E93825-73B6-4D26-8665-AE356C1FE089}" type="presOf" srcId="{945CBEBE-0761-448D-9B0C-BEA0726B74EC}" destId="{CC23D663-F3F9-4089-B003-3B2EA5EB5896}" srcOrd="0" destOrd="0" presId="urn:microsoft.com/office/officeart/2005/8/layout/radial6"/>
    <dgm:cxn modelId="{DA92DB31-3FD1-45B3-B6A8-429C74F457BB}" type="presOf" srcId="{DF665172-ADAE-4017-9B2B-3181EE5693F0}" destId="{2CA20CC9-331E-4CA4-AB26-D9C76B0BEAF1}" srcOrd="0" destOrd="0" presId="urn:microsoft.com/office/officeart/2005/8/layout/radial6"/>
    <dgm:cxn modelId="{A87E8714-2097-46DF-8537-2935DF4AE5A7}" type="presParOf" srcId="{2CA20CC9-331E-4CA4-AB26-D9C76B0BEAF1}" destId="{CC23D663-F3F9-4089-B003-3B2EA5EB5896}" srcOrd="0" destOrd="0" presId="urn:microsoft.com/office/officeart/2005/8/layout/radial6"/>
    <dgm:cxn modelId="{FAFBF5AF-ED58-4881-B88C-15A47EB750A3}" type="presParOf" srcId="{2CA20CC9-331E-4CA4-AB26-D9C76B0BEAF1}" destId="{BE091112-A91B-48FF-928A-AEB41433B64F}" srcOrd="1" destOrd="0" presId="urn:microsoft.com/office/officeart/2005/8/layout/radial6"/>
    <dgm:cxn modelId="{4B96689E-2CB4-41F7-9226-DF3F2EEFB5BC}" type="presParOf" srcId="{2CA20CC9-331E-4CA4-AB26-D9C76B0BEAF1}" destId="{912A4B88-8EF2-49C3-A568-CBA05AB68E11}" srcOrd="2" destOrd="0" presId="urn:microsoft.com/office/officeart/2005/8/layout/radial6"/>
    <dgm:cxn modelId="{B9B00C1E-2DEA-4ED6-A4D0-B9284BE3AAFB}" type="presParOf" srcId="{2CA20CC9-331E-4CA4-AB26-D9C76B0BEAF1}" destId="{896609F6-4367-4BCC-8125-13A5F5605408}" srcOrd="3" destOrd="0" presId="urn:microsoft.com/office/officeart/2005/8/layout/radial6"/>
    <dgm:cxn modelId="{7B4C6726-5F6E-49B4-A3E2-D85B4E0B8677}" type="presParOf" srcId="{2CA20CC9-331E-4CA4-AB26-D9C76B0BEAF1}" destId="{BA1CB413-33BA-4DC1-BFC1-5EBE2C17C7E8}" srcOrd="4" destOrd="0" presId="urn:microsoft.com/office/officeart/2005/8/layout/radial6"/>
    <dgm:cxn modelId="{4A7CA206-020D-4D8F-8655-37643ECD753F}" type="presParOf" srcId="{2CA20CC9-331E-4CA4-AB26-D9C76B0BEAF1}" destId="{D20BE2B9-07A0-4E54-8127-CC7BD325CA73}" srcOrd="5" destOrd="0" presId="urn:microsoft.com/office/officeart/2005/8/layout/radial6"/>
    <dgm:cxn modelId="{DFC76BCB-A365-4742-BD04-57B4D64E59C9}" type="presParOf" srcId="{2CA20CC9-331E-4CA4-AB26-D9C76B0BEAF1}" destId="{8D94787A-31C3-4C55-9EAB-AB3DBE233A6A}" srcOrd="6" destOrd="0" presId="urn:microsoft.com/office/officeart/2005/8/layout/radial6"/>
    <dgm:cxn modelId="{5B6EB640-927D-4315-AC26-955B85CCCC42}" type="presParOf" srcId="{2CA20CC9-331E-4CA4-AB26-D9C76B0BEAF1}" destId="{8C3A621E-DF9B-49A6-B191-18537EA7273F}" srcOrd="7" destOrd="0" presId="urn:microsoft.com/office/officeart/2005/8/layout/radial6"/>
    <dgm:cxn modelId="{77DA2782-14BC-4883-989C-10DB1319DA2B}" type="presParOf" srcId="{2CA20CC9-331E-4CA4-AB26-D9C76B0BEAF1}" destId="{A1E5AEF4-AE74-4980-BAC5-AE5DD7FB38C2}" srcOrd="8" destOrd="0" presId="urn:microsoft.com/office/officeart/2005/8/layout/radial6"/>
    <dgm:cxn modelId="{0E10BA90-94CE-418E-8DCD-D1F4F25D381D}" type="presParOf" srcId="{2CA20CC9-331E-4CA4-AB26-D9C76B0BEAF1}" destId="{C263AC94-2557-429D-916C-1167A0F9D1C2}" srcOrd="9" destOrd="0" presId="urn:microsoft.com/office/officeart/2005/8/layout/radial6"/>
    <dgm:cxn modelId="{794B8FB3-0CD6-4D45-AAE4-6AD94E3DCC0F}" type="presParOf" srcId="{2CA20CC9-331E-4CA4-AB26-D9C76B0BEAF1}" destId="{8F3ABEB7-720A-4A1B-A342-637022BA8B10}" srcOrd="10" destOrd="0" presId="urn:microsoft.com/office/officeart/2005/8/layout/radial6"/>
    <dgm:cxn modelId="{BA23FA65-7DAA-4809-9928-422B76A7ED9D}" type="presParOf" srcId="{2CA20CC9-331E-4CA4-AB26-D9C76B0BEAF1}" destId="{0054FD48-984F-4CB8-90B4-51823762CE69}" srcOrd="11" destOrd="0" presId="urn:microsoft.com/office/officeart/2005/8/layout/radial6"/>
    <dgm:cxn modelId="{6D402580-C10F-4AE8-A6F5-1F220F1F5028}" type="presParOf" srcId="{2CA20CC9-331E-4CA4-AB26-D9C76B0BEAF1}" destId="{6808B801-F6D7-436C-82A6-D7208FF68C31}" srcOrd="12" destOrd="0" presId="urn:microsoft.com/office/officeart/2005/8/layout/radial6"/>
    <dgm:cxn modelId="{9A902EED-DE01-4BAF-81FE-5082F540212F}" type="presParOf" srcId="{2CA20CC9-331E-4CA4-AB26-D9C76B0BEAF1}" destId="{BABEE7B2-9551-4553-B371-1DA684DAD500}" srcOrd="13" destOrd="0" presId="urn:microsoft.com/office/officeart/2005/8/layout/radial6"/>
    <dgm:cxn modelId="{C3F62685-EEB1-4459-B572-51EB3C1EBC20}" type="presParOf" srcId="{2CA20CC9-331E-4CA4-AB26-D9C76B0BEAF1}" destId="{A5CE0824-2F4E-4206-BE99-069A8E837EB5}" srcOrd="14" destOrd="0" presId="urn:microsoft.com/office/officeart/2005/8/layout/radial6"/>
    <dgm:cxn modelId="{647BEBF7-6EEE-4486-8B33-197AB21B13CE}" type="presParOf" srcId="{2CA20CC9-331E-4CA4-AB26-D9C76B0BEAF1}" destId="{E4765497-C34C-4E6D-8FC0-A11E27E78EAB}"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D76BFF-9FAD-4F36-B8F5-E8C17016689B}">
      <dsp:nvSpPr>
        <dsp:cNvPr id="0" name=""/>
        <dsp:cNvSpPr/>
      </dsp:nvSpPr>
      <dsp:spPr>
        <a:xfrm>
          <a:off x="0" y="498524"/>
          <a:ext cx="9963150" cy="83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5A48A3-CE10-47CA-A349-3C2BF01D0995}">
      <dsp:nvSpPr>
        <dsp:cNvPr id="0" name=""/>
        <dsp:cNvSpPr/>
      </dsp:nvSpPr>
      <dsp:spPr>
        <a:xfrm>
          <a:off x="498157" y="11444"/>
          <a:ext cx="6974205" cy="97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608" tIns="0" rIns="263608" bIns="0" numCol="1" spcCol="1270" anchor="ctr" anchorCtr="0">
          <a:noAutofit/>
        </a:bodyPr>
        <a:lstStyle/>
        <a:p>
          <a:pPr lvl="0" algn="l" defTabSz="1466850">
            <a:lnSpc>
              <a:spcPct val="90000"/>
            </a:lnSpc>
            <a:spcBef>
              <a:spcPct val="0"/>
            </a:spcBef>
            <a:spcAft>
              <a:spcPct val="35000"/>
            </a:spcAft>
          </a:pPr>
          <a:r>
            <a:rPr lang="zh-CN" altLang="en-US" sz="3300" i="0" kern="1200" dirty="0" smtClean="0">
              <a:latin typeface="微软雅黑" pitchFamily="34" charset="-122"/>
              <a:ea typeface="微软雅黑" pitchFamily="34" charset="-122"/>
            </a:rPr>
            <a:t>市场中的买方与卖方</a:t>
          </a:r>
          <a:r>
            <a:rPr lang="en-US" altLang="zh-CN" sz="3300" i="0" kern="1200" dirty="0" smtClean="0">
              <a:latin typeface="微软雅黑" pitchFamily="34" charset="-122"/>
              <a:ea typeface="微软雅黑" pitchFamily="34" charset="-122"/>
            </a:rPr>
            <a:t> </a:t>
          </a:r>
          <a:endParaRPr lang="zh-CN" altLang="en-US" sz="3300" kern="1200" dirty="0">
            <a:latin typeface="微软雅黑" pitchFamily="34" charset="-122"/>
            <a:ea typeface="微软雅黑" pitchFamily="34" charset="-122"/>
          </a:endParaRPr>
        </a:p>
      </dsp:txBody>
      <dsp:txXfrm>
        <a:off x="545712" y="58999"/>
        <a:ext cx="6879095" cy="879050"/>
      </dsp:txXfrm>
    </dsp:sp>
    <dsp:sp modelId="{01BB478E-65DD-4091-84AE-2E8B3A404437}">
      <dsp:nvSpPr>
        <dsp:cNvPr id="0" name=""/>
        <dsp:cNvSpPr/>
      </dsp:nvSpPr>
      <dsp:spPr>
        <a:xfrm>
          <a:off x="0" y="1995405"/>
          <a:ext cx="9963150" cy="83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479365-1EF1-4067-9462-98D749F8AE57}">
      <dsp:nvSpPr>
        <dsp:cNvPr id="0" name=""/>
        <dsp:cNvSpPr/>
      </dsp:nvSpPr>
      <dsp:spPr>
        <a:xfrm>
          <a:off x="498157" y="1508325"/>
          <a:ext cx="6974205" cy="97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608" tIns="0" rIns="263608" bIns="0" numCol="1" spcCol="1270" anchor="ctr" anchorCtr="0">
          <a:noAutofit/>
        </a:bodyPr>
        <a:lstStyle/>
        <a:p>
          <a:pPr lvl="0" algn="l" defTabSz="1466850">
            <a:lnSpc>
              <a:spcPct val="90000"/>
            </a:lnSpc>
            <a:spcBef>
              <a:spcPct val="0"/>
            </a:spcBef>
            <a:spcAft>
              <a:spcPct val="35000"/>
            </a:spcAft>
          </a:pPr>
          <a:r>
            <a:rPr lang="zh-CN" altLang="en-US" sz="3300" i="0" kern="1200" dirty="0" smtClean="0">
              <a:latin typeface="微软雅黑" pitchFamily="34" charset="-122"/>
              <a:ea typeface="微软雅黑" pitchFamily="34" charset="-122"/>
            </a:rPr>
            <a:t>市场结构</a:t>
          </a:r>
          <a:endParaRPr lang="zh-CN" altLang="en-US" sz="3300" kern="1200" dirty="0">
            <a:latin typeface="微软雅黑" pitchFamily="34" charset="-122"/>
            <a:ea typeface="微软雅黑" pitchFamily="34" charset="-122"/>
          </a:endParaRPr>
        </a:p>
      </dsp:txBody>
      <dsp:txXfrm>
        <a:off x="545712" y="1555880"/>
        <a:ext cx="6879095" cy="8790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CC6463-B8B5-473C-80A2-2829463AD5EE}">
      <dsp:nvSpPr>
        <dsp:cNvPr id="0" name=""/>
        <dsp:cNvSpPr/>
      </dsp:nvSpPr>
      <dsp:spPr>
        <a:xfrm>
          <a:off x="0" y="0"/>
          <a:ext cx="4229100" cy="422910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986CFA-5CB2-48B0-9B36-1CCC9D5DDD2B}">
      <dsp:nvSpPr>
        <dsp:cNvPr id="0" name=""/>
        <dsp:cNvSpPr/>
      </dsp:nvSpPr>
      <dsp:spPr>
        <a:xfrm>
          <a:off x="2114550" y="0"/>
          <a:ext cx="6711949" cy="4229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100000"/>
            </a:lnSpc>
            <a:spcBef>
              <a:spcPct val="0"/>
            </a:spcBef>
            <a:spcAft>
              <a:spcPct val="35000"/>
            </a:spcAft>
          </a:pPr>
          <a:r>
            <a:rPr lang="zh-CN" altLang="en-US" sz="1800" i="0" kern="1200" baseline="0" dirty="0" smtClean="0">
              <a:latin typeface="微软雅黑" pitchFamily="34" charset="-122"/>
              <a:ea typeface="微软雅黑" pitchFamily="34" charset="-122"/>
            </a:rPr>
            <a:t>需求曲线呈自左上方向右下方倾斜的态势。</a:t>
          </a:r>
          <a:endParaRPr lang="en-US" altLang="zh-CN" sz="1800" i="0" kern="1200" baseline="0" dirty="0" smtClean="0">
            <a:latin typeface="微软雅黑" pitchFamily="34" charset="-122"/>
            <a:ea typeface="微软雅黑" pitchFamily="34" charset="-122"/>
          </a:endParaRPr>
        </a:p>
        <a:p>
          <a:pPr lvl="0" algn="l" defTabSz="800100">
            <a:lnSpc>
              <a:spcPct val="100000"/>
            </a:lnSpc>
            <a:spcBef>
              <a:spcPct val="0"/>
            </a:spcBef>
            <a:spcAft>
              <a:spcPct val="35000"/>
            </a:spcAft>
          </a:pPr>
          <a:r>
            <a:rPr lang="zh-CN" altLang="en-US" sz="1800" i="0" kern="1200" dirty="0" smtClean="0">
              <a:latin typeface="微软雅黑" pitchFamily="34" charset="-122"/>
              <a:ea typeface="微软雅黑" pitchFamily="34" charset="-122"/>
            </a:rPr>
            <a:t>市场价格越高</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需求量越小</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市场价格越低</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需求量越大</a:t>
          </a:r>
          <a:r>
            <a:rPr lang="en-US" altLang="zh-CN" sz="1800" i="0" kern="1200" dirty="0" smtClean="0">
              <a:latin typeface="微软雅黑" pitchFamily="34" charset="-122"/>
              <a:ea typeface="微软雅黑" pitchFamily="34" charset="-122"/>
            </a:rPr>
            <a:t>. </a:t>
          </a:r>
          <a:endParaRPr lang="zh-CN" altLang="en-US" sz="1800" kern="1200" baseline="0" dirty="0">
            <a:latin typeface="微软雅黑" pitchFamily="34" charset="-122"/>
            <a:ea typeface="微软雅黑" pitchFamily="34" charset="-122"/>
          </a:endParaRPr>
        </a:p>
      </dsp:txBody>
      <dsp:txXfrm>
        <a:off x="2114550" y="0"/>
        <a:ext cx="6711949" cy="1268732"/>
      </dsp:txXfrm>
    </dsp:sp>
    <dsp:sp modelId="{0934E656-6203-495B-93DA-BD6FE65468D5}">
      <dsp:nvSpPr>
        <dsp:cNvPr id="0" name=""/>
        <dsp:cNvSpPr/>
      </dsp:nvSpPr>
      <dsp:spPr>
        <a:xfrm>
          <a:off x="740093" y="1268732"/>
          <a:ext cx="2748912" cy="274891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10BE6E-FB32-495A-A1BE-D80DAA67E663}">
      <dsp:nvSpPr>
        <dsp:cNvPr id="0" name=""/>
        <dsp:cNvSpPr/>
      </dsp:nvSpPr>
      <dsp:spPr>
        <a:xfrm>
          <a:off x="2114550" y="1268732"/>
          <a:ext cx="6711949" cy="274891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i="0" kern="1200" dirty="0" smtClean="0">
              <a:latin typeface="微软雅黑" pitchFamily="34" charset="-122"/>
              <a:ea typeface="微软雅黑" pitchFamily="34" charset="-122"/>
            </a:rPr>
            <a:t>需求曲线所反映的只是一定时期内价格和需求量的关系</a:t>
          </a:r>
          <a:r>
            <a:rPr lang="en-US" altLang="zh-CN" sz="1800" i="0" kern="1200" dirty="0" smtClean="0">
              <a:latin typeface="微软雅黑" pitchFamily="34" charset="-122"/>
              <a:ea typeface="微软雅黑" pitchFamily="34" charset="-122"/>
            </a:rPr>
            <a:t>. </a:t>
          </a:r>
        </a:p>
        <a:p>
          <a:pPr lvl="0" algn="l" defTabSz="800100">
            <a:lnSpc>
              <a:spcPct val="90000"/>
            </a:lnSpc>
            <a:spcBef>
              <a:spcPct val="0"/>
            </a:spcBef>
            <a:spcAft>
              <a:spcPct val="35000"/>
            </a:spcAft>
          </a:pPr>
          <a:r>
            <a:rPr lang="zh-CN" altLang="en-US" sz="1800" i="0" kern="1200" dirty="0" smtClean="0">
              <a:latin typeface="微软雅黑" pitchFamily="34" charset="-122"/>
              <a:ea typeface="微软雅黑" pitchFamily="34" charset="-122"/>
            </a:rPr>
            <a:t>需求曲线存在的前提是假定影响需求量的其他因素是不变的</a:t>
          </a:r>
          <a:r>
            <a:rPr lang="en-US" altLang="zh-CN" sz="1800" i="0" kern="1200" dirty="0" smtClean="0">
              <a:latin typeface="微软雅黑" pitchFamily="34" charset="-122"/>
              <a:ea typeface="微软雅黑" pitchFamily="34" charset="-122"/>
            </a:rPr>
            <a:t>. </a:t>
          </a:r>
        </a:p>
        <a:p>
          <a:pPr lvl="0" algn="l" defTabSz="800100">
            <a:lnSpc>
              <a:spcPct val="90000"/>
            </a:lnSpc>
            <a:spcBef>
              <a:spcPct val="0"/>
            </a:spcBef>
            <a:spcAft>
              <a:spcPct val="35000"/>
            </a:spcAft>
          </a:pPr>
          <a:r>
            <a:rPr lang="zh-CN" altLang="en-US" sz="1800" i="0" kern="1200" dirty="0" smtClean="0">
              <a:latin typeface="微软雅黑" pitchFamily="34" charset="-122"/>
              <a:ea typeface="微软雅黑" pitchFamily="34" charset="-122"/>
            </a:rPr>
            <a:t>但实际上</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影响需求量的因素有许多</a:t>
          </a:r>
          <a:r>
            <a:rPr lang="en-US" altLang="zh-CN" sz="1800" i="0" kern="1200" dirty="0" smtClean="0">
              <a:latin typeface="微软雅黑" pitchFamily="34" charset="-122"/>
              <a:ea typeface="微软雅黑" pitchFamily="34" charset="-122"/>
            </a:rPr>
            <a:t>. </a:t>
          </a:r>
          <a:endParaRPr lang="zh-CN" altLang="en-US" sz="1400" kern="1200" dirty="0">
            <a:latin typeface="微软雅黑" pitchFamily="34" charset="-122"/>
            <a:ea typeface="微软雅黑" pitchFamily="34" charset="-122"/>
          </a:endParaRPr>
        </a:p>
      </dsp:txBody>
      <dsp:txXfrm>
        <a:off x="2114550" y="1268732"/>
        <a:ext cx="6711949" cy="1268728"/>
      </dsp:txXfrm>
    </dsp:sp>
    <dsp:sp modelId="{22236686-69E2-46FE-8186-A12C7E99A647}">
      <dsp:nvSpPr>
        <dsp:cNvPr id="0" name=""/>
        <dsp:cNvSpPr/>
      </dsp:nvSpPr>
      <dsp:spPr>
        <a:xfrm>
          <a:off x="1480185" y="2537461"/>
          <a:ext cx="1268728" cy="1268728"/>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DEDC2D-7F2F-49C7-81C6-79C732872D9D}">
      <dsp:nvSpPr>
        <dsp:cNvPr id="0" name=""/>
        <dsp:cNvSpPr/>
      </dsp:nvSpPr>
      <dsp:spPr>
        <a:xfrm>
          <a:off x="2114550" y="2537461"/>
          <a:ext cx="6711949" cy="126872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i="0" kern="1200" baseline="0" dirty="0" smtClean="0">
              <a:latin typeface="微软雅黑" pitchFamily="34" charset="-122"/>
              <a:ea typeface="微软雅黑" pitchFamily="34" charset="-122"/>
            </a:rPr>
            <a:t>需求曲线可以分为行业需求曲线、个人需求曲线和企业需求曲线</a:t>
          </a:r>
          <a:r>
            <a:rPr lang="en-US" altLang="zh-CN" sz="1800" i="0" kern="1200" baseline="0" dirty="0" smtClean="0">
              <a:latin typeface="微软雅黑" pitchFamily="34" charset="-122"/>
              <a:ea typeface="微软雅黑" pitchFamily="34" charset="-122"/>
            </a:rPr>
            <a:t>. </a:t>
          </a:r>
          <a:endParaRPr lang="zh-CN" altLang="en-US" sz="2000" kern="1200" dirty="0">
            <a:latin typeface="微软雅黑" pitchFamily="34" charset="-122"/>
            <a:ea typeface="微软雅黑" pitchFamily="34" charset="-122"/>
          </a:endParaRPr>
        </a:p>
      </dsp:txBody>
      <dsp:txXfrm>
        <a:off x="2114550" y="2537461"/>
        <a:ext cx="6711949" cy="12687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84F1C2-CC6F-46D3-B88B-6EA3249B8DC2}">
      <dsp:nvSpPr>
        <dsp:cNvPr id="0" name=""/>
        <dsp:cNvSpPr/>
      </dsp:nvSpPr>
      <dsp:spPr>
        <a:xfrm>
          <a:off x="1983104" y="0"/>
          <a:ext cx="4800600" cy="4800600"/>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69026E-4A44-435A-A1EC-A496E9917E7A}">
      <dsp:nvSpPr>
        <dsp:cNvPr id="0" name=""/>
        <dsp:cNvSpPr/>
      </dsp:nvSpPr>
      <dsp:spPr>
        <a:xfrm>
          <a:off x="4840604" y="1147291"/>
          <a:ext cx="3120390" cy="68258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i="0" kern="1200" dirty="0" smtClean="0">
              <a:latin typeface="微软雅黑" pitchFamily="34" charset="-122"/>
              <a:ea typeface="微软雅黑" pitchFamily="34" charset="-122"/>
            </a:rPr>
            <a:t>消费者的收入</a:t>
          </a:r>
          <a:endParaRPr lang="zh-CN" altLang="en-US" sz="2200" kern="1200" dirty="0">
            <a:latin typeface="微软雅黑" pitchFamily="34" charset="-122"/>
            <a:ea typeface="微软雅黑" pitchFamily="34" charset="-122"/>
          </a:endParaRPr>
        </a:p>
      </dsp:txBody>
      <dsp:txXfrm>
        <a:off x="4873925" y="1180612"/>
        <a:ext cx="3053748" cy="615943"/>
      </dsp:txXfrm>
    </dsp:sp>
    <dsp:sp modelId="{C3BDFE0D-FA10-4F4C-AD7F-34276F8B9C7F}">
      <dsp:nvSpPr>
        <dsp:cNvPr id="0" name=""/>
        <dsp:cNvSpPr/>
      </dsp:nvSpPr>
      <dsp:spPr>
        <a:xfrm>
          <a:off x="4859545" y="2421937"/>
          <a:ext cx="3120390" cy="68258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i="0" kern="1200" dirty="0" smtClean="0">
              <a:latin typeface="微软雅黑" pitchFamily="34" charset="-122"/>
              <a:ea typeface="微软雅黑" pitchFamily="34" charset="-122"/>
            </a:rPr>
            <a:t>相关商品的价格</a:t>
          </a:r>
          <a:endParaRPr lang="zh-CN" altLang="en-US" sz="2200" kern="1200" dirty="0">
            <a:latin typeface="微软雅黑" pitchFamily="34" charset="-122"/>
            <a:ea typeface="微软雅黑" pitchFamily="34" charset="-122"/>
          </a:endParaRPr>
        </a:p>
      </dsp:txBody>
      <dsp:txXfrm>
        <a:off x="4892866" y="2455258"/>
        <a:ext cx="3053748" cy="615943"/>
      </dsp:txXfrm>
    </dsp:sp>
    <dsp:sp modelId="{531EEEAA-86A0-4B15-8D65-513C39D3B329}">
      <dsp:nvSpPr>
        <dsp:cNvPr id="0" name=""/>
        <dsp:cNvSpPr/>
      </dsp:nvSpPr>
      <dsp:spPr>
        <a:xfrm>
          <a:off x="4935838" y="3601340"/>
          <a:ext cx="3120390" cy="68258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i="0" kern="1200" dirty="0" smtClean="0">
              <a:latin typeface="微软雅黑" pitchFamily="34" charset="-122"/>
              <a:ea typeface="微软雅黑" pitchFamily="34" charset="-122"/>
            </a:rPr>
            <a:t>对价格变化的预期</a:t>
          </a:r>
          <a:endParaRPr lang="zh-CN" altLang="en-US" sz="2200" kern="1200" dirty="0">
            <a:latin typeface="微软雅黑" pitchFamily="34" charset="-122"/>
            <a:ea typeface="微软雅黑" pitchFamily="34" charset="-122"/>
          </a:endParaRPr>
        </a:p>
      </dsp:txBody>
      <dsp:txXfrm>
        <a:off x="4969159" y="3634661"/>
        <a:ext cx="3053748" cy="615943"/>
      </dsp:txXfrm>
    </dsp:sp>
    <dsp:sp modelId="{145F5F22-1E8B-4B8E-86AD-0C5200852A62}">
      <dsp:nvSpPr>
        <dsp:cNvPr id="0" name=""/>
        <dsp:cNvSpPr/>
      </dsp:nvSpPr>
      <dsp:spPr>
        <a:xfrm>
          <a:off x="744843" y="1755577"/>
          <a:ext cx="3120390" cy="68258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i="0" kern="1200" dirty="0" smtClean="0">
              <a:latin typeface="微软雅黑" pitchFamily="34" charset="-122"/>
              <a:ea typeface="微软雅黑" pitchFamily="34" charset="-122"/>
            </a:rPr>
            <a:t>商品的价格</a:t>
          </a:r>
          <a:endParaRPr lang="zh-CN" altLang="en-US" sz="2200" kern="1200" dirty="0">
            <a:latin typeface="微软雅黑" pitchFamily="34" charset="-122"/>
            <a:ea typeface="微软雅黑" pitchFamily="34" charset="-122"/>
          </a:endParaRPr>
        </a:p>
      </dsp:txBody>
      <dsp:txXfrm>
        <a:off x="778164" y="1788898"/>
        <a:ext cx="3053748" cy="615943"/>
      </dsp:txXfrm>
    </dsp:sp>
    <dsp:sp modelId="{7E3F8CC3-0EBE-4ACB-BA80-538DF9DAB89E}">
      <dsp:nvSpPr>
        <dsp:cNvPr id="0" name=""/>
        <dsp:cNvSpPr/>
      </dsp:nvSpPr>
      <dsp:spPr>
        <a:xfrm>
          <a:off x="744843" y="3037855"/>
          <a:ext cx="3120390" cy="68258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zh-CN" altLang="en-US" sz="2200" i="0" kern="1200" dirty="0" smtClean="0">
              <a:latin typeface="微软雅黑" pitchFamily="34" charset="-122"/>
              <a:ea typeface="微软雅黑" pitchFamily="34" charset="-122"/>
            </a:rPr>
            <a:t>消费者的偏好</a:t>
          </a:r>
          <a:endParaRPr lang="zh-CN" altLang="en-US" sz="2200" kern="1200" dirty="0">
            <a:latin typeface="微软雅黑" pitchFamily="34" charset="-122"/>
            <a:ea typeface="微软雅黑" pitchFamily="34" charset="-122"/>
          </a:endParaRPr>
        </a:p>
      </dsp:txBody>
      <dsp:txXfrm>
        <a:off x="778164" y="3071176"/>
        <a:ext cx="3053748" cy="6159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0DFD5A-F060-4A43-9054-32D8E4E505DE}">
      <dsp:nvSpPr>
        <dsp:cNvPr id="0" name=""/>
        <dsp:cNvSpPr/>
      </dsp:nvSpPr>
      <dsp:spPr>
        <a:xfrm>
          <a:off x="578844" y="792892"/>
          <a:ext cx="1847253" cy="152359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生产平台</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经济平台</a:t>
          </a:r>
          <a:endParaRPr lang="zh-CN" altLang="en-US" sz="2000" kern="1200" dirty="0">
            <a:latin typeface="微软雅黑" pitchFamily="34" charset="-122"/>
            <a:ea typeface="微软雅黑" pitchFamily="34" charset="-122"/>
          </a:endParaRPr>
        </a:p>
      </dsp:txBody>
      <dsp:txXfrm>
        <a:off x="613906" y="827954"/>
        <a:ext cx="1777129" cy="1126988"/>
      </dsp:txXfrm>
    </dsp:sp>
    <dsp:sp modelId="{7BF0A4C6-4AEF-443E-A9BF-3501BDC3DF98}">
      <dsp:nvSpPr>
        <dsp:cNvPr id="0" name=""/>
        <dsp:cNvSpPr/>
      </dsp:nvSpPr>
      <dsp:spPr>
        <a:xfrm>
          <a:off x="1586581" y="1046686"/>
          <a:ext cx="2198320" cy="2198320"/>
        </a:xfrm>
        <a:prstGeom prst="leftCircularArrow">
          <a:avLst>
            <a:gd name="adj1" fmla="val 3882"/>
            <a:gd name="adj2" fmla="val 486134"/>
            <a:gd name="adj3" fmla="val 2261644"/>
            <a:gd name="adj4" fmla="val 9024489"/>
            <a:gd name="adj5" fmla="val 452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BDC12CB-A0D9-4701-806E-535E64110199}">
      <dsp:nvSpPr>
        <dsp:cNvPr id="0" name=""/>
        <dsp:cNvSpPr/>
      </dsp:nvSpPr>
      <dsp:spPr>
        <a:xfrm>
          <a:off x="989345" y="1990005"/>
          <a:ext cx="1642002" cy="6529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平台</a:t>
          </a:r>
          <a:endParaRPr lang="zh-CN" altLang="en-US" sz="2800" kern="1200" dirty="0">
            <a:latin typeface="微软雅黑" pitchFamily="34" charset="-122"/>
            <a:ea typeface="微软雅黑" pitchFamily="34" charset="-122"/>
          </a:endParaRPr>
        </a:p>
      </dsp:txBody>
      <dsp:txXfrm>
        <a:off x="1008470" y="2009130"/>
        <a:ext cx="1603752" cy="614720"/>
      </dsp:txXfrm>
    </dsp:sp>
    <dsp:sp modelId="{B86024A6-0CD7-42B2-9FB9-E00875CDB73F}">
      <dsp:nvSpPr>
        <dsp:cNvPr id="0" name=""/>
        <dsp:cNvSpPr/>
      </dsp:nvSpPr>
      <dsp:spPr>
        <a:xfrm>
          <a:off x="3037748" y="792892"/>
          <a:ext cx="1847253" cy="152359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合作</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组织</a:t>
          </a:r>
          <a:endParaRPr lang="zh-CN" altLang="en-US" sz="2000" kern="1200" dirty="0">
            <a:latin typeface="微软雅黑" pitchFamily="34" charset="-122"/>
            <a:ea typeface="微软雅黑" pitchFamily="34" charset="-122"/>
          </a:endParaRPr>
        </a:p>
      </dsp:txBody>
      <dsp:txXfrm>
        <a:off x="3072810" y="1154439"/>
        <a:ext cx="1777129" cy="1126988"/>
      </dsp:txXfrm>
    </dsp:sp>
    <dsp:sp modelId="{A71F5AFF-21FC-4974-8BBA-A6DCA8E36BC7}">
      <dsp:nvSpPr>
        <dsp:cNvPr id="0" name=""/>
        <dsp:cNvSpPr/>
      </dsp:nvSpPr>
      <dsp:spPr>
        <a:xfrm>
          <a:off x="4030091" y="-195363"/>
          <a:ext cx="2434358" cy="2434358"/>
        </a:xfrm>
        <a:prstGeom prst="circularArrow">
          <a:avLst>
            <a:gd name="adj1" fmla="val 3506"/>
            <a:gd name="adj2" fmla="val 435051"/>
            <a:gd name="adj3" fmla="val 19389439"/>
            <a:gd name="adj4" fmla="val 12575511"/>
            <a:gd name="adj5" fmla="val 409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CF9BE8-7298-4A47-A2E2-07ED3C7DDE7E}">
      <dsp:nvSpPr>
        <dsp:cNvPr id="0" name=""/>
        <dsp:cNvSpPr/>
      </dsp:nvSpPr>
      <dsp:spPr>
        <a:xfrm>
          <a:off x="3448248" y="466407"/>
          <a:ext cx="1642002" cy="6529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运作</a:t>
          </a:r>
          <a:endParaRPr lang="zh-CN" altLang="en-US" sz="2800" kern="1200" dirty="0">
            <a:latin typeface="微软雅黑" pitchFamily="34" charset="-122"/>
            <a:ea typeface="微软雅黑" pitchFamily="34" charset="-122"/>
          </a:endParaRPr>
        </a:p>
      </dsp:txBody>
      <dsp:txXfrm>
        <a:off x="3467373" y="485532"/>
        <a:ext cx="1603752" cy="614720"/>
      </dsp:txXfrm>
    </dsp:sp>
    <dsp:sp modelId="{B58D2822-BF5C-4552-A790-DA9406ABE97B}">
      <dsp:nvSpPr>
        <dsp:cNvPr id="0" name=""/>
        <dsp:cNvSpPr/>
      </dsp:nvSpPr>
      <dsp:spPr>
        <a:xfrm>
          <a:off x="5496651" y="792892"/>
          <a:ext cx="1847253" cy="152359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采购</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配送</a:t>
          </a:r>
          <a:endParaRPr lang="zh-CN" altLang="en-US" sz="2000" kern="1200" dirty="0">
            <a:latin typeface="微软雅黑" pitchFamily="34" charset="-122"/>
            <a:ea typeface="微软雅黑" pitchFamily="34" charset="-122"/>
          </a:endParaRPr>
        </a:p>
      </dsp:txBody>
      <dsp:txXfrm>
        <a:off x="5531713" y="827954"/>
        <a:ext cx="1777129" cy="1126988"/>
      </dsp:txXfrm>
    </dsp:sp>
    <dsp:sp modelId="{74A6B2A8-9CD2-4A00-9284-6E6B9C6E13BD}">
      <dsp:nvSpPr>
        <dsp:cNvPr id="0" name=""/>
        <dsp:cNvSpPr/>
      </dsp:nvSpPr>
      <dsp:spPr>
        <a:xfrm>
          <a:off x="5907152" y="1990005"/>
          <a:ext cx="1642002" cy="65297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zh-CN" altLang="en-US" sz="2800" kern="1200" dirty="0" smtClean="0">
              <a:latin typeface="微软雅黑" pitchFamily="34" charset="-122"/>
              <a:ea typeface="微软雅黑" pitchFamily="34" charset="-122"/>
            </a:rPr>
            <a:t>销售</a:t>
          </a:r>
          <a:endParaRPr lang="zh-CN" altLang="en-US" sz="2800" kern="1200" dirty="0">
            <a:latin typeface="微软雅黑" pitchFamily="34" charset="-122"/>
            <a:ea typeface="微软雅黑" pitchFamily="34" charset="-122"/>
          </a:endParaRPr>
        </a:p>
      </dsp:txBody>
      <dsp:txXfrm>
        <a:off x="5926277" y="2009130"/>
        <a:ext cx="1603752" cy="6147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6D231A-8E57-4379-97F9-6580247BCFE9}">
      <dsp:nvSpPr>
        <dsp:cNvPr id="0" name=""/>
        <dsp:cNvSpPr/>
      </dsp:nvSpPr>
      <dsp:spPr>
        <a:xfrm>
          <a:off x="0" y="0"/>
          <a:ext cx="7796462" cy="982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供给是在其他条件不变的情况下</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价格和数量的统一</a:t>
          </a:r>
          <a:r>
            <a:rPr lang="en-US" altLang="zh-CN" sz="1700" kern="1200" dirty="0" smtClean="0">
              <a:latin typeface="微软雅黑" pitchFamily="34" charset="-122"/>
              <a:ea typeface="微软雅黑" pitchFamily="34" charset="-122"/>
            </a:rPr>
            <a:t>. </a:t>
          </a:r>
          <a:r>
            <a:rPr lang="zh-CN" altLang="en-US" sz="1700" kern="1200" dirty="0" smtClean="0">
              <a:latin typeface="微软雅黑" pitchFamily="34" charset="-122"/>
              <a:ea typeface="微软雅黑" pitchFamily="34" charset="-122"/>
            </a:rPr>
            <a:t>这里的其他条件在本节会详细介绍</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包括预算、预期、价格等因素</a:t>
          </a:r>
          <a:endParaRPr lang="zh-CN" altLang="en-US" sz="1700" kern="1200" dirty="0"/>
        </a:p>
      </dsp:txBody>
      <dsp:txXfrm>
        <a:off x="1657539" y="0"/>
        <a:ext cx="6138922" cy="982469"/>
      </dsp:txXfrm>
    </dsp:sp>
    <dsp:sp modelId="{A01425C3-7E10-4FD8-AEE7-D3CD7D0F650B}">
      <dsp:nvSpPr>
        <dsp:cNvPr id="0" name=""/>
        <dsp:cNvSpPr/>
      </dsp:nvSpPr>
      <dsp:spPr>
        <a:xfrm>
          <a:off x="457461" y="198792"/>
          <a:ext cx="840864" cy="584883"/>
        </a:xfrm>
        <a:prstGeom prst="roundRect">
          <a:avLst>
            <a:gd name="adj" fmla="val 10000"/>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E5F6449-08D1-4137-992F-AB60BB84BEDD}">
      <dsp:nvSpPr>
        <dsp:cNvPr id="0" name=""/>
        <dsp:cNvSpPr/>
      </dsp:nvSpPr>
      <dsp:spPr>
        <a:xfrm>
          <a:off x="0" y="1080716"/>
          <a:ext cx="7796462" cy="982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供给是生产者愿意生产的该商品或劳务的数量</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而不是指他实际生产的数量</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实际生产多少</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还取决于市场上确立的销售价格</a:t>
          </a:r>
          <a:endParaRPr lang="zh-CN" altLang="en-US" sz="1700" kern="1200" dirty="0"/>
        </a:p>
      </dsp:txBody>
      <dsp:txXfrm>
        <a:off x="1657539" y="1080716"/>
        <a:ext cx="6138922" cy="982469"/>
      </dsp:txXfrm>
    </dsp:sp>
    <dsp:sp modelId="{E12774B9-05DA-41FF-A8D7-43CC1A8C1E88}">
      <dsp:nvSpPr>
        <dsp:cNvPr id="0" name=""/>
        <dsp:cNvSpPr/>
      </dsp:nvSpPr>
      <dsp:spPr>
        <a:xfrm>
          <a:off x="445103" y="1261475"/>
          <a:ext cx="865578" cy="620952"/>
        </a:xfrm>
        <a:prstGeom prst="roundRect">
          <a:avLst>
            <a:gd name="adj" fmla="val 10000"/>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7EC8885-8651-43C7-93A2-ADDDB46DCB4E}">
      <dsp:nvSpPr>
        <dsp:cNvPr id="0" name=""/>
        <dsp:cNvSpPr/>
      </dsp:nvSpPr>
      <dsp:spPr>
        <a:xfrm>
          <a:off x="0" y="2161433"/>
          <a:ext cx="7796462" cy="982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它是有效供应能力</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是意愿与生产能力的统一</a:t>
          </a:r>
          <a:endParaRPr lang="zh-CN" altLang="en-US" sz="1700" kern="1200" dirty="0"/>
        </a:p>
      </dsp:txBody>
      <dsp:txXfrm>
        <a:off x="1657539" y="2161433"/>
        <a:ext cx="6138922" cy="982469"/>
      </dsp:txXfrm>
    </dsp:sp>
    <dsp:sp modelId="{07CD8073-BF28-4FE7-BB75-E9ED71395D70}">
      <dsp:nvSpPr>
        <dsp:cNvPr id="0" name=""/>
        <dsp:cNvSpPr/>
      </dsp:nvSpPr>
      <dsp:spPr>
        <a:xfrm>
          <a:off x="445103" y="2311798"/>
          <a:ext cx="865578" cy="681739"/>
        </a:xfrm>
        <a:prstGeom prst="roundRect">
          <a:avLst>
            <a:gd name="adj" fmla="val 10000"/>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2664FA-CACB-4F8D-9DF8-7F286D7B09BD}">
      <dsp:nvSpPr>
        <dsp:cNvPr id="0" name=""/>
        <dsp:cNvSpPr/>
      </dsp:nvSpPr>
      <dsp:spPr>
        <a:xfrm>
          <a:off x="0" y="3242149"/>
          <a:ext cx="7796462" cy="98246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供给总是涉及两个变量</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即价格、供给量</a:t>
          </a:r>
          <a:r>
            <a:rPr lang="en-US" altLang="zh-CN" sz="1700" kern="1200" dirty="0" smtClean="0">
              <a:latin typeface="微软雅黑" pitchFamily="34" charset="-122"/>
              <a:ea typeface="微软雅黑" pitchFamily="34" charset="-122"/>
            </a:rPr>
            <a:t>. </a:t>
          </a:r>
          <a:r>
            <a:rPr lang="zh-CN" altLang="en-US" sz="1700" kern="1200" dirty="0" smtClean="0">
              <a:latin typeface="微软雅黑" pitchFamily="34" charset="-122"/>
              <a:ea typeface="微软雅黑" pitchFamily="34" charset="-122"/>
            </a:rPr>
            <a:t>没有相应的价格</a:t>
          </a:r>
          <a:r>
            <a:rPr lang="en-US" altLang="zh-CN" sz="1700" kern="1200" dirty="0" smtClean="0">
              <a:latin typeface="微软雅黑" pitchFamily="34" charset="-122"/>
              <a:ea typeface="微软雅黑" pitchFamily="34" charset="-122"/>
            </a:rPr>
            <a:t>,</a:t>
          </a:r>
          <a:r>
            <a:rPr lang="zh-CN" altLang="en-US" sz="1700" kern="1200" dirty="0" smtClean="0">
              <a:latin typeface="微软雅黑" pitchFamily="34" charset="-122"/>
              <a:ea typeface="微软雅黑" pitchFamily="34" charset="-122"/>
            </a:rPr>
            <a:t>就没有供给</a:t>
          </a:r>
          <a:r>
            <a:rPr lang="en-US" altLang="zh-CN" sz="1700" kern="1200" dirty="0" smtClean="0">
              <a:latin typeface="微软雅黑" pitchFamily="34" charset="-122"/>
              <a:ea typeface="微软雅黑" pitchFamily="34" charset="-122"/>
            </a:rPr>
            <a:t>.</a:t>
          </a:r>
          <a:endParaRPr lang="zh-CN" altLang="en-US" sz="1700" kern="1200" dirty="0"/>
        </a:p>
      </dsp:txBody>
      <dsp:txXfrm>
        <a:off x="1657539" y="3242149"/>
        <a:ext cx="6138922" cy="982469"/>
      </dsp:txXfrm>
    </dsp:sp>
    <dsp:sp modelId="{0F3758BD-998C-473B-B55E-B5BE0B1B3E7D}">
      <dsp:nvSpPr>
        <dsp:cNvPr id="0" name=""/>
        <dsp:cNvSpPr/>
      </dsp:nvSpPr>
      <dsp:spPr>
        <a:xfrm>
          <a:off x="445103" y="3374480"/>
          <a:ext cx="865578" cy="717807"/>
        </a:xfrm>
        <a:prstGeom prst="roundRect">
          <a:avLst>
            <a:gd name="adj" fmla="val 10000"/>
          </a:avLst>
        </a:prstGeom>
        <a:blipFill rotWithShape="0">
          <a:blip xmlns:r="http://schemas.openxmlformats.org/officeDocument/2006/relationships" r:embed="rId4"/>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74AE3-DA95-4E8E-9BF8-15B84C1459A3}">
      <dsp:nvSpPr>
        <dsp:cNvPr id="0" name=""/>
        <dsp:cNvSpPr/>
      </dsp:nvSpPr>
      <dsp:spPr>
        <a:xfrm>
          <a:off x="427652" y="89697"/>
          <a:ext cx="2746301" cy="2098584"/>
        </a:xfrm>
        <a:prstGeom prst="rightArrow">
          <a:avLst>
            <a:gd name="adj1" fmla="val 70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12700" rIns="254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单一移动</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两者移动</a:t>
          </a:r>
          <a:endParaRPr lang="zh-CN" altLang="en-US" sz="2000" kern="1200" dirty="0">
            <a:latin typeface="微软雅黑" pitchFamily="34" charset="-122"/>
            <a:ea typeface="微软雅黑" pitchFamily="34" charset="-122"/>
          </a:endParaRPr>
        </a:p>
      </dsp:txBody>
      <dsp:txXfrm>
        <a:off x="1114227" y="404485"/>
        <a:ext cx="1338821" cy="1469008"/>
      </dsp:txXfrm>
    </dsp:sp>
    <dsp:sp modelId="{140FFAE3-AB18-4770-A2C4-915CF3EAD4E7}">
      <dsp:nvSpPr>
        <dsp:cNvPr id="0" name=""/>
        <dsp:cNvSpPr/>
      </dsp:nvSpPr>
      <dsp:spPr>
        <a:xfrm>
          <a:off x="217" y="538794"/>
          <a:ext cx="1200390" cy="12003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供给</a:t>
          </a:r>
          <a:r>
            <a:rPr lang="en-US" altLang="zh-CN" sz="2000" kern="1200" dirty="0" smtClean="0">
              <a:latin typeface="微软雅黑" pitchFamily="34" charset="-122"/>
              <a:ea typeface="微软雅黑" pitchFamily="34" charset="-122"/>
            </a:rPr>
            <a:t>/</a:t>
          </a:r>
          <a:r>
            <a:rPr lang="zh-CN" altLang="en-US" sz="2000" kern="1200" dirty="0" smtClean="0">
              <a:latin typeface="微软雅黑" pitchFamily="34" charset="-122"/>
              <a:ea typeface="微软雅黑" pitchFamily="34" charset="-122"/>
            </a:rPr>
            <a:t>需求曲线</a:t>
          </a:r>
          <a:endParaRPr lang="zh-CN" altLang="en-US" sz="2000" kern="1200" dirty="0">
            <a:latin typeface="微软雅黑" pitchFamily="34" charset="-122"/>
            <a:ea typeface="微软雅黑" pitchFamily="34" charset="-122"/>
          </a:endParaRPr>
        </a:p>
      </dsp:txBody>
      <dsp:txXfrm>
        <a:off x="176010" y="714587"/>
        <a:ext cx="848804" cy="848804"/>
      </dsp:txXfrm>
    </dsp:sp>
    <dsp:sp modelId="{BC69EB33-277D-4F95-B6B0-4546B35AABA2}">
      <dsp:nvSpPr>
        <dsp:cNvPr id="0" name=""/>
        <dsp:cNvSpPr/>
      </dsp:nvSpPr>
      <dsp:spPr>
        <a:xfrm>
          <a:off x="3924197" y="89697"/>
          <a:ext cx="2400780" cy="2098584"/>
        </a:xfrm>
        <a:prstGeom prst="rightArrow">
          <a:avLst>
            <a:gd name="adj1" fmla="val 70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12700" rIns="25400" bIns="12700" numCol="1" spcCol="1270" anchor="ctr" anchorCtr="0">
          <a:noAutofit/>
        </a:bodyPr>
        <a:lstStyle/>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左移</a:t>
          </a:r>
          <a:endParaRPr lang="zh-CN" altLang="en-US" sz="2000" kern="1200" dirty="0">
            <a:latin typeface="微软雅黑" pitchFamily="34" charset="-122"/>
            <a:ea typeface="微软雅黑" pitchFamily="34" charset="-122"/>
          </a:endParaRPr>
        </a:p>
        <a:p>
          <a:pPr marL="228600" lvl="1" indent="-228600" algn="l" defTabSz="889000">
            <a:lnSpc>
              <a:spcPct val="90000"/>
            </a:lnSpc>
            <a:spcBef>
              <a:spcPct val="0"/>
            </a:spcBef>
            <a:spcAft>
              <a:spcPct val="15000"/>
            </a:spcAft>
            <a:buChar char="••"/>
          </a:pPr>
          <a:r>
            <a:rPr lang="zh-CN" altLang="en-US" sz="2000" kern="1200" dirty="0" smtClean="0">
              <a:latin typeface="微软雅黑" pitchFamily="34" charset="-122"/>
              <a:ea typeface="微软雅黑" pitchFamily="34" charset="-122"/>
            </a:rPr>
            <a:t>右移</a:t>
          </a:r>
          <a:endParaRPr lang="zh-CN" altLang="en-US" sz="2000" kern="1200" dirty="0">
            <a:latin typeface="微软雅黑" pitchFamily="34" charset="-122"/>
            <a:ea typeface="微软雅黑" pitchFamily="34" charset="-122"/>
          </a:endParaRPr>
        </a:p>
      </dsp:txBody>
      <dsp:txXfrm>
        <a:off x="4524392" y="404485"/>
        <a:ext cx="1170380" cy="1469008"/>
      </dsp:txXfrm>
    </dsp:sp>
    <dsp:sp modelId="{66936CB8-D9C5-4897-84DE-6048FEFDEAAD}">
      <dsp:nvSpPr>
        <dsp:cNvPr id="0" name=""/>
        <dsp:cNvSpPr/>
      </dsp:nvSpPr>
      <dsp:spPr>
        <a:xfrm>
          <a:off x="3324002" y="538794"/>
          <a:ext cx="1200390" cy="12003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移动方向</a:t>
          </a:r>
          <a:endParaRPr lang="zh-CN" altLang="en-US" sz="2000" kern="1200" dirty="0">
            <a:latin typeface="微软雅黑" pitchFamily="34" charset="-122"/>
            <a:ea typeface="微软雅黑" pitchFamily="34" charset="-122"/>
          </a:endParaRPr>
        </a:p>
      </dsp:txBody>
      <dsp:txXfrm>
        <a:off x="3499795" y="714587"/>
        <a:ext cx="848804" cy="848804"/>
      </dsp:txXfrm>
    </dsp:sp>
    <dsp:sp modelId="{E9BE9BC0-CFB0-4517-92A1-3E9D73D57E4E}">
      <dsp:nvSpPr>
        <dsp:cNvPr id="0" name=""/>
        <dsp:cNvSpPr/>
      </dsp:nvSpPr>
      <dsp:spPr>
        <a:xfrm>
          <a:off x="6872704" y="89697"/>
          <a:ext cx="2805816" cy="2098584"/>
        </a:xfrm>
        <a:prstGeom prst="rightArrow">
          <a:avLst>
            <a:gd name="adj1" fmla="val 70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12700" rIns="25400" bIns="12700" numCol="1" spcCol="1270" anchor="ctr" anchorCtr="0">
          <a:noAutofit/>
        </a:bodyPr>
        <a:lstStyle/>
        <a:p>
          <a:pPr lvl="0" algn="ctr" defTabSz="889000">
            <a:lnSpc>
              <a:spcPct val="90000"/>
            </a:lnSpc>
            <a:spcBef>
              <a:spcPct val="0"/>
            </a:spcBef>
            <a:spcAft>
              <a:spcPct val="35000"/>
            </a:spcAft>
          </a:pPr>
          <a:r>
            <a:rPr lang="zh-CN" altLang="en-US" sz="2000" i="0" kern="1200" dirty="0" smtClean="0">
              <a:latin typeface="微软雅黑" pitchFamily="34" charset="-122"/>
              <a:ea typeface="微软雅黑" pitchFamily="34" charset="-122"/>
            </a:rPr>
            <a:t>考察这种移动如何影响均衡价格和数量</a:t>
          </a:r>
          <a:r>
            <a:rPr lang="en-US" altLang="zh-CN" sz="2000" i="0" kern="1200" dirty="0" smtClean="0">
              <a:latin typeface="微软雅黑" pitchFamily="34" charset="-122"/>
              <a:ea typeface="微软雅黑" pitchFamily="34" charset="-122"/>
            </a:rPr>
            <a:t>.</a:t>
          </a:r>
          <a:endParaRPr lang="zh-CN" altLang="en-US" sz="2000" kern="1200" dirty="0">
            <a:latin typeface="微软雅黑" pitchFamily="34" charset="-122"/>
            <a:ea typeface="微软雅黑" pitchFamily="34" charset="-122"/>
          </a:endParaRPr>
        </a:p>
      </dsp:txBody>
      <dsp:txXfrm>
        <a:off x="7574158" y="404485"/>
        <a:ext cx="1369858" cy="1469008"/>
      </dsp:txXfrm>
    </dsp:sp>
    <dsp:sp modelId="{F6C2FA0C-9B02-4BB3-B423-72B29CCCF98A}">
      <dsp:nvSpPr>
        <dsp:cNvPr id="0" name=""/>
        <dsp:cNvSpPr/>
      </dsp:nvSpPr>
      <dsp:spPr>
        <a:xfrm>
          <a:off x="6475026" y="538794"/>
          <a:ext cx="1200390" cy="12003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供求图</a:t>
          </a:r>
          <a:endParaRPr lang="zh-CN" altLang="en-US" sz="2000" kern="1200" dirty="0">
            <a:latin typeface="微软雅黑" pitchFamily="34" charset="-122"/>
            <a:ea typeface="微软雅黑" pitchFamily="34" charset="-122"/>
          </a:endParaRPr>
        </a:p>
      </dsp:txBody>
      <dsp:txXfrm>
        <a:off x="6650819" y="714587"/>
        <a:ext cx="848804" cy="84880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765497-C34C-4E6D-8FC0-A11E27E78EAB}">
      <dsp:nvSpPr>
        <dsp:cNvPr id="0" name=""/>
        <dsp:cNvSpPr/>
      </dsp:nvSpPr>
      <dsp:spPr>
        <a:xfrm>
          <a:off x="1833742" y="668065"/>
          <a:ext cx="4460515" cy="4460515"/>
        </a:xfrm>
        <a:prstGeom prst="blockArc">
          <a:avLst>
            <a:gd name="adj1" fmla="val 11880000"/>
            <a:gd name="adj2" fmla="val 1620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08B801-F6D7-436C-82A6-D7208FF68C31}">
      <dsp:nvSpPr>
        <dsp:cNvPr id="0" name=""/>
        <dsp:cNvSpPr/>
      </dsp:nvSpPr>
      <dsp:spPr>
        <a:xfrm>
          <a:off x="1833742" y="668065"/>
          <a:ext cx="4460515" cy="4460515"/>
        </a:xfrm>
        <a:prstGeom prst="blockArc">
          <a:avLst>
            <a:gd name="adj1" fmla="val 7560000"/>
            <a:gd name="adj2" fmla="val 1188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63AC94-2557-429D-916C-1167A0F9D1C2}">
      <dsp:nvSpPr>
        <dsp:cNvPr id="0" name=""/>
        <dsp:cNvSpPr/>
      </dsp:nvSpPr>
      <dsp:spPr>
        <a:xfrm>
          <a:off x="1833742" y="668065"/>
          <a:ext cx="4460515" cy="4460515"/>
        </a:xfrm>
        <a:prstGeom prst="blockArc">
          <a:avLst>
            <a:gd name="adj1" fmla="val 3240000"/>
            <a:gd name="adj2" fmla="val 756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94787A-31C3-4C55-9EAB-AB3DBE233A6A}">
      <dsp:nvSpPr>
        <dsp:cNvPr id="0" name=""/>
        <dsp:cNvSpPr/>
      </dsp:nvSpPr>
      <dsp:spPr>
        <a:xfrm>
          <a:off x="1833742" y="668065"/>
          <a:ext cx="4460515" cy="4460515"/>
        </a:xfrm>
        <a:prstGeom prst="blockArc">
          <a:avLst>
            <a:gd name="adj1" fmla="val 20520000"/>
            <a:gd name="adj2" fmla="val 324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6609F6-4367-4BCC-8125-13A5F5605408}">
      <dsp:nvSpPr>
        <dsp:cNvPr id="0" name=""/>
        <dsp:cNvSpPr/>
      </dsp:nvSpPr>
      <dsp:spPr>
        <a:xfrm>
          <a:off x="1833742" y="668065"/>
          <a:ext cx="4460515" cy="4460515"/>
        </a:xfrm>
        <a:prstGeom prst="blockArc">
          <a:avLst>
            <a:gd name="adj1" fmla="val 16200000"/>
            <a:gd name="adj2" fmla="val 20520000"/>
            <a:gd name="adj3" fmla="val 463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C23D663-F3F9-4089-B003-3B2EA5EB5896}">
      <dsp:nvSpPr>
        <dsp:cNvPr id="0" name=""/>
        <dsp:cNvSpPr/>
      </dsp:nvSpPr>
      <dsp:spPr>
        <a:xfrm>
          <a:off x="3038078" y="1872401"/>
          <a:ext cx="2051843" cy="205184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zh-CN" altLang="en-US" sz="5100" kern="1200" dirty="0" smtClean="0">
              <a:latin typeface="微软雅黑" pitchFamily="34" charset="-122"/>
              <a:ea typeface="微软雅黑" pitchFamily="34" charset="-122"/>
            </a:rPr>
            <a:t>市场</a:t>
          </a:r>
          <a:endParaRPr lang="zh-CN" altLang="en-US" sz="5100" kern="1200" dirty="0">
            <a:latin typeface="微软雅黑" pitchFamily="34" charset="-122"/>
            <a:ea typeface="微软雅黑" pitchFamily="34" charset="-122"/>
          </a:endParaRPr>
        </a:p>
      </dsp:txBody>
      <dsp:txXfrm>
        <a:off x="3338563" y="2172886"/>
        <a:ext cx="1450873" cy="1450873"/>
      </dsp:txXfrm>
    </dsp:sp>
    <dsp:sp modelId="{BE091112-A91B-48FF-928A-AEB41433B64F}">
      <dsp:nvSpPr>
        <dsp:cNvPr id="0" name=""/>
        <dsp:cNvSpPr/>
      </dsp:nvSpPr>
      <dsp:spPr>
        <a:xfrm>
          <a:off x="3345854" y="1626"/>
          <a:ext cx="1436290" cy="14362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i="0" kern="1200" dirty="0" smtClean="0">
              <a:latin typeface="微软雅黑" pitchFamily="34" charset="-122"/>
              <a:ea typeface="微软雅黑" pitchFamily="34" charset="-122"/>
            </a:rPr>
            <a:t>调节</a:t>
          </a:r>
          <a:endParaRPr lang="zh-CN" altLang="en-US" sz="2400" kern="1200" dirty="0">
            <a:latin typeface="微软雅黑" pitchFamily="34" charset="-122"/>
            <a:ea typeface="微软雅黑" pitchFamily="34" charset="-122"/>
          </a:endParaRPr>
        </a:p>
      </dsp:txBody>
      <dsp:txXfrm>
        <a:off x="3556194" y="211966"/>
        <a:ext cx="1015610" cy="1015610"/>
      </dsp:txXfrm>
    </dsp:sp>
    <dsp:sp modelId="{BA1CB413-33BA-4DC1-BFC1-5EBE2C17C7E8}">
      <dsp:nvSpPr>
        <dsp:cNvPr id="0" name=""/>
        <dsp:cNvSpPr/>
      </dsp:nvSpPr>
      <dsp:spPr>
        <a:xfrm>
          <a:off x="5417780" y="1506968"/>
          <a:ext cx="1436290" cy="14362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i="0" kern="1200" dirty="0" smtClean="0">
              <a:latin typeface="微软雅黑" pitchFamily="34" charset="-122"/>
              <a:ea typeface="微软雅黑" pitchFamily="34" charset="-122"/>
            </a:rPr>
            <a:t>传递信息</a:t>
          </a:r>
          <a:endParaRPr lang="zh-CN" altLang="en-US" sz="2400" kern="1200" dirty="0">
            <a:latin typeface="微软雅黑" pitchFamily="34" charset="-122"/>
            <a:ea typeface="微软雅黑" pitchFamily="34" charset="-122"/>
          </a:endParaRPr>
        </a:p>
      </dsp:txBody>
      <dsp:txXfrm>
        <a:off x="5628120" y="1717308"/>
        <a:ext cx="1015610" cy="1015610"/>
      </dsp:txXfrm>
    </dsp:sp>
    <dsp:sp modelId="{8C3A621E-DF9B-49A6-B191-18537EA7273F}">
      <dsp:nvSpPr>
        <dsp:cNvPr id="0" name=""/>
        <dsp:cNvSpPr/>
      </dsp:nvSpPr>
      <dsp:spPr>
        <a:xfrm>
          <a:off x="4626375" y="3942663"/>
          <a:ext cx="1436290" cy="14362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i="0" kern="1200" dirty="0" smtClean="0">
              <a:latin typeface="微软雅黑" pitchFamily="34" charset="-122"/>
              <a:ea typeface="微软雅黑" pitchFamily="34" charset="-122"/>
            </a:rPr>
            <a:t>非人格性</a:t>
          </a:r>
          <a:endParaRPr lang="zh-CN" altLang="en-US" sz="2400" kern="1200" dirty="0">
            <a:latin typeface="微软雅黑" pitchFamily="34" charset="-122"/>
            <a:ea typeface="微软雅黑" pitchFamily="34" charset="-122"/>
          </a:endParaRPr>
        </a:p>
      </dsp:txBody>
      <dsp:txXfrm>
        <a:off x="4836715" y="4153003"/>
        <a:ext cx="1015610" cy="1015610"/>
      </dsp:txXfrm>
    </dsp:sp>
    <dsp:sp modelId="{8F3ABEB7-720A-4A1B-A342-637022BA8B10}">
      <dsp:nvSpPr>
        <dsp:cNvPr id="0" name=""/>
        <dsp:cNvSpPr/>
      </dsp:nvSpPr>
      <dsp:spPr>
        <a:xfrm>
          <a:off x="2065334" y="3942663"/>
          <a:ext cx="1436290" cy="14362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分配</a:t>
          </a:r>
          <a:endParaRPr lang="zh-CN" altLang="en-US" sz="2400" kern="1200" dirty="0">
            <a:latin typeface="微软雅黑" pitchFamily="34" charset="-122"/>
            <a:ea typeface="微软雅黑" pitchFamily="34" charset="-122"/>
          </a:endParaRPr>
        </a:p>
      </dsp:txBody>
      <dsp:txXfrm>
        <a:off x="2275674" y="4153003"/>
        <a:ext cx="1015610" cy="1015610"/>
      </dsp:txXfrm>
    </dsp:sp>
    <dsp:sp modelId="{BABEE7B2-9551-4553-B371-1DA684DAD500}">
      <dsp:nvSpPr>
        <dsp:cNvPr id="0" name=""/>
        <dsp:cNvSpPr/>
      </dsp:nvSpPr>
      <dsp:spPr>
        <a:xfrm>
          <a:off x="1273929" y="1506968"/>
          <a:ext cx="1436290" cy="14362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altLang="en-US" sz="2400" kern="1200" dirty="0" smtClean="0">
              <a:latin typeface="微软雅黑" pitchFamily="34" charset="-122"/>
              <a:ea typeface="微软雅黑" pitchFamily="34" charset="-122"/>
            </a:rPr>
            <a:t>引导</a:t>
          </a:r>
          <a:endParaRPr lang="zh-CN" altLang="en-US" sz="2400" kern="1200" dirty="0">
            <a:latin typeface="微软雅黑" pitchFamily="34" charset="-122"/>
            <a:ea typeface="微软雅黑" pitchFamily="34" charset="-122"/>
          </a:endParaRPr>
        </a:p>
      </dsp:txBody>
      <dsp:txXfrm>
        <a:off x="1484269" y="1717308"/>
        <a:ext cx="1015610" cy="101561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8D952B57-A971-4C2A-904D-943CF9E132CA}" type="datetimeFigureOut">
              <a:rPr lang="zh-CN" altLang="en-US"/>
              <a:pPr>
                <a:defRPr/>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509CDF85-9FFC-4194-A0BA-B2A097283830}" type="slidenum">
              <a:rPr lang="zh-CN" altLang="en-US"/>
              <a:pPr/>
              <a:t>‹#›</a:t>
            </a:fld>
            <a:endParaRPr lang="zh-CN" altLang="en-US"/>
          </a:p>
        </p:txBody>
      </p:sp>
    </p:spTree>
    <p:extLst>
      <p:ext uri="{BB962C8B-B14F-4D97-AF65-F5344CB8AC3E}">
        <p14:creationId xmlns:p14="http://schemas.microsoft.com/office/powerpoint/2010/main" val="4116533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2" name="灯片编号占位符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CC6132A-681E-4D6E-8E56-56B962EAEE9B}" type="slidenum">
              <a:rPr lang="zh-CN" altLang="en-US">
                <a:latin typeface="Calibri" panose="020F0502020204030204" pitchFamily="34" charset="0"/>
              </a:rPr>
              <a:pPr eaLnBrk="1" hangingPunct="1"/>
              <a:t>2</a:t>
            </a:fld>
            <a:endParaRPr lang="en-US" altLang="zh-CN">
              <a:latin typeface="Calibri" panose="020F0502020204030204" pitchFamily="34" charset="0"/>
            </a:endParaRPr>
          </a:p>
        </p:txBody>
      </p:sp>
    </p:spTree>
    <p:extLst>
      <p:ext uri="{BB962C8B-B14F-4D97-AF65-F5344CB8AC3E}">
        <p14:creationId xmlns:p14="http://schemas.microsoft.com/office/powerpoint/2010/main" val="4010175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24E155B-9644-4EA1-8386-CDCF2A51BD7F}" type="slidenum">
              <a:rPr lang="zh-CN" altLang="en-US">
                <a:latin typeface="Calibri" panose="020F0502020204030204" pitchFamily="34" charset="0"/>
              </a:rPr>
              <a:pPr eaLnBrk="1" hangingPunct="1"/>
              <a:t>36</a:t>
            </a:fld>
            <a:endParaRPr lang="en-US" altLang="zh-CN">
              <a:latin typeface="Calibri" panose="020F0502020204030204" pitchFamily="34" charset="0"/>
            </a:endParaRPr>
          </a:p>
        </p:txBody>
      </p:sp>
    </p:spTree>
    <p:extLst>
      <p:ext uri="{BB962C8B-B14F-4D97-AF65-F5344CB8AC3E}">
        <p14:creationId xmlns:p14="http://schemas.microsoft.com/office/powerpoint/2010/main" val="478543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5" name="日期占位符 3"/>
          <p:cNvSpPr>
            <a:spLocks noGrp="1"/>
          </p:cNvSpPr>
          <p:nvPr>
            <p:ph type="dt" sz="half" idx="10"/>
          </p:nvPr>
        </p:nvSpPr>
        <p:spPr/>
        <p:txBody>
          <a:bodyPr/>
          <a:lstStyle>
            <a:lvl1pPr>
              <a:defRPr/>
            </a:lvl1pPr>
          </a:lstStyle>
          <a:p>
            <a:pPr>
              <a:defRPr/>
            </a:pPr>
            <a:fld id="{2192A7BE-DEC3-48B7-B00B-594E4ABBFB99}" type="datetimeFigureOut">
              <a:rPr lang="zh-CN" altLang="en-US"/>
              <a:pPr>
                <a:defRPr/>
              </a:pPr>
              <a:t>2017/7/21/Friday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0C479AF-FAC5-4409-9E90-38093BD30C43}" type="slidenum">
              <a:rPr lang="zh-CN" altLang="en-US"/>
              <a:pPr/>
              <a:t>‹#›</a:t>
            </a:fld>
            <a:endParaRPr lang="zh-CN" altLang="en-US"/>
          </a:p>
        </p:txBody>
      </p:sp>
    </p:spTree>
    <p:extLst>
      <p:ext uri="{BB962C8B-B14F-4D97-AF65-F5344CB8AC3E}">
        <p14:creationId xmlns:p14="http://schemas.microsoft.com/office/powerpoint/2010/main" val="389436550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p:txBody>
          <a:bodyPr/>
          <a:lstStyle>
            <a:lvl1pPr>
              <a:defRPr/>
            </a:lvl1pPr>
          </a:lstStyle>
          <a:p>
            <a:pPr>
              <a:defRPr/>
            </a:pPr>
            <a:fld id="{275EF7D2-5E65-46EF-B39D-1AC79D225CC6}" type="datetimeFigureOut">
              <a:rPr lang="zh-CN" altLang="en-US"/>
              <a:pPr>
                <a:defRPr/>
              </a:pPr>
              <a:t>2017/7/21/Friday</a:t>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fld id="{ED91FD61-CB94-4009-817A-86908768D23C}" type="slidenum">
              <a:rPr lang="zh-CN" altLang="en-US"/>
              <a:pPr/>
              <a:t>‹#›</a:t>
            </a:fld>
            <a:endParaRPr lang="zh-CN" altLang="en-US"/>
          </a:p>
        </p:txBody>
      </p:sp>
    </p:spTree>
    <p:extLst>
      <p:ext uri="{BB962C8B-B14F-4D97-AF65-F5344CB8AC3E}">
        <p14:creationId xmlns:p14="http://schemas.microsoft.com/office/powerpoint/2010/main" val="1230880846"/>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D958278-7473-4916-85E4-701D4F69E86E}" type="datetimeFigureOut">
              <a:rPr lang="zh-CN" altLang="en-US"/>
              <a:pPr>
                <a:defRPr/>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8B32CCBD-6693-4EF3-9F46-C8E690992024}" type="slidenum">
              <a:rPr lang="zh-CN" altLang="en-US"/>
              <a:pPr/>
              <a:t>‹#›</a:t>
            </a:fld>
            <a:endParaRPr lang="zh-CN" altLang="en-US"/>
          </a:p>
        </p:txBody>
      </p:sp>
      <p:sp>
        <p:nvSpPr>
          <p:cNvPr id="9" name="矩形 8"/>
          <p:cNvSpPr/>
          <p:nvPr/>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Lst>
  <p:transition spd="slow">
    <p:random/>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700" y="-3175"/>
            <a:ext cx="12239625" cy="6904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文本框 1"/>
          <p:cNvSpPr txBox="1"/>
          <p:nvPr/>
        </p:nvSpPr>
        <p:spPr>
          <a:xfrm>
            <a:off x="2049145" y="4302125"/>
            <a:ext cx="5862320" cy="483235"/>
          </a:xfrm>
          <a:prstGeom prst="rect">
            <a:avLst/>
          </a:prstGeom>
          <a:noFill/>
        </p:spPr>
        <p:txBody>
          <a:bodyPr>
            <a:spAutoFit/>
            <a:scene3d>
              <a:camera prst="orthographicFront"/>
              <a:lightRig rig="threePt" dir="t"/>
            </a:scene3d>
          </a:bodyPr>
          <a:lstStyle/>
          <a:p>
            <a:pPr algn="r">
              <a:spcBef>
                <a:spcPts val="0"/>
              </a:spcBef>
              <a:spcAft>
                <a:spcPts val="0"/>
              </a:spcAft>
              <a:defRPr/>
            </a:pPr>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2463800" y="2141855"/>
            <a:ext cx="7939405" cy="1360181"/>
          </a:xfrm>
          <a:prstGeom prst="rect">
            <a:avLst/>
          </a:prstGeom>
          <a:noFill/>
        </p:spPr>
        <p:txBody>
          <a:bodyPr>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918" y="3421857"/>
            <a:ext cx="3433763"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直角三角形 7"/>
          <p:cNvSpPr/>
          <p:nvPr/>
        </p:nvSpPr>
        <p:spPr>
          <a:xfrm rot="16200000">
            <a:off x="9394825" y="4068763"/>
            <a:ext cx="2882900"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8"/>
          <p:cNvCxnSpPr/>
          <p:nvPr/>
        </p:nvCxnSpPr>
        <p:spPr>
          <a:xfrm flipH="1">
            <a:off x="1674813" y="2282825"/>
            <a:ext cx="4762" cy="25019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2938"/>
            <a:ext cx="7938" cy="1601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2291" name="文本框 1"/>
          <p:cNvSpPr txBox="1">
            <a:spLocks noChangeArrowheads="1"/>
          </p:cNvSpPr>
          <p:nvPr/>
        </p:nvSpPr>
        <p:spPr bwMode="auto">
          <a:xfrm>
            <a:off x="1063625" y="1179513"/>
            <a:ext cx="104759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需求定理的例外</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需求定理是一般商品一般情况下的规律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有的特殊商品则常有例外</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比较重要的例</a:t>
            </a:r>
            <a:endParaRPr lang="en-US" altLang="zh-CN" sz="2000" dirty="0">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外有以下几种情况</a:t>
            </a:r>
            <a:endParaRPr lang="en-US" altLang="zh-CN" sz="2000" dirty="0">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某些炫耀性商品价格下降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需求减少</a:t>
            </a:r>
            <a:r>
              <a:rPr lang="en-US" altLang="zh-CN" sz="2000" dirty="0">
                <a:latin typeface="微软雅黑" panose="020B0503020204020204" pitchFamily="34" charset="-122"/>
                <a:ea typeface="微软雅黑" panose="020B0503020204020204" pitchFamily="34" charset="-122"/>
              </a:rPr>
              <a:t>. </a:t>
            </a: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某些珍贵、稀罕性商品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价格越高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需求越高</a:t>
            </a:r>
            <a:r>
              <a:rPr lang="en-US" altLang="zh-CN" sz="2000" dirty="0">
                <a:latin typeface="微软雅黑" panose="020B0503020204020204" pitchFamily="34" charset="-122"/>
                <a:ea typeface="微软雅黑" panose="020B0503020204020204" pitchFamily="34" charset="-122"/>
              </a:rPr>
              <a:t>.</a:t>
            </a: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某些低档商品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在特定条件下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当价格下时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需求会减少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而价格上涨时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需求反而增加</a:t>
            </a:r>
            <a:r>
              <a:rPr lang="en-US" altLang="zh-CN" sz="2000" dirty="0">
                <a:latin typeface="微软雅黑" panose="020B0503020204020204" pitchFamily="34" charset="-122"/>
                <a:ea typeface="微软雅黑" panose="020B0503020204020204" pitchFamily="34" charset="-122"/>
              </a:rPr>
              <a:t>.</a:t>
            </a:r>
          </a:p>
        </p:txBody>
      </p:sp>
      <p:grpSp>
        <p:nvGrpSpPr>
          <p:cNvPr id="1229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372276"/>
      </p:ext>
    </p:extLst>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3315" name="文本框 1"/>
          <p:cNvSpPr txBox="1">
            <a:spLocks noChangeArrowheads="1"/>
          </p:cNvSpPr>
          <p:nvPr/>
        </p:nvSpPr>
        <p:spPr bwMode="auto">
          <a:xfrm>
            <a:off x="1063625" y="1179513"/>
            <a:ext cx="10475913"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400" b="1" dirty="0">
                <a:latin typeface="微软雅黑" panose="020B0503020204020204" pitchFamily="34" charset="-122"/>
                <a:ea typeface="微软雅黑" panose="020B0503020204020204" pitchFamily="34" charset="-122"/>
              </a:rPr>
              <a:t>三、影响需求量的因素</a:t>
            </a:r>
            <a:endParaRPr lang="en-US" altLang="zh-CN" sz="2400" b="1" dirty="0">
              <a:latin typeface="微软雅黑" panose="020B0503020204020204" pitchFamily="34" charset="-122"/>
              <a:ea typeface="微软雅黑" panose="020B0503020204020204" pitchFamily="34" charset="-122"/>
            </a:endParaRPr>
          </a:p>
        </p:txBody>
      </p:sp>
      <p:grpSp>
        <p:nvGrpSpPr>
          <p:cNvPr id="1331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0" name="图示 9"/>
          <p:cNvGraphicFramePr/>
          <p:nvPr>
            <p:extLst>
              <p:ext uri="{D42A27DB-BD31-4B8C-83A1-F6EECF244321}">
                <p14:modId xmlns:p14="http://schemas.microsoft.com/office/powerpoint/2010/main" val="1528343182"/>
              </p:ext>
            </p:extLst>
          </p:nvPr>
        </p:nvGraphicFramePr>
        <p:xfrm>
          <a:off x="1638300" y="1752600"/>
          <a:ext cx="94869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4339" name="文本框 1"/>
          <p:cNvSpPr txBox="1">
            <a:spLocks noChangeArrowheads="1"/>
          </p:cNvSpPr>
          <p:nvPr/>
        </p:nvSpPr>
        <p:spPr bwMode="auto">
          <a:xfrm>
            <a:off x="1063625" y="1179513"/>
            <a:ext cx="10475913" cy="326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四、需求函数</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用价格、消费者偏好、收入、其他商品的价格、消费者对价格变化的预期等因素表现需求量的函数就是需求函数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2000" i="1" dirty="0">
                <a:latin typeface="微软雅黑" panose="020B0503020204020204" pitchFamily="34" charset="-122"/>
                <a:ea typeface="微软雅黑" panose="020B0503020204020204" pitchFamily="34" charset="-122"/>
              </a:rPr>
              <a:t>                                   </a:t>
            </a:r>
            <a:r>
              <a:rPr lang="en-US" altLang="zh-CN" sz="2000" i="1" dirty="0"/>
              <a:t> </a:t>
            </a:r>
            <a:r>
              <a:rPr lang="en-US" altLang="zh-CN" sz="3200" i="1" dirty="0" err="1" smtClean="0">
                <a:latin typeface="微软雅黑" panose="020B0503020204020204" pitchFamily="34" charset="-122"/>
                <a:ea typeface="微软雅黑" panose="020B0503020204020204" pitchFamily="34" charset="-122"/>
              </a:rPr>
              <a:t>Q</a:t>
            </a:r>
            <a:r>
              <a:rPr lang="en-US" altLang="zh-CN" sz="3200" i="1" baseline="-25000" dirty="0" err="1">
                <a:latin typeface="微软雅黑" panose="020B0503020204020204" pitchFamily="34" charset="-122"/>
                <a:ea typeface="微软雅黑" panose="020B0503020204020204" pitchFamily="34" charset="-122"/>
              </a:rPr>
              <a:t>d</a:t>
            </a:r>
            <a:r>
              <a:rPr lang="en-US" altLang="zh-CN" sz="3200" i="1" baseline="-25000" dirty="0">
                <a:latin typeface="微软雅黑" panose="020B0503020204020204" pitchFamily="34" charset="-122"/>
                <a:ea typeface="微软雅黑" panose="020B0503020204020204" pitchFamily="34" charset="-122"/>
              </a:rPr>
              <a:t> </a:t>
            </a:r>
            <a:r>
              <a:rPr lang="zh-CN" altLang="en-US" sz="3200" i="1" dirty="0">
                <a:latin typeface="微软雅黑" panose="020B0503020204020204" pitchFamily="34" charset="-122"/>
                <a:ea typeface="微软雅黑" panose="020B0503020204020204" pitchFamily="34" charset="-122"/>
              </a:rPr>
              <a:t>＝</a:t>
            </a:r>
            <a:r>
              <a:rPr lang="en-US" altLang="zh-CN" sz="3200" i="1" dirty="0">
                <a:latin typeface="微软雅黑" panose="020B0503020204020204" pitchFamily="34" charset="-122"/>
                <a:ea typeface="微软雅黑" panose="020B0503020204020204" pitchFamily="34" charset="-122"/>
              </a:rPr>
              <a:t>f( </a:t>
            </a:r>
            <a:r>
              <a:rPr lang="en-US" altLang="zh-CN" sz="3200" i="1" dirty="0" err="1" smtClean="0">
                <a:latin typeface="微软雅黑" panose="020B0503020204020204" pitchFamily="34" charset="-122"/>
                <a:ea typeface="微软雅黑" panose="020B0503020204020204" pitchFamily="34" charset="-122"/>
              </a:rPr>
              <a:t>P</a:t>
            </a:r>
            <a:r>
              <a:rPr lang="en-US" altLang="zh-CN" sz="3200" i="1" baseline="-25000" dirty="0" err="1" smtClean="0">
                <a:latin typeface="微软雅黑" panose="020B0503020204020204" pitchFamily="34" charset="-122"/>
                <a:ea typeface="微软雅黑" panose="020B0503020204020204" pitchFamily="34" charset="-122"/>
              </a:rPr>
              <a:t>x</a:t>
            </a:r>
            <a:r>
              <a:rPr lang="en-US" altLang="zh-CN" sz="3200" i="1" baseline="-25000" dirty="0" smtClean="0">
                <a:latin typeface="微软雅黑" panose="020B0503020204020204" pitchFamily="34" charset="-122"/>
                <a:ea typeface="微软雅黑" panose="020B0503020204020204" pitchFamily="34" charset="-122"/>
              </a:rPr>
              <a:t> </a:t>
            </a:r>
            <a:r>
              <a:rPr lang="en-US" altLang="zh-CN" sz="3200" i="1" dirty="0">
                <a:latin typeface="微软雅黑" panose="020B0503020204020204" pitchFamily="34" charset="-122"/>
                <a:ea typeface="微软雅黑" panose="020B0503020204020204" pitchFamily="34" charset="-122"/>
              </a:rPr>
              <a:t>,</a:t>
            </a:r>
            <a:r>
              <a:rPr lang="en-US" altLang="zh-CN" sz="3200" i="1" dirty="0" smtClean="0">
                <a:latin typeface="微软雅黑" panose="020B0503020204020204" pitchFamily="34" charset="-122"/>
                <a:ea typeface="微软雅黑" panose="020B0503020204020204" pitchFamily="34" charset="-122"/>
              </a:rPr>
              <a:t>T, I, P</a:t>
            </a:r>
            <a:r>
              <a:rPr lang="en-US" altLang="zh-CN" sz="3200" i="1" baseline="-25000" dirty="0" smtClean="0">
                <a:latin typeface="微软雅黑" panose="020B0503020204020204" pitchFamily="34" charset="-122"/>
                <a:ea typeface="微软雅黑" panose="020B0503020204020204" pitchFamily="34" charset="-122"/>
              </a:rPr>
              <a:t>S</a:t>
            </a:r>
            <a:r>
              <a:rPr lang="en-US" altLang="zh-CN" sz="3200" i="1" dirty="0" smtClean="0">
                <a:latin typeface="微软雅黑" panose="020B0503020204020204" pitchFamily="34" charset="-122"/>
                <a:ea typeface="微软雅黑" panose="020B0503020204020204" pitchFamily="34" charset="-122"/>
              </a:rPr>
              <a:t> ,E</a:t>
            </a:r>
            <a:r>
              <a:rPr lang="en-US" altLang="zh-CN" sz="3200" i="1" dirty="0">
                <a:latin typeface="微软雅黑" panose="020B0503020204020204" pitchFamily="34" charset="-122"/>
                <a:ea typeface="微软雅黑" panose="020B0503020204020204" pitchFamily="34" charset="-122"/>
              </a:rPr>
              <a:t>)</a:t>
            </a: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式中</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a:t>
            </a:r>
            <a:r>
              <a:rPr lang="en-US" altLang="zh-CN" sz="3200" i="1" baseline="-25000" dirty="0" err="1">
                <a:latin typeface="微软雅黑" panose="020B0503020204020204" pitchFamily="34" charset="-122"/>
                <a:ea typeface="微软雅黑" panose="020B0503020204020204" pitchFamily="34" charset="-122"/>
              </a:rPr>
              <a:t>x</a:t>
            </a:r>
            <a:r>
              <a:rPr lang="en-US" altLang="zh-CN" sz="3200" i="1" baseline="-25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为商品价格</a:t>
            </a:r>
            <a:r>
              <a:rPr lang="en-US" altLang="zh-CN" sz="2000" dirty="0">
                <a:latin typeface="微软雅黑" panose="020B0503020204020204" pitchFamily="34" charset="-122"/>
                <a:ea typeface="微软雅黑" panose="020B0503020204020204" pitchFamily="34" charset="-122"/>
              </a:rPr>
              <a:t>;T </a:t>
            </a:r>
            <a:r>
              <a:rPr lang="zh-CN" altLang="en-US" sz="2000" dirty="0">
                <a:latin typeface="微软雅黑" panose="020B0503020204020204" pitchFamily="34" charset="-122"/>
                <a:ea typeface="微软雅黑" panose="020B0503020204020204" pitchFamily="34" charset="-122"/>
              </a:rPr>
              <a:t>为消费者偏好</a:t>
            </a:r>
            <a:r>
              <a:rPr lang="en-US" altLang="zh-CN" sz="2000" dirty="0">
                <a:latin typeface="微软雅黑" panose="020B0503020204020204" pitchFamily="34" charset="-122"/>
                <a:ea typeface="微软雅黑" panose="020B0503020204020204" pitchFamily="34" charset="-122"/>
              </a:rPr>
              <a:t>;I </a:t>
            </a:r>
            <a:r>
              <a:rPr lang="zh-CN" altLang="en-US" sz="2000" dirty="0">
                <a:latin typeface="微软雅黑" panose="020B0503020204020204" pitchFamily="34" charset="-122"/>
                <a:ea typeface="微软雅黑" panose="020B0503020204020204" pitchFamily="34" charset="-122"/>
              </a:rPr>
              <a:t>为收入</a:t>
            </a:r>
            <a:r>
              <a:rPr lang="en-US" altLang="zh-CN" sz="2000" dirty="0">
                <a:latin typeface="微软雅黑" panose="020B0503020204020204" pitchFamily="34" charset="-122"/>
                <a:ea typeface="微软雅黑" panose="020B0503020204020204" pitchFamily="34" charset="-122"/>
              </a:rPr>
              <a:t>;P </a:t>
            </a:r>
            <a:r>
              <a:rPr lang="en-US" altLang="zh-CN" sz="3200" i="1" baseline="-25000" dirty="0">
                <a:latin typeface="微软雅黑" panose="020B0503020204020204" pitchFamily="34" charset="-122"/>
                <a:ea typeface="微软雅黑" panose="020B0503020204020204" pitchFamily="34" charset="-122"/>
              </a:rPr>
              <a:t>s </a:t>
            </a:r>
            <a:r>
              <a:rPr lang="zh-CN" altLang="en-US" sz="2000" dirty="0">
                <a:latin typeface="微软雅黑" panose="020B0503020204020204" pitchFamily="34" charset="-122"/>
                <a:ea typeface="微软雅黑" panose="020B0503020204020204" pitchFamily="34" charset="-122"/>
              </a:rPr>
              <a:t>为其他商品的价格</a:t>
            </a:r>
            <a:r>
              <a:rPr lang="en-US" altLang="zh-CN" sz="2000" dirty="0">
                <a:latin typeface="微软雅黑" panose="020B0503020204020204" pitchFamily="34" charset="-122"/>
                <a:ea typeface="微软雅黑" panose="020B0503020204020204" pitchFamily="34" charset="-122"/>
              </a:rPr>
              <a:t>;E </a:t>
            </a:r>
            <a:r>
              <a:rPr lang="zh-CN" altLang="en-US" sz="2000" dirty="0">
                <a:latin typeface="微软雅黑" panose="020B0503020204020204" pitchFamily="34" charset="-122"/>
                <a:ea typeface="微软雅黑" panose="020B0503020204020204" pitchFamily="34" charset="-122"/>
              </a:rPr>
              <a:t>为消费者对价格变化的</a:t>
            </a:r>
            <a:r>
              <a:rPr lang="zh-CN" altLang="en-US" sz="2000" dirty="0" smtClean="0">
                <a:latin typeface="微软雅黑" panose="020B0503020204020204" pitchFamily="34" charset="-122"/>
                <a:ea typeface="微软雅黑" panose="020B0503020204020204" pitchFamily="34" charset="-122"/>
              </a:rPr>
              <a:t>预期</a:t>
            </a:r>
            <a:endParaRPr lang="en-US" altLang="zh-CN" sz="2000" dirty="0">
              <a:latin typeface="微软雅黑" panose="020B0503020204020204" pitchFamily="34" charset="-122"/>
              <a:ea typeface="微软雅黑" panose="020B0503020204020204" pitchFamily="34" charset="-122"/>
            </a:endParaRPr>
          </a:p>
        </p:txBody>
      </p:sp>
      <p:grpSp>
        <p:nvGrpSpPr>
          <p:cNvPr id="14340"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5363" name="文本框 1"/>
          <p:cNvSpPr txBox="1">
            <a:spLocks noChangeArrowheads="1"/>
          </p:cNvSpPr>
          <p:nvPr/>
        </p:nvSpPr>
        <p:spPr bwMode="auto">
          <a:xfrm>
            <a:off x="1063625" y="1579563"/>
            <a:ext cx="10475913"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下面以汽车的需求为例来说明问题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并确定需求函数为</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err="1">
                <a:latin typeface="微软雅黑" panose="020B0503020204020204" pitchFamily="34" charset="-122"/>
                <a:ea typeface="微软雅黑" panose="020B0503020204020204" pitchFamily="34" charset="-122"/>
              </a:rPr>
              <a:t>Q</a:t>
            </a:r>
            <a:r>
              <a:rPr lang="en-US" altLang="zh-CN" sz="2000" baseline="-25000" dirty="0" err="1">
                <a:latin typeface="微软雅黑" panose="020B0503020204020204" pitchFamily="34" charset="-122"/>
                <a:ea typeface="微软雅黑" panose="020B0503020204020204" pitchFamily="34" charset="-122"/>
              </a:rPr>
              <a:t>d</a:t>
            </a:r>
            <a:r>
              <a:rPr lang="en-US" altLang="zh-CN" sz="2000" baseline="-25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P</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２</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４</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这一方程表明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汽车在某年内的需求量</a:t>
            </a:r>
            <a:r>
              <a:rPr lang="en-US" altLang="zh-CN" sz="2000" dirty="0" err="1">
                <a:latin typeface="微软雅黑" panose="020B0503020204020204" pitchFamily="34" charset="-122"/>
                <a:ea typeface="微软雅黑" panose="020B0503020204020204" pitchFamily="34" charset="-122"/>
              </a:rPr>
              <a:t>Qd</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是汽车平均价格</a:t>
            </a:r>
            <a:r>
              <a:rPr lang="en-US" altLang="zh-CN" sz="2000" dirty="0">
                <a:latin typeface="微软雅黑" panose="020B0503020204020204" pitchFamily="34" charset="-122"/>
                <a:ea typeface="微软雅黑" panose="020B0503020204020204" pitchFamily="34" charset="-122"/>
              </a:rPr>
              <a:t>P</a:t>
            </a:r>
            <a:r>
              <a:rPr lang="zh-CN" altLang="en-US" sz="2000" dirty="0">
                <a:latin typeface="微软雅黑" panose="020B0503020204020204" pitchFamily="34" charset="-122"/>
                <a:ea typeface="微软雅黑" panose="020B0503020204020204" pitchFamily="34" charset="-122"/>
              </a:rPr>
              <a:t>、收入</a:t>
            </a:r>
            <a:r>
              <a:rPr lang="en-US" altLang="zh-CN" sz="2000" dirty="0">
                <a:latin typeface="微软雅黑" panose="020B0503020204020204" pitchFamily="34" charset="-122"/>
                <a:ea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rPr>
              <a:t>、消费者偏好 </a:t>
            </a:r>
            <a:r>
              <a:rPr lang="en-US" altLang="zh-CN" sz="2000" dirty="0">
                <a:latin typeface="微软雅黑" panose="020B0503020204020204" pitchFamily="34" charset="-122"/>
                <a:ea typeface="微软雅黑" panose="020B0503020204020204" pitchFamily="34" charset="-122"/>
              </a:rPr>
              <a:t>T</a:t>
            </a:r>
            <a:r>
              <a:rPr lang="zh-CN" altLang="en-US" sz="2000" dirty="0">
                <a:latin typeface="微软雅黑" panose="020B0503020204020204" pitchFamily="34" charset="-122"/>
                <a:ea typeface="微软雅黑" panose="020B0503020204020204" pitchFamily="34" charset="-122"/>
              </a:rPr>
              <a:t>、预期</a:t>
            </a:r>
            <a:r>
              <a:rPr lang="en-US" altLang="zh-CN" sz="2000" dirty="0">
                <a:latin typeface="微软雅黑" panose="020B0503020204020204" pitchFamily="34" charset="-122"/>
                <a:ea typeface="微软雅黑" panose="020B0503020204020204" pitchFamily="34" charset="-122"/>
              </a:rPr>
              <a:t>E </a:t>
            </a:r>
            <a:r>
              <a:rPr lang="zh-CN" altLang="en-US" sz="2000" dirty="0">
                <a:latin typeface="微软雅黑" panose="020B0503020204020204" pitchFamily="34" charset="-122"/>
                <a:ea typeface="微软雅黑" panose="020B0503020204020204" pitchFamily="34" charset="-122"/>
              </a:rPr>
              <a:t>的线性函数</a:t>
            </a:r>
            <a:r>
              <a:rPr lang="en-US" altLang="zh-CN" sz="2000" dirty="0">
                <a:latin typeface="微软雅黑" panose="020B0503020204020204" pitchFamily="34" charset="-122"/>
                <a:ea typeface="微软雅黑" panose="020B0503020204020204" pitchFamily="34" charset="-122"/>
              </a:rPr>
              <a:t>. a </a:t>
            </a:r>
            <a:r>
              <a:rPr lang="zh-CN" altLang="en-US" sz="2000" baseline="-25000" dirty="0">
                <a:latin typeface="微软雅黑" panose="020B0503020204020204" pitchFamily="34" charset="-122"/>
                <a:ea typeface="微软雅黑" panose="020B0503020204020204" pitchFamily="34" charset="-122"/>
              </a:rPr>
              <a:t>１</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２</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３</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 </a:t>
            </a:r>
            <a:r>
              <a:rPr lang="zh-CN" altLang="en-US" sz="2000" baseline="-25000" dirty="0">
                <a:latin typeface="微软雅黑" panose="020B0503020204020204" pitchFamily="34" charset="-122"/>
                <a:ea typeface="微软雅黑" panose="020B0503020204020204" pitchFamily="34" charset="-122"/>
              </a:rPr>
              <a:t>４</a:t>
            </a:r>
            <a:r>
              <a:rPr lang="zh-CN" altLang="en-US" sz="2000" dirty="0">
                <a:latin typeface="微软雅黑" panose="020B0503020204020204" pitchFamily="34" charset="-122"/>
                <a:ea typeface="微软雅黑" panose="020B0503020204020204" pitchFamily="34" charset="-122"/>
              </a:rPr>
              <a:t> 称为需求函数的参数</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现在暂且假定这些参数为已知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并且假定需求函数能准确地预示汽车的需求量</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将一组假设的参数值代入方程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得</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err="1">
                <a:latin typeface="微软雅黑" panose="020B0503020204020204" pitchFamily="34" charset="-122"/>
                <a:ea typeface="微软雅黑" panose="020B0503020204020204" pitchFamily="34" charset="-122"/>
              </a:rPr>
              <a:t>Q</a:t>
            </a:r>
            <a:r>
              <a:rPr lang="en-US" altLang="zh-CN" sz="2000" baseline="-25000" dirty="0" err="1">
                <a:latin typeface="微软雅黑" panose="020B0503020204020204" pitchFamily="34" charset="-122"/>
                <a:ea typeface="微软雅黑" panose="020B0503020204020204" pitchFamily="34" charset="-122"/>
              </a:rPr>
              <a:t>d</a:t>
            </a: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3000 P</a:t>
            </a:r>
            <a:r>
              <a:rPr lang="zh-CN" altLang="en-US"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1000 I</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0.5 T</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0.5 E</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该方程表明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汽车平均价格每提高１美元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汽车需求量将减少 </a:t>
            </a:r>
            <a:r>
              <a:rPr lang="en-US" altLang="zh-CN" sz="2000" dirty="0" smtClean="0">
                <a:latin typeface="微软雅黑" panose="020B0503020204020204" pitchFamily="34" charset="-122"/>
                <a:ea typeface="微软雅黑" panose="020B0503020204020204" pitchFamily="34" charset="-122"/>
              </a:rPr>
              <a:t>3000</a:t>
            </a:r>
            <a:r>
              <a:rPr lang="zh-CN" altLang="en-US" sz="2000" dirty="0" smtClean="0">
                <a:latin typeface="微软雅黑" panose="020B0503020204020204" pitchFamily="34" charset="-122"/>
                <a:ea typeface="微软雅黑" panose="020B0503020204020204" pitchFamily="34" charset="-122"/>
              </a:rPr>
              <a:t>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收入每增长１美元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汽车需求量将</a:t>
            </a:r>
            <a:r>
              <a:rPr lang="zh-CN" altLang="en-US" sz="2000" dirty="0" smtClean="0">
                <a:latin typeface="微软雅黑" panose="020B0503020204020204" pitchFamily="34" charset="-122"/>
                <a:ea typeface="微软雅黑" panose="020B0503020204020204" pitchFamily="34" charset="-122"/>
              </a:rPr>
              <a:t>增加</a:t>
            </a:r>
            <a:r>
              <a:rPr lang="en-US" altLang="zh-CN" sz="2000" dirty="0" smtClean="0">
                <a:latin typeface="微软雅黑" panose="020B0503020204020204" pitchFamily="34" charset="-122"/>
                <a:ea typeface="微软雅黑" panose="020B0503020204020204" pitchFamily="34" charset="-122"/>
              </a:rPr>
              <a:t>1000</a:t>
            </a:r>
            <a:r>
              <a:rPr lang="zh-CN" altLang="en-US" sz="2000" dirty="0" smtClean="0">
                <a:latin typeface="微软雅黑" panose="020B0503020204020204" pitchFamily="34" charset="-122"/>
                <a:ea typeface="微软雅黑" panose="020B0503020204020204" pitchFamily="34" charset="-122"/>
              </a:rPr>
              <a:t>辆</a:t>
            </a:r>
            <a:r>
              <a:rPr lang="zh-CN" altLang="en-US" sz="2000" dirty="0">
                <a:latin typeface="微软雅黑" panose="020B0503020204020204" pitchFamily="34" charset="-122"/>
                <a:ea typeface="微软雅黑" panose="020B0503020204020204" pitchFamily="34" charset="-122"/>
              </a:rPr>
              <a:t>等</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如果各个参数分别乘以各自变量的值</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然后把这些乘积加起来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即可得到来年汽车的估计需求量</a:t>
            </a:r>
            <a:r>
              <a:rPr lang="en-US" altLang="zh-CN"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grpSp>
        <p:nvGrpSpPr>
          <p:cNvPr id="15364"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6387" name="文本框 1"/>
          <p:cNvSpPr txBox="1">
            <a:spLocks noChangeArrowheads="1"/>
          </p:cNvSpPr>
          <p:nvPr/>
        </p:nvSpPr>
        <p:spPr bwMode="auto">
          <a:xfrm>
            <a:off x="1063625" y="1579563"/>
            <a:ext cx="10804525" cy="326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      在现实中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同时考察五个变量的变化对需求的影响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很难作出一个比较准确的判断</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为了较为明确地分析其中一个变量对需求量的影响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经常假定其他因素不变</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与其他因素相比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价格因素对商品的需求量有更大的影响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所以现实中所指的需求函数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一般是指需求量对价格的函数</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i="1" dirty="0">
                <a:latin typeface="微软雅黑" panose="020B0503020204020204" pitchFamily="34" charset="-122"/>
                <a:ea typeface="微软雅黑" panose="020B0503020204020204" pitchFamily="34" charset="-122"/>
              </a:rPr>
              <a:t>                                                                                   </a:t>
            </a:r>
            <a:r>
              <a:rPr lang="en-US" altLang="zh-CN" sz="2000" i="1" dirty="0" err="1">
                <a:latin typeface="微软雅黑" panose="020B0503020204020204" pitchFamily="34" charset="-122"/>
                <a:ea typeface="微软雅黑" panose="020B0503020204020204" pitchFamily="34" charset="-122"/>
              </a:rPr>
              <a:t>Q</a:t>
            </a:r>
            <a:r>
              <a:rPr lang="en-US" altLang="zh-CN" sz="2000" baseline="-25000" dirty="0" err="1">
                <a:latin typeface="微软雅黑" panose="020B0503020204020204" pitchFamily="34" charset="-122"/>
                <a:ea typeface="微软雅黑" panose="020B0503020204020204" pitchFamily="34" charset="-122"/>
              </a:rPr>
              <a:t>d</a:t>
            </a:r>
            <a:r>
              <a:rPr lang="en-US" altLang="zh-CN" sz="2000" i="1" dirty="0">
                <a:latin typeface="微软雅黑" panose="020B0503020204020204" pitchFamily="34" charset="-122"/>
                <a:ea typeface="微软雅黑" panose="020B0503020204020204" pitchFamily="34" charset="-122"/>
              </a:rPr>
              <a:t> </a:t>
            </a:r>
            <a:r>
              <a:rPr lang="zh-CN" altLang="en-US" sz="2000" i="1"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f(</a:t>
            </a:r>
            <a:r>
              <a:rPr lang="en-US" altLang="zh-CN" sz="2000" i="1" dirty="0" err="1">
                <a:latin typeface="微软雅黑" panose="020B0503020204020204" pitchFamily="34" charset="-122"/>
                <a:ea typeface="微软雅黑" panose="020B0503020204020204" pitchFamily="34" charset="-122"/>
              </a:rPr>
              <a:t>P</a:t>
            </a:r>
            <a:r>
              <a:rPr lang="en-US" altLang="zh-CN" sz="2000" baseline="-25000" dirty="0" err="1">
                <a:latin typeface="微软雅黑" panose="020B0503020204020204" pitchFamily="34" charset="-122"/>
                <a:ea typeface="微软雅黑" panose="020B0503020204020204" pitchFamily="34" charset="-122"/>
              </a:rPr>
              <a:t>x</a:t>
            </a:r>
            <a:r>
              <a:rPr lang="en-US" altLang="zh-CN" sz="2000" i="1" dirty="0">
                <a:latin typeface="微软雅黑" panose="020B0503020204020204" pitchFamily="34" charset="-122"/>
                <a:ea typeface="微软雅黑" panose="020B0503020204020204" pitchFamily="34" charset="-122"/>
              </a:rPr>
              <a:t>)</a:t>
            </a:r>
            <a:br>
              <a:rPr lang="en-US" altLang="zh-CN" sz="2000" i="1"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为了进一步简化分析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在不影响结论的前提下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大多使用线性需求函数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其形式为</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i="1" dirty="0" err="1">
                <a:latin typeface="微软雅黑" panose="020B0503020204020204" pitchFamily="34" charset="-122"/>
                <a:ea typeface="微软雅黑" panose="020B0503020204020204" pitchFamily="34" charset="-122"/>
              </a:rPr>
              <a:t>Q</a:t>
            </a:r>
            <a:r>
              <a:rPr lang="en-US" altLang="zh-CN" sz="2000" baseline="-25000" dirty="0" err="1">
                <a:latin typeface="微软雅黑" panose="020B0503020204020204" pitchFamily="34" charset="-122"/>
                <a:ea typeface="微软雅黑" panose="020B0503020204020204" pitchFamily="34" charset="-122"/>
              </a:rPr>
              <a:t>d</a:t>
            </a:r>
            <a:r>
              <a:rPr lang="en-US" altLang="zh-CN" sz="2000" baseline="-25000" dirty="0">
                <a:latin typeface="微软雅黑" panose="020B0503020204020204" pitchFamily="34" charset="-122"/>
                <a:ea typeface="微软雅黑" panose="020B0503020204020204" pitchFamily="34" charset="-122"/>
              </a:rPr>
              <a:t> </a:t>
            </a:r>
            <a:r>
              <a:rPr lang="zh-CN" altLang="en-US" sz="2000" i="1"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α</a:t>
            </a:r>
            <a:r>
              <a:rPr lang="zh-CN" altLang="en-US" sz="2000" i="1"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β P</a:t>
            </a:r>
            <a:r>
              <a:rPr lang="en-US" altLang="zh-CN" sz="2000" dirty="0">
                <a:latin typeface="微软雅黑" panose="020B0503020204020204" pitchFamily="34" charset="-122"/>
                <a:ea typeface="微软雅黑" panose="020B0503020204020204" pitchFamily="34" charset="-122"/>
              </a:rPr>
              <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式中</a:t>
            </a:r>
            <a:r>
              <a:rPr lang="en-US" altLang="zh-CN" sz="2000" dirty="0">
                <a:latin typeface="微软雅黑" panose="020B0503020204020204" pitchFamily="34" charset="-122"/>
                <a:ea typeface="微软雅黑" panose="020B0503020204020204" pitchFamily="34" charset="-122"/>
              </a:rPr>
              <a:t>: </a:t>
            </a:r>
            <a:r>
              <a:rPr lang="en-US" altLang="zh-CN" sz="2000" i="1" dirty="0">
                <a:latin typeface="微软雅黑" panose="020B0503020204020204" pitchFamily="34" charset="-122"/>
                <a:ea typeface="微软雅黑" panose="020B0503020204020204" pitchFamily="34" charset="-122"/>
              </a:rPr>
              <a:t>α</a:t>
            </a:r>
            <a:r>
              <a:rPr lang="zh-CN" altLang="en-US" sz="2000" i="1" dirty="0">
                <a:latin typeface="微软雅黑" panose="020B0503020204020204" pitchFamily="34" charset="-122"/>
                <a:ea typeface="微软雅黑" panose="020B0503020204020204" pitchFamily="34" charset="-122"/>
              </a:rPr>
              <a:t>、 </a:t>
            </a:r>
            <a:r>
              <a:rPr lang="en-US" altLang="zh-CN" sz="2000" i="1" dirty="0">
                <a:latin typeface="微软雅黑" panose="020B0503020204020204" pitchFamily="34" charset="-122"/>
                <a:ea typeface="微软雅黑" panose="020B0503020204020204" pitchFamily="34" charset="-122"/>
              </a:rPr>
              <a:t>β </a:t>
            </a:r>
            <a:r>
              <a:rPr lang="zh-CN" altLang="en-US" sz="2000" dirty="0">
                <a:latin typeface="微软雅黑" panose="020B0503020204020204" pitchFamily="34" charset="-122"/>
                <a:ea typeface="微软雅黑" panose="020B0503020204020204" pitchFamily="34" charset="-122"/>
              </a:rPr>
              <a:t>为常数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且</a:t>
            </a:r>
            <a:r>
              <a:rPr lang="en-US" altLang="zh-CN" sz="2000" i="1" dirty="0">
                <a:latin typeface="微软雅黑" panose="020B0503020204020204" pitchFamily="34" charset="-122"/>
                <a:ea typeface="微软雅黑" panose="020B0503020204020204" pitchFamily="34" charset="-122"/>
              </a:rPr>
              <a:t>α, β</a:t>
            </a:r>
            <a:r>
              <a:rPr lang="zh-CN" altLang="en-US" sz="2000" i="1" dirty="0">
                <a:latin typeface="微软雅黑" panose="020B0503020204020204" pitchFamily="34" charset="-122"/>
                <a:ea typeface="微软雅黑" panose="020B0503020204020204" pitchFamily="34" charset="-122"/>
              </a:rPr>
              <a:t>＞０</a:t>
            </a:r>
            <a:r>
              <a:rPr lang="en-US" altLang="zh-CN" sz="2000" i="1" dirty="0">
                <a:latin typeface="微软雅黑" panose="020B0503020204020204" pitchFamily="34" charset="-122"/>
                <a:ea typeface="微软雅黑" panose="020B0503020204020204" pitchFamily="34" charset="-122"/>
              </a:rPr>
              <a:t>, α </a:t>
            </a:r>
            <a:r>
              <a:rPr lang="zh-CN" altLang="en-US" sz="2000" dirty="0">
                <a:latin typeface="微软雅黑" panose="020B0503020204020204" pitchFamily="34" charset="-122"/>
                <a:ea typeface="微软雅黑" panose="020B0503020204020204" pitchFamily="34" charset="-122"/>
              </a:rPr>
              <a:t>为截距</a:t>
            </a:r>
            <a:r>
              <a:rPr lang="en-US" altLang="zh-CN" sz="2000" dirty="0">
                <a:latin typeface="微软雅黑" panose="020B0503020204020204" pitchFamily="34" charset="-122"/>
                <a:ea typeface="微软雅黑" panose="020B0503020204020204" pitchFamily="34" charset="-122"/>
              </a:rPr>
              <a:t>, </a:t>
            </a:r>
            <a:r>
              <a:rPr lang="en-US" altLang="zh-CN" sz="2000" i="1" dirty="0">
                <a:latin typeface="微软雅黑" panose="020B0503020204020204" pitchFamily="34" charset="-122"/>
                <a:ea typeface="微软雅黑" panose="020B0503020204020204" pitchFamily="34" charset="-122"/>
              </a:rPr>
              <a:t>β </a:t>
            </a:r>
            <a:r>
              <a:rPr lang="zh-CN" altLang="en-US" sz="2000" dirty="0">
                <a:latin typeface="微软雅黑" panose="020B0503020204020204" pitchFamily="34" charset="-122"/>
                <a:ea typeface="微软雅黑" panose="020B0503020204020204" pitchFamily="34" charset="-122"/>
              </a:rPr>
              <a:t>为斜率倒数</a:t>
            </a:r>
            <a:r>
              <a:rPr lang="en-US" altLang="zh-CN" sz="2000" dirty="0">
                <a:latin typeface="微软雅黑" panose="020B0503020204020204" pitchFamily="34" charset="-122"/>
                <a:ea typeface="微软雅黑" panose="020B0503020204020204" pitchFamily="34" charset="-122"/>
              </a:rPr>
              <a:t>.</a:t>
            </a:r>
          </a:p>
        </p:txBody>
      </p:sp>
      <p:grpSp>
        <p:nvGrpSpPr>
          <p:cNvPr id="1638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7411" name="文本框 1"/>
          <p:cNvSpPr txBox="1">
            <a:spLocks noChangeArrowheads="1"/>
          </p:cNvSpPr>
          <p:nvPr/>
        </p:nvSpPr>
        <p:spPr bwMode="auto">
          <a:xfrm>
            <a:off x="1063625" y="1293813"/>
            <a:ext cx="10475913"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　　五、需求的变化与需求曲线的移动</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在经济分析中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特别要注意区分需求量的变动和需求的变动这两个概念</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需求量的变动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需求量的变动是指在其他条件不变时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由某商品的价格变动所引起的该商品需求数量的变动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在几何图形中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需求量的变动表现为商品的价格</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需求数量组合点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沿着同一条既定的需求曲线</a:t>
            </a:r>
            <a:r>
              <a:rPr lang="en-US" altLang="zh-CN" sz="2000" dirty="0" err="1">
                <a:latin typeface="微软雅黑" panose="020B0503020204020204" pitchFamily="34" charset="-122"/>
                <a:ea typeface="微软雅黑" panose="020B0503020204020204" pitchFamily="34" charset="-122"/>
              </a:rPr>
              <a:t>Q</a:t>
            </a:r>
            <a:r>
              <a:rPr lang="en-US" altLang="zh-CN" sz="2000" baseline="-25000" dirty="0" err="1">
                <a:latin typeface="微软雅黑" panose="020B0503020204020204" pitchFamily="34" charset="-122"/>
                <a:ea typeface="微软雅黑" panose="020B0503020204020204" pitchFamily="34" charset="-122"/>
              </a:rPr>
              <a:t>d</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f</a:t>
            </a:r>
            <a:r>
              <a:rPr lang="en-US" altLang="zh-CN" sz="2000" dirty="0">
                <a:latin typeface="微软雅黑" panose="020B0503020204020204" pitchFamily="34" charset="-122"/>
                <a:ea typeface="微软雅黑" panose="020B0503020204020204" pitchFamily="34" charset="-122"/>
              </a:rPr>
              <a:t>(P)</a:t>
            </a:r>
            <a:r>
              <a:rPr lang="zh-CN" altLang="en-US" sz="2000" dirty="0">
                <a:latin typeface="微软雅黑" panose="020B0503020204020204" pitchFamily="34" charset="-122"/>
                <a:ea typeface="微软雅黑" panose="020B0503020204020204" pitchFamily="34" charset="-122"/>
              </a:rPr>
              <a:t>的运动</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需求的变动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需求的变动是指在某商品价格不变的条件下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由于其他因素的变动所引起的该商品需求数量的变动</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需求的变动表现为需求曲线的位置发生移动</a:t>
            </a:r>
            <a:r>
              <a:rPr lang="en-US" altLang="zh-CN" sz="2000" dirty="0">
                <a:latin typeface="微软雅黑" panose="020B0503020204020204" pitchFamily="34" charset="-122"/>
                <a:ea typeface="微软雅黑" panose="020B0503020204020204" pitchFamily="34" charset="-122"/>
              </a:rPr>
              <a:t>. </a:t>
            </a: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图１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３所示为需求的变动和需求量的变动关系</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endParaRPr lang="en-US" altLang="zh-CN" sz="2000" dirty="0">
              <a:latin typeface="微软雅黑" panose="020B0503020204020204" pitchFamily="34" charset="-122"/>
              <a:ea typeface="微软雅黑" panose="020B0503020204020204" pitchFamily="34" charset="-122"/>
            </a:endParaRPr>
          </a:p>
        </p:txBody>
      </p:sp>
      <p:grpSp>
        <p:nvGrpSpPr>
          <p:cNvPr id="1741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741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0963" y="3905250"/>
            <a:ext cx="34575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18435" name="文本框 1"/>
          <p:cNvSpPr txBox="1">
            <a:spLocks noChangeArrowheads="1"/>
          </p:cNvSpPr>
          <p:nvPr/>
        </p:nvSpPr>
        <p:spPr bwMode="auto">
          <a:xfrm>
            <a:off x="1063625" y="1179513"/>
            <a:ext cx="10475913"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一、市场与专业化</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假设世界上只有两种物品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牛肉与土豆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而且世界上只有两个人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牧牛人和种土豆的农民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他们每个人都既爱吃牛肉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又爱吃土豆</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如果牧牛人只能生产牛肉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而农民只能生产土豆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那么贸易使他们能享用更多的品种</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这时每个人都可以有配烤土豆的牛排</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虽然这一假设简单地说明了每个人如何能从贸易中获益</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但如果牧牛人和农民都能生产对方的物品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只是成本相对较高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那么这种情况下贸易的好处也是相似的</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假设农民和牧牛人每人每天工作８小时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并可以把这个时间用于种土豆、养牛或两者的结合上</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那么这两人的生产可能见表１－３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endParaRPr lang="en-US" altLang="zh-CN" sz="2000" dirty="0">
              <a:latin typeface="微软雅黑" panose="020B0503020204020204" pitchFamily="34" charset="-122"/>
              <a:ea typeface="微软雅黑" panose="020B0503020204020204" pitchFamily="34" charset="-122"/>
            </a:endParaRPr>
          </a:p>
        </p:txBody>
      </p:sp>
      <p:grpSp>
        <p:nvGrpSpPr>
          <p:cNvPr id="1843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4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0250" y="4549516"/>
            <a:ext cx="8582249" cy="2041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19459" name="文本框 1"/>
          <p:cNvSpPr txBox="1">
            <a:spLocks noChangeArrowheads="1"/>
          </p:cNvSpPr>
          <p:nvPr/>
        </p:nvSpPr>
        <p:spPr bwMode="auto">
          <a:xfrm>
            <a:off x="1063625" y="1179513"/>
            <a:ext cx="10475913"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图１－４</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说明了农民的生产可能性边界</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如果农民把他的全部８小时用于生产土豆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他能生产３２单位土豆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用横轴表示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而没有牛肉</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如果他把所有时间用于生产牛肉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他能生产８单位牛肉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用纵轴表示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而没有土豆</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如果农民把他的时间平均分配在两种活动上</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各项活动用４小时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他能生产１ ６单位土豆和４单位牛肉</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图１－４</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表示牧牛人的生产可能性边界</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如果牧牛人把他全部８小时用于生产土豆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他能生产４ ８单位土豆而没有牛肉</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如果他把全部８小时用于生产牛肉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他能生产２ ４单位牛肉而没有土豆</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如果牧牛人把他的时间平均分配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每种活动用４小时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他能生产２ ４单位土豆和１ ２单位牛肉</a:t>
            </a:r>
            <a:r>
              <a:rPr lang="en-US" altLang="zh-CN"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grpSp>
        <p:nvGrpSpPr>
          <p:cNvPr id="19460"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94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4870" y="4494572"/>
            <a:ext cx="5532568" cy="236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20483" name="文本框 1"/>
          <p:cNvSpPr txBox="1">
            <a:spLocks noChangeArrowheads="1"/>
          </p:cNvSpPr>
          <p:nvPr/>
        </p:nvSpPr>
        <p:spPr bwMode="auto">
          <a:xfrm>
            <a:off x="1063625" y="1141413"/>
            <a:ext cx="10475913" cy="3454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二、企业的性质</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b="1" dirty="0">
                <a:latin typeface="微软雅黑" panose="020B0503020204020204" pitchFamily="34" charset="-122"/>
                <a:ea typeface="微软雅黑" panose="020B0503020204020204" pitchFamily="34" charset="-122"/>
              </a:rPr>
              <a:t>１．企业的概念</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企业是经营并从事专业化生产的组织</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生产是把要素投入组合起来制造产出的一种过程</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产出的形式可以是实物产品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也可以是服务</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在这一过程中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企业和各种关系打交道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通过市场上实现的收益以生产成本的方式给投入要素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一部分以税收的形式给政府</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剩下的利润以分红等形式给投资者</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grpSp>
        <p:nvGrpSpPr>
          <p:cNvPr id="20484"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21507" name="文本框 1"/>
          <p:cNvSpPr txBox="1">
            <a:spLocks noChangeArrowheads="1"/>
          </p:cNvSpPr>
          <p:nvPr/>
        </p:nvSpPr>
        <p:spPr bwMode="auto">
          <a:xfrm>
            <a:off x="1063625" y="1141413"/>
            <a:ext cx="10475913"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２．企业的功能</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b="1" dirty="0" smtClean="0">
                <a:latin typeface="微软雅黑" panose="020B0503020204020204" pitchFamily="34" charset="-122"/>
                <a:ea typeface="微软雅黑" panose="020B0503020204020204" pitchFamily="34" charset="-122"/>
              </a:rPr>
              <a:t>３</a:t>
            </a:r>
            <a:r>
              <a:rPr lang="zh-CN" altLang="en-US" sz="2400" b="1" dirty="0">
                <a:latin typeface="微软雅黑" panose="020B0503020204020204" pitchFamily="34" charset="-122"/>
                <a:ea typeface="微软雅黑" panose="020B0503020204020204" pitchFamily="34" charset="-122"/>
              </a:rPr>
              <a:t>．虚拟企业</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虚拟企业相对于传统企业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是指某些厂商、客户或同行业的企业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利用信息技术构建的临时组织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其目的是技术共享、费用分摊</a:t>
            </a:r>
            <a:r>
              <a:rPr lang="en-US" altLang="zh-CN" sz="2000" dirty="0">
                <a:latin typeface="微软雅黑" panose="020B0503020204020204" pitchFamily="34" charset="-122"/>
                <a:ea typeface="微软雅黑" panose="020B0503020204020204" pitchFamily="34" charset="-122"/>
              </a:rPr>
              <a:t>. </a:t>
            </a:r>
          </a:p>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grpSp>
        <p:nvGrpSpPr>
          <p:cNvPr id="2150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下箭头 7"/>
          <p:cNvSpPr/>
          <p:nvPr/>
        </p:nvSpPr>
        <p:spPr>
          <a:xfrm>
            <a:off x="4286250" y="1390650"/>
            <a:ext cx="1333500" cy="876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微软雅黑" pitchFamily="34" charset="-122"/>
                <a:ea typeface="微软雅黑" pitchFamily="34" charset="-122"/>
              </a:rPr>
              <a:t>交易费用</a:t>
            </a:r>
            <a:endParaRPr lang="zh-CN" altLang="en-US" b="1" dirty="0"/>
          </a:p>
        </p:txBody>
      </p:sp>
      <p:sp>
        <p:nvSpPr>
          <p:cNvPr id="9" name="上箭头 8"/>
          <p:cNvSpPr/>
          <p:nvPr/>
        </p:nvSpPr>
        <p:spPr>
          <a:xfrm>
            <a:off x="7410450" y="1352550"/>
            <a:ext cx="1390650" cy="914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72000" tIns="0" bIns="72000" anchor="ctr"/>
          <a:lstStyle/>
          <a:p>
            <a:pPr algn="ctr">
              <a:defRPr/>
            </a:pPr>
            <a:r>
              <a:rPr lang="zh-CN" altLang="en-US" b="1" dirty="0">
                <a:latin typeface="微软雅黑" pitchFamily="34" charset="-122"/>
                <a:ea typeface="微软雅黑" pitchFamily="34" charset="-122"/>
              </a:rPr>
              <a:t>集体生产效率</a:t>
            </a:r>
            <a:endParaRPr lang="zh-CN" altLang="en-US" b="1" dirty="0"/>
          </a:p>
        </p:txBody>
      </p:sp>
      <p:graphicFrame>
        <p:nvGraphicFramePr>
          <p:cNvPr id="10" name="图示 9"/>
          <p:cNvGraphicFramePr/>
          <p:nvPr>
            <p:extLst>
              <p:ext uri="{D42A27DB-BD31-4B8C-83A1-F6EECF244321}">
                <p14:modId xmlns:p14="http://schemas.microsoft.com/office/powerpoint/2010/main" val="3592364620"/>
              </p:ext>
            </p:extLst>
          </p:nvPr>
        </p:nvGraphicFramePr>
        <p:xfrm>
          <a:off x="2127250" y="3462867"/>
          <a:ext cx="8128000" cy="31093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77713"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sp>
        <p:nvSpPr>
          <p:cNvPr id="15" name="椭圆 14"/>
          <p:cNvSpPr/>
          <p:nvPr/>
        </p:nvSpPr>
        <p:spPr>
          <a:xfrm>
            <a:off x="1951038" y="2316163"/>
            <a:ext cx="2189162" cy="2187575"/>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6" name="椭圆 15"/>
          <p:cNvSpPr/>
          <p:nvPr/>
        </p:nvSpPr>
        <p:spPr>
          <a:xfrm>
            <a:off x="2066925" y="2430463"/>
            <a:ext cx="1957388" cy="1958975"/>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0" name="矩形 19"/>
          <p:cNvSpPr/>
          <p:nvPr/>
        </p:nvSpPr>
        <p:spPr>
          <a:xfrm>
            <a:off x="2236365" y="2543013"/>
            <a:ext cx="2052609" cy="1767205"/>
          </a:xfrm>
          <a:prstGeom prst="rect">
            <a:avLst/>
          </a:prstGeom>
        </p:spPr>
        <p:txBody>
          <a:bodyPr lIns="128994" tIns="64498" rIns="128994" bIns="64498">
            <a:spAutoFit/>
          </a:bodyPr>
          <a:lstStyle/>
          <a:p>
            <a:pPr fontAlgn="auto">
              <a:spcBef>
                <a:spcPts val="0"/>
              </a:spcBef>
              <a:spcAft>
                <a:spcPts val="0"/>
              </a:spcAft>
              <a:defRPr/>
            </a:pPr>
            <a:r>
              <a:rPr lang="en-US" altLang="zh-CN" sz="10665" kern="0" dirty="0">
                <a:solidFill>
                  <a:srgbClr val="0067B4"/>
                </a:solidFill>
                <a:effectLst>
                  <a:glow rad="63500">
                    <a:schemeClr val="bg1">
                      <a:lumMod val="65000"/>
                      <a:alpha val="40000"/>
                    </a:schemeClr>
                  </a:glow>
                </a:effectLst>
                <a:latin typeface="Impact" panose="020B0806030902050204" pitchFamily="34" charset="0"/>
                <a:ea typeface="+mn-ea"/>
              </a:rPr>
              <a:t>01</a:t>
            </a:r>
            <a:endParaRPr lang="zh-CN" altLang="en-US" sz="10665" kern="0" dirty="0">
              <a:solidFill>
                <a:srgbClr val="0067B4"/>
              </a:solidFill>
              <a:effectLst>
                <a:glow rad="63500">
                  <a:schemeClr val="bg1">
                    <a:lumMod val="65000"/>
                    <a:alpha val="40000"/>
                  </a:schemeClr>
                </a:glow>
              </a:effectLst>
              <a:latin typeface="Impact" panose="020B0806030902050204" pitchFamily="34" charset="0"/>
              <a:ea typeface="+mn-ea"/>
            </a:endParaRPr>
          </a:p>
        </p:txBody>
      </p:sp>
      <p:sp>
        <p:nvSpPr>
          <p:cNvPr id="22" name="矩形 21"/>
          <p:cNvSpPr/>
          <p:nvPr/>
        </p:nvSpPr>
        <p:spPr>
          <a:xfrm>
            <a:off x="6572649" y="2195095"/>
            <a:ext cx="5008609" cy="848145"/>
          </a:xfrm>
          <a:prstGeom prst="rect">
            <a:avLst/>
          </a:prstGeom>
        </p:spPr>
        <p:txBody>
          <a:bodyPr lIns="128994" tIns="64498" rIns="128994" bIns="64498">
            <a:spAutoFit/>
          </a:bodyPr>
          <a:lstStyle/>
          <a:p>
            <a:pPr fontAlgn="auto">
              <a:spcBef>
                <a:spcPts val="0"/>
              </a:spcBef>
              <a:spcAft>
                <a:spcPts val="0"/>
              </a:spcAft>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供给与需求分析</a:t>
            </a:r>
          </a:p>
        </p:txBody>
      </p:sp>
      <p:sp>
        <p:nvSpPr>
          <p:cNvPr id="24" name="TextBox 15"/>
          <p:cNvSpPr txBox="1">
            <a:spLocks noChangeArrowheads="1"/>
          </p:cNvSpPr>
          <p:nvPr/>
        </p:nvSpPr>
        <p:spPr bwMode="auto">
          <a:xfrm>
            <a:off x="6705600" y="3644900"/>
            <a:ext cx="4881563"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微软雅黑" pitchFamily="34" charset="-122"/>
                <a:ea typeface="微软雅黑" pitchFamily="34" charset="-122"/>
              </a:rPr>
              <a:t>第一节 市 场</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第二节 需求理论</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第三节 企业的性质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第四节 供给曲线与供给函数 </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第五节 市场均衡价格</a:t>
            </a:r>
            <a:br>
              <a:rPr lang="zh-CN" altLang="en-US" dirty="0">
                <a:latin typeface="微软雅黑" pitchFamily="34" charset="-122"/>
                <a:ea typeface="微软雅黑" pitchFamily="34" charset="-122"/>
              </a:rPr>
            </a:br>
            <a:r>
              <a:rPr lang="zh-CN" altLang="en-US" dirty="0">
                <a:latin typeface="微软雅黑" pitchFamily="34" charset="-122"/>
                <a:ea typeface="微软雅黑" pitchFamily="34" charset="-122"/>
              </a:rPr>
              <a:t>第六节 市场功能 </a:t>
            </a:r>
            <a:endParaRPr lang="zh-CN" altLang="en-US" dirty="0">
              <a:solidFill>
                <a:srgbClr val="525252"/>
              </a:solidFill>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nodeType="afterGroup">
                            <p:stCondLst>
                              <p:cond delay="1300"/>
                            </p:stCondLst>
                            <p:childTnLst>
                              <p:par>
                                <p:cTn id="20" presetID="23" presetClass="entr" presetSubtype="32" fill="hold"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nodeType="afterGroup">
                            <p:stCondLst>
                              <p:cond delay="189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nodeType="afterGroup">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22531" name="文本框 1"/>
          <p:cNvSpPr txBox="1">
            <a:spLocks noChangeArrowheads="1"/>
          </p:cNvSpPr>
          <p:nvPr/>
        </p:nvSpPr>
        <p:spPr bwMode="auto">
          <a:xfrm>
            <a:off x="1063625" y="1179513"/>
            <a:ext cx="10475913"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三、企业的组织形式</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市场经济在其数百年的孕育和发展过程中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形成了以下三种基本的企业组织形式</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业主制企业</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业主制企业也称独资企业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是指一个人出资经营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由个人所有和控制并独享经营成果的企业</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合伙制企业</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合伙制企业是指两个或两个以上资本所有者共同出资、共同经营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并共同享有经营所得的企业</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公司制企业</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公司制企业是指依法集资联合组成的、有独立的注册资产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并自主经营、自负盈亏的法人企业</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endParaRPr lang="en-US" altLang="zh-CN" sz="2000" dirty="0">
              <a:latin typeface="微软雅黑" panose="020B0503020204020204" pitchFamily="34" charset="-122"/>
              <a:ea typeface="微软雅黑" panose="020B0503020204020204" pitchFamily="34" charset="-122"/>
            </a:endParaRPr>
          </a:p>
        </p:txBody>
      </p:sp>
      <p:grpSp>
        <p:nvGrpSpPr>
          <p:cNvPr id="2253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企业的性质</a:t>
            </a:r>
          </a:p>
        </p:txBody>
      </p:sp>
      <p:sp>
        <p:nvSpPr>
          <p:cNvPr id="23555" name="文本框 1"/>
          <p:cNvSpPr txBox="1">
            <a:spLocks noChangeArrowheads="1"/>
          </p:cNvSpPr>
          <p:nvPr/>
        </p:nvSpPr>
        <p:spPr bwMode="auto">
          <a:xfrm>
            <a:off x="1063625" y="1179513"/>
            <a:ext cx="10475913" cy="558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四、机会成本与经济利润</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机会成本</a:t>
            </a:r>
            <a:r>
              <a:rPr lang="zh-CN" altLang="en-US" dirty="0">
                <a:latin typeface="微软雅黑" panose="020B0503020204020204" pitchFamily="34" charset="-122"/>
                <a:ea typeface="微软雅黑" panose="020B0503020204020204" pitchFamily="34" charset="-122"/>
              </a:rPr>
              <a:t>是在经济决策过程中</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因选取某一方案而放弃最优方案所付出的代价或丧失的潜在利益</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假设一种资源具有多种用途</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资源用于其他方面可能获得的最大收益就是资源用于实际方面的机会成本</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　　机会成本的两个条件如下</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　　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所使用的资源具有多种用途</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机会成本本质上是对不能利用的机会所付出的成本</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因为企业选择了这种用途</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就必然丧失其他用途所能带来的收益</a:t>
            </a:r>
            <a:r>
              <a:rPr lang="en-US" altLang="zh-CN" dirty="0">
                <a:latin typeface="微软雅黑" panose="020B0503020204020204" pitchFamily="34" charset="-122"/>
                <a:ea typeface="微软雅黑" panose="020B0503020204020204" pitchFamily="34" charset="-122"/>
              </a:rPr>
              <a:t>. </a:t>
            </a:r>
            <a:br>
              <a:rPr lang="en-US" altLang="zh-CN"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　　２</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把可能获得的最大收入视为机会成本</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经济利润</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经济利润是考虑机会成本支付条件下的收益</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其公式为</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　　　　　　　　　经济利润＝收入－会计成本－机会成本</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pPr>
            <a:r>
              <a:rPr lang="zh-CN" altLang="en-US" dirty="0">
                <a:latin typeface="微软雅黑" panose="020B0503020204020204" pitchFamily="34" charset="-122"/>
                <a:ea typeface="微软雅黑" panose="020B0503020204020204" pitchFamily="34" charset="-122"/>
              </a:rPr>
              <a:t>产生经济利润的途径有以下两种</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　供不应求拉动市场价格上升</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判断什么领域会出现供不应求的状况或趋势</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需要经营者善于捕捉机会</a:t>
            </a:r>
            <a:r>
              <a:rPr lang="en-US" altLang="zh-CN" sz="1600" dirty="0">
                <a:latin typeface="微软雅黑" panose="020B0503020204020204" pitchFamily="34" charset="-122"/>
                <a:ea typeface="微软雅黑" panose="020B0503020204020204" pitchFamily="34" charset="-122"/>
              </a:rPr>
              <a:t>.</a:t>
            </a:r>
            <a:br>
              <a:rPr lang="en-US" altLang="zh-CN" sz="1600" dirty="0">
                <a:latin typeface="微软雅黑" panose="020B0503020204020204" pitchFamily="34" charset="-122"/>
                <a:ea typeface="微软雅黑" panose="020B0503020204020204" pitchFamily="34" charset="-122"/>
              </a:rPr>
            </a:br>
            <a:r>
              <a:rPr lang="zh-CN" altLang="en-US" sz="1600" dirty="0">
                <a:latin typeface="微软雅黑" panose="020B0503020204020204" pitchFamily="34" charset="-122"/>
                <a:ea typeface="微软雅黑" panose="020B0503020204020204" pitchFamily="34" charset="-122"/>
              </a:rPr>
              <a:t>　　 ２</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　较低的成本是产生高利润的一个条件</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主要来自效率的提高</a:t>
            </a: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效率的提高又有赖于高素质的管理水平</a:t>
            </a: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所以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从利润的角度来说</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一个成功的企业家，不仅要有发现机会的能力</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还要有利用机会的能力</a:t>
            </a:r>
            <a:r>
              <a:rPr lang="en-US" altLang="zh-CN" dirty="0">
                <a:latin typeface="微软雅黑" panose="020B0503020204020204" pitchFamily="34" charset="-122"/>
                <a:ea typeface="微软雅黑" panose="020B0503020204020204" pitchFamily="34" charset="-122"/>
              </a:rPr>
              <a:t>.</a:t>
            </a:r>
          </a:p>
        </p:txBody>
      </p:sp>
      <p:grpSp>
        <p:nvGrpSpPr>
          <p:cNvPr id="2355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4579" name="文本框 1"/>
          <p:cNvSpPr txBox="1">
            <a:spLocks noChangeArrowheads="1"/>
          </p:cNvSpPr>
          <p:nvPr/>
        </p:nvSpPr>
        <p:spPr bwMode="auto">
          <a:xfrm>
            <a:off x="1063625" y="1104207"/>
            <a:ext cx="10475913"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一、供给</a:t>
            </a:r>
            <a:br>
              <a:rPr lang="zh-CN" altLang="en-US" sz="2400" b="1" dirty="0">
                <a:latin typeface="微软雅黑" panose="020B0503020204020204" pitchFamily="34" charset="-122"/>
                <a:ea typeface="微软雅黑" panose="020B0503020204020204" pitchFamily="34" charset="-122"/>
              </a:rPr>
            </a:br>
            <a:r>
              <a:rPr lang="zh-CN" altLang="en-US" sz="2400" b="1" dirty="0">
                <a:latin typeface="微软雅黑" panose="020B0503020204020204" pitchFamily="34" charset="-122"/>
                <a:ea typeface="微软雅黑" panose="020B0503020204020204" pitchFamily="34" charset="-122"/>
              </a:rPr>
              <a:t>　　１．供给的定义</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供给是指在一定时期内和一定价格水平下</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企业愿意且能够提供的该商品的数量</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在理解这一概念时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需要注意以下四点</a:t>
            </a:r>
            <a:r>
              <a:rPr lang="en-US" altLang="zh-CN"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grpSp>
        <p:nvGrpSpPr>
          <p:cNvPr id="24580"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图示 7"/>
          <p:cNvGraphicFramePr/>
          <p:nvPr>
            <p:extLst>
              <p:ext uri="{D42A27DB-BD31-4B8C-83A1-F6EECF244321}">
                <p14:modId xmlns:p14="http://schemas.microsoft.com/office/powerpoint/2010/main" val="268956569"/>
              </p:ext>
            </p:extLst>
          </p:nvPr>
        </p:nvGraphicFramePr>
        <p:xfrm>
          <a:off x="3933525" y="2630904"/>
          <a:ext cx="7796462" cy="42270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5603" name="文本框 1"/>
          <p:cNvSpPr txBox="1">
            <a:spLocks noChangeArrowheads="1"/>
          </p:cNvSpPr>
          <p:nvPr/>
        </p:nvSpPr>
        <p:spPr bwMode="auto">
          <a:xfrm>
            <a:off x="1063625" y="1179513"/>
            <a:ext cx="1047591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２．供给表和供给曲线</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供给表和供给曲线的形成</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假设影响供给量的其他因素不变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那么反映价格与供给量关系的表与曲线就是供给表和供给曲线</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在坐标轴上</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以价格为纵轴、供给为横轴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把实际的供给量相对于价格的数值用点表现出来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把这些点连接起来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就形成了供给曲线</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图示</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以表１－４来表示某商品的供给表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其供给曲线如图１－５所示</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endParaRPr lang="en-US" altLang="zh-CN" sz="2000" dirty="0">
              <a:latin typeface="微软雅黑" panose="020B0503020204020204" pitchFamily="34" charset="-122"/>
              <a:ea typeface="微软雅黑" panose="020B0503020204020204" pitchFamily="34" charset="-122"/>
            </a:endParaRPr>
          </a:p>
        </p:txBody>
      </p:sp>
      <p:grpSp>
        <p:nvGrpSpPr>
          <p:cNvPr id="25604"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256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3712396"/>
            <a:ext cx="988695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6627" name="文本框 1"/>
          <p:cNvSpPr txBox="1">
            <a:spLocks noChangeArrowheads="1"/>
          </p:cNvSpPr>
          <p:nvPr/>
        </p:nvSpPr>
        <p:spPr bwMode="auto">
          <a:xfrm>
            <a:off x="1063625" y="1179513"/>
            <a:ext cx="10475913"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３．供给曲线的特点</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供给曲线的特点与需求曲线的特点大体是一一对应的</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多数呈自左下方向右上方倾斜的态势</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只反映特定时期内的价格与供给量的关系</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由于影响供给的因素有多种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在假定价格以外的其他因素不变时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只能在一个时期内进行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而不能认为一条供给曲线可以表明任何一个时期的同一价格水平下的供给量</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曲线可以分为行业供给曲线和企业供给曲线</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与需求曲线类似</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可以把行业供给曲线理解为企业供给曲线的横向相加</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为了做到不失一般性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在下面的探讨中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以单个企业的供给为例来探讨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即在讲到供给时指的是单个企业的供给</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grpSp>
        <p:nvGrpSpPr>
          <p:cNvPr id="2662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7651" name="文本框 1"/>
          <p:cNvSpPr txBox="1">
            <a:spLocks noChangeArrowheads="1"/>
          </p:cNvSpPr>
          <p:nvPr/>
        </p:nvSpPr>
        <p:spPr bwMode="auto">
          <a:xfrm>
            <a:off x="1063625" y="1122363"/>
            <a:ext cx="10475913"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400" b="1" dirty="0">
                <a:latin typeface="微软雅黑" panose="020B0503020204020204" pitchFamily="34" charset="-122"/>
                <a:ea typeface="微软雅黑" panose="020B0503020204020204" pitchFamily="34" charset="-122"/>
              </a:rPr>
              <a:t>二、供给定理</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供给定理反映了一般商品的客观实际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但并不排除某些特殊商品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但又由于这些商品只占极小一部分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因此供给定理并没有因此而遭到破坏</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供给定理的内容</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在其他条件不变的情况下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商品价格和供给量成同方向变动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即供给量随着商品本身价格的上升而增加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随商品本身价格的下降而减少</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适用条件</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供给定理是以一定的假设条件为前提的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即“其他条件不变”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除了商品本身的价格之外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其他影响供给的因素都是不变的</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供给定理的例外</a:t>
            </a:r>
            <a:r>
              <a:rPr lang="en-US" altLang="zh-CN" sz="2000" dirty="0">
                <a:latin typeface="微软雅黑" panose="020B0503020204020204" pitchFamily="34" charset="-122"/>
                <a:ea typeface="微软雅黑" panose="020B0503020204020204" pitchFamily="34" charset="-122"/>
              </a:rPr>
              <a:t>. ①</a:t>
            </a:r>
            <a:r>
              <a:rPr lang="zh-CN" altLang="en-US" sz="2000" dirty="0">
                <a:latin typeface="微软雅黑" panose="020B0503020204020204" pitchFamily="34" charset="-122"/>
                <a:ea typeface="微软雅黑" panose="020B0503020204020204" pitchFamily="34" charset="-122"/>
              </a:rPr>
              <a:t>劳动市场的供给曲线不规则</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工资提高到一定水平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随着工资进一步提高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工人劳动的供给反而减少</a:t>
            </a:r>
            <a:r>
              <a:rPr lang="en-US" altLang="zh-CN" sz="2000" dirty="0">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特殊商品市场如古字画等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供给关系也可能与上述不同</a:t>
            </a:r>
            <a:r>
              <a:rPr lang="en-US" altLang="zh-CN" sz="2000" dirty="0">
                <a:latin typeface="微软雅黑" panose="020B0503020204020204" pitchFamily="34" charset="-122"/>
                <a:ea typeface="微软雅黑" panose="020B0503020204020204" pitchFamily="34" charset="-122"/>
              </a:rPr>
              <a:t>.</a:t>
            </a:r>
          </a:p>
        </p:txBody>
      </p:sp>
      <p:grpSp>
        <p:nvGrpSpPr>
          <p:cNvPr id="2765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8675" name="文本框 1"/>
          <p:cNvSpPr txBox="1">
            <a:spLocks noChangeArrowheads="1"/>
          </p:cNvSpPr>
          <p:nvPr/>
        </p:nvSpPr>
        <p:spPr bwMode="auto">
          <a:xfrm>
            <a:off x="1063625" y="1122363"/>
            <a:ext cx="10475913" cy="572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三、影响供给量的主要因素</a:t>
            </a:r>
            <a:endParaRPr lang="en-US" altLang="zh-CN" sz="2400" b="1" dirty="0">
              <a:latin typeface="微软雅黑" panose="020B0503020204020204" pitchFamily="34" charset="-122"/>
              <a:ea typeface="微软雅黑" panose="020B0503020204020204" pitchFamily="34" charset="-122"/>
            </a:endParaRP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商品价格</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价格是一个非常重要的信号</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市场的价格越高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供给量越大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市场的价格越低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供给量越少</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其他商品的价格</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与影响需求的因素不同的是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商品价格不是直接作用于供给量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而是通过利润率机制来影响供给量的</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生产技术</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当企业进行生产技术改造、技术更新的时候</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在正常的条件下会使生产效率提高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生产成本下降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在相同的价格下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企业会有更大的收益</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因此</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在一般条件下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生产技术进步会使企业供给曲线向右移动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增大供给量</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生产要素的价格</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生产要素的价格直接影响企业的生产成本</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如果企业购买的生产要素价格较高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那么生产这种产品的成本势必较高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在相同的价格条件下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企业就可能减少这种商品的生产量和供给量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供给曲线就会左移</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如果生产要素的价格下降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那么生产这种商品的成本就会降低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在这个市场价格水平条件下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企业的盈利就会增加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供给曲线右移</a:t>
            </a:r>
            <a:r>
              <a:rPr lang="en-US" altLang="zh-CN" sz="2000" dirty="0">
                <a:latin typeface="微软雅黑" panose="020B0503020204020204" pitchFamily="34" charset="-122"/>
                <a:ea typeface="微软雅黑" panose="020B0503020204020204" pitchFamily="34" charset="-122"/>
              </a:rPr>
              <a:t>.</a:t>
            </a:r>
          </a:p>
        </p:txBody>
      </p:sp>
      <p:grpSp>
        <p:nvGrpSpPr>
          <p:cNvPr id="2867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29699" name="文本框 1"/>
          <p:cNvSpPr txBox="1">
            <a:spLocks noChangeArrowheads="1"/>
          </p:cNvSpPr>
          <p:nvPr/>
        </p:nvSpPr>
        <p:spPr bwMode="auto">
          <a:xfrm>
            <a:off x="1063625" y="1179513"/>
            <a:ext cx="1047591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400" b="1" dirty="0">
                <a:latin typeface="微软雅黑" panose="020B0503020204020204" pitchFamily="34" charset="-122"/>
                <a:ea typeface="微软雅黑" panose="020B0503020204020204" pitchFamily="34" charset="-122"/>
              </a:rPr>
              <a:t>四、供给函数</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商品价格、相关商品价格、生产技术和生产要素的价格等因素共同影响着供给量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用这些因素表现供给变化的函数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就是供给函数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    </a:t>
            </a:r>
            <a:r>
              <a:rPr lang="en-US" altLang="zh-CN" sz="2000" i="1" dirty="0">
                <a:latin typeface="微软雅黑" panose="020B0503020204020204" pitchFamily="34" charset="-122"/>
                <a:ea typeface="微软雅黑" panose="020B0503020204020204" pitchFamily="34" charset="-122"/>
              </a:rPr>
              <a:t>Q </a:t>
            </a:r>
            <a:r>
              <a:rPr lang="en-US" altLang="zh-CN" sz="2000" i="1" baseline="-25000" dirty="0">
                <a:latin typeface="微软雅黑" panose="020B0503020204020204" pitchFamily="34" charset="-122"/>
                <a:ea typeface="微软雅黑" panose="020B0503020204020204" pitchFamily="34" charset="-122"/>
              </a:rPr>
              <a:t>s</a:t>
            </a:r>
            <a:r>
              <a:rPr lang="zh-CN" altLang="en-US" sz="2000" i="1" dirty="0">
                <a:latin typeface="微软雅黑" panose="020B0503020204020204" pitchFamily="34" charset="-122"/>
                <a:ea typeface="微软雅黑" panose="020B0503020204020204" pitchFamily="34" charset="-122"/>
              </a:rPr>
              <a:t>＝</a:t>
            </a:r>
            <a:r>
              <a:rPr lang="en-US" altLang="zh-CN" sz="2000" i="1" dirty="0">
                <a:latin typeface="微软雅黑" panose="020B0503020204020204" pitchFamily="34" charset="-122"/>
                <a:ea typeface="微软雅黑" panose="020B0503020204020204" pitchFamily="34" charset="-122"/>
              </a:rPr>
              <a:t>f(</a:t>
            </a:r>
            <a:r>
              <a:rPr lang="en-US" altLang="zh-CN" sz="2000" i="1" dirty="0" err="1">
                <a:latin typeface="微软雅黑" panose="020B0503020204020204" pitchFamily="34" charset="-122"/>
                <a:ea typeface="微软雅黑" panose="020B0503020204020204" pitchFamily="34" charset="-122"/>
              </a:rPr>
              <a:t>Px</a:t>
            </a:r>
            <a:r>
              <a:rPr lang="en-US" altLang="zh-CN" sz="2000" i="1" dirty="0" smtClean="0">
                <a:latin typeface="微软雅黑" panose="020B0503020204020204" pitchFamily="34" charset="-122"/>
                <a:ea typeface="微软雅黑" panose="020B0503020204020204" pitchFamily="34" charset="-122"/>
              </a:rPr>
              <a:t>,</a:t>
            </a:r>
            <a:r>
              <a:rPr lang="zh-CN" altLang="en-US" sz="2000" i="1" dirty="0" smtClean="0">
                <a:latin typeface="微软雅黑" panose="020B0503020204020204" pitchFamily="34" charset="-122"/>
                <a:ea typeface="微软雅黑" panose="020B0503020204020204" pitchFamily="34" charset="-122"/>
              </a:rPr>
              <a:t>，</a:t>
            </a:r>
            <a:r>
              <a:rPr lang="en-US" altLang="zh-CN" sz="2000" i="1" dirty="0" smtClean="0">
                <a:latin typeface="微软雅黑" panose="020B0503020204020204" pitchFamily="34" charset="-122"/>
                <a:ea typeface="微软雅黑" panose="020B0503020204020204" pitchFamily="34" charset="-122"/>
              </a:rPr>
              <a:t>Ps</a:t>
            </a:r>
            <a:r>
              <a:rPr lang="zh-CN" altLang="en-US" sz="2000" i="1" dirty="0" smtClean="0">
                <a:latin typeface="微软雅黑" panose="020B0503020204020204" pitchFamily="34" charset="-122"/>
                <a:ea typeface="微软雅黑" panose="020B0503020204020204" pitchFamily="34" charset="-122"/>
              </a:rPr>
              <a:t>，</a:t>
            </a:r>
            <a:r>
              <a:rPr lang="en-US" altLang="zh-CN" sz="2000" i="1" dirty="0" smtClean="0">
                <a:latin typeface="微软雅黑" panose="020B0503020204020204" pitchFamily="34" charset="-122"/>
                <a:ea typeface="微软雅黑" panose="020B0503020204020204" pitchFamily="34" charset="-122"/>
              </a:rPr>
              <a:t>C</a:t>
            </a:r>
            <a:r>
              <a:rPr lang="zh-CN" altLang="en-US" sz="2000" i="1" dirty="0" smtClean="0">
                <a:latin typeface="微软雅黑" panose="020B0503020204020204" pitchFamily="34" charset="-122"/>
                <a:ea typeface="微软雅黑" panose="020B0503020204020204" pitchFamily="34" charset="-122"/>
              </a:rPr>
              <a:t>，</a:t>
            </a:r>
            <a:r>
              <a:rPr lang="en-US" altLang="zh-CN" sz="2000" i="1" dirty="0" err="1" smtClean="0">
                <a:latin typeface="微软雅黑" panose="020B0503020204020204" pitchFamily="34" charset="-122"/>
                <a:ea typeface="微软雅黑" panose="020B0503020204020204" pitchFamily="34" charset="-122"/>
              </a:rPr>
              <a:t>Pe</a:t>
            </a:r>
            <a:r>
              <a:rPr lang="en-US" altLang="zh-CN" sz="2000" i="1" dirty="0">
                <a:latin typeface="微软雅黑" panose="020B0503020204020204" pitchFamily="34" charset="-122"/>
                <a:ea typeface="微软雅黑" panose="020B0503020204020204" pitchFamily="34" charset="-122"/>
              </a:rPr>
              <a:t>)</a:t>
            </a:r>
            <a:br>
              <a:rPr lang="en-US" altLang="zh-CN" sz="2000" i="1"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式中</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Px</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为商品价格</a:t>
            </a:r>
            <a:r>
              <a:rPr lang="en-US" altLang="zh-CN" sz="2000" dirty="0">
                <a:latin typeface="微软雅黑" panose="020B0503020204020204" pitchFamily="34" charset="-122"/>
                <a:ea typeface="微软雅黑" panose="020B0503020204020204" pitchFamily="34" charset="-122"/>
              </a:rPr>
              <a:t>;Ps </a:t>
            </a:r>
            <a:r>
              <a:rPr lang="zh-CN" altLang="en-US" sz="2000" dirty="0">
                <a:latin typeface="微软雅黑" panose="020B0503020204020204" pitchFamily="34" charset="-122"/>
                <a:ea typeface="微软雅黑" panose="020B0503020204020204" pitchFamily="34" charset="-122"/>
              </a:rPr>
              <a:t>为其他商品的价格</a:t>
            </a:r>
            <a:r>
              <a:rPr lang="en-US" altLang="zh-CN" sz="2000" dirty="0">
                <a:latin typeface="微软雅黑" panose="020B0503020204020204" pitchFamily="34" charset="-122"/>
                <a:ea typeface="微软雅黑" panose="020B0503020204020204" pitchFamily="34" charset="-122"/>
              </a:rPr>
              <a:t>;C </a:t>
            </a:r>
            <a:r>
              <a:rPr lang="zh-CN" altLang="en-US" sz="2000" dirty="0">
                <a:latin typeface="微软雅黑" panose="020B0503020204020204" pitchFamily="34" charset="-122"/>
                <a:ea typeface="微软雅黑" panose="020B0503020204020204" pitchFamily="34" charset="-122"/>
              </a:rPr>
              <a:t>为生产技术</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Pe</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为生产要素的价格</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与研究需求函数一样</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不可能同时分析所有这些因素对供给产生的影响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所以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一般假定其他因素不变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分析一个因素使供给产生变化的规律</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因为商品价格是影响供给的最重要的因素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所以现实中的供给函数多指对价格而言的供给函数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a:t>
            </a:r>
            <a:r>
              <a:rPr lang="en-US" altLang="zh-CN" sz="2000" dirty="0">
                <a:latin typeface="微软雅黑" panose="020B0503020204020204" pitchFamily="34" charset="-122"/>
                <a:ea typeface="微软雅黑" panose="020B0503020204020204" pitchFamily="34" charset="-122"/>
              </a:rPr>
              <a:t>Q s</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f(</a:t>
            </a:r>
            <a:r>
              <a:rPr lang="en-US" altLang="zh-CN" sz="2000" dirty="0" err="1">
                <a:latin typeface="微软雅黑" panose="020B0503020204020204" pitchFamily="34" charset="-122"/>
                <a:ea typeface="微软雅黑" panose="020B0503020204020204" pitchFamily="34" charset="-122"/>
              </a:rPr>
              <a:t>Px</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grpSp>
        <p:nvGrpSpPr>
          <p:cNvPr id="29700"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供给曲线与供给函数</a:t>
            </a:r>
          </a:p>
        </p:txBody>
      </p:sp>
      <p:sp>
        <p:nvSpPr>
          <p:cNvPr id="30723" name="文本框 1"/>
          <p:cNvSpPr txBox="1">
            <a:spLocks noChangeArrowheads="1"/>
          </p:cNvSpPr>
          <p:nvPr/>
        </p:nvSpPr>
        <p:spPr bwMode="auto">
          <a:xfrm>
            <a:off x="1063625" y="1179513"/>
            <a:ext cx="10475913"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五、供给量的变动与供给的变动</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供给量的变动和供给的变动都会引起供给数量的变动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二者区别在于引起变动的因素是不相同的</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p:txBody>
      </p:sp>
      <p:grpSp>
        <p:nvGrpSpPr>
          <p:cNvPr id="30724"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1761659" y="2320925"/>
            <a:ext cx="1416050" cy="339725"/>
          </a:xfrm>
          <a:prstGeom prst="rect">
            <a:avLst/>
          </a:prstGeom>
          <a:solidFill>
            <a:srgbClr val="329DB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dirty="0">
                <a:solidFill>
                  <a:schemeClr val="bg1"/>
                </a:solidFill>
                <a:latin typeface="微软雅黑" panose="020B0503020204020204" pitchFamily="34" charset="-122"/>
                <a:ea typeface="微软雅黑" panose="020B0503020204020204" pitchFamily="34" charset="-122"/>
              </a:rPr>
              <a:t>供给量的变动</a:t>
            </a:r>
          </a:p>
        </p:txBody>
      </p:sp>
      <p:sp>
        <p:nvSpPr>
          <p:cNvPr id="10" name="TextBox 9"/>
          <p:cNvSpPr txBox="1">
            <a:spLocks noChangeArrowheads="1"/>
          </p:cNvSpPr>
          <p:nvPr/>
        </p:nvSpPr>
        <p:spPr bwMode="auto">
          <a:xfrm>
            <a:off x="1777534" y="2946400"/>
            <a:ext cx="1352550" cy="339725"/>
          </a:xfrm>
          <a:prstGeom prst="rect">
            <a:avLst/>
          </a:prstGeom>
          <a:solidFill>
            <a:srgbClr val="329DB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chemeClr val="bg1"/>
                </a:solidFill>
                <a:latin typeface="微软雅黑" panose="020B0503020204020204" pitchFamily="34" charset="-122"/>
                <a:ea typeface="微软雅黑" panose="020B0503020204020204" pitchFamily="34" charset="-122"/>
              </a:rPr>
              <a:t>供给的变动</a:t>
            </a:r>
          </a:p>
        </p:txBody>
      </p:sp>
      <p:pic>
        <p:nvPicPr>
          <p:cNvPr id="307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5285" y="2290763"/>
            <a:ext cx="3638550" cy="33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矩形 11"/>
          <p:cNvSpPr>
            <a:spLocks noChangeArrowheads="1"/>
          </p:cNvSpPr>
          <p:nvPr/>
        </p:nvSpPr>
        <p:spPr bwMode="auto">
          <a:xfrm>
            <a:off x="6923835" y="2465388"/>
            <a:ext cx="499511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供给增加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则使供给曲线由</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１ 曲线向</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右平移到</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２ 曲线的位置</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供给减少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则使供给曲线由</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１ 曲线向</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左平移到</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３ 曲线的位置</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供给增加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使供给数量由</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１ 曲线上的</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Q</a:t>
            </a:r>
            <a:r>
              <a:rPr lang="zh-CN" altLang="en-US" sz="2000" dirty="0">
                <a:latin typeface="微软雅黑" panose="020B0503020204020204" pitchFamily="34" charset="-122"/>
                <a:ea typeface="微软雅黑" panose="020B0503020204020204" pitchFamily="34" charset="-122"/>
              </a:rPr>
              <a:t>１ 上升到</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２ 曲线上的</a:t>
            </a:r>
            <a:r>
              <a:rPr lang="en-US" altLang="zh-CN" sz="2000" dirty="0">
                <a:latin typeface="微软雅黑" panose="020B0503020204020204" pitchFamily="34" charset="-122"/>
                <a:ea typeface="微软雅黑" panose="020B0503020204020204" pitchFamily="34" charset="-122"/>
              </a:rPr>
              <a:t>Q</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供给减少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使供给数量由</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１ 曲线上的</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Q</a:t>
            </a:r>
            <a:r>
              <a:rPr lang="zh-CN" altLang="en-US" sz="2000" dirty="0">
                <a:latin typeface="微软雅黑" panose="020B0503020204020204" pitchFamily="34" charset="-122"/>
                <a:ea typeface="微软雅黑" panose="020B0503020204020204" pitchFamily="34" charset="-122"/>
              </a:rPr>
              <a:t>１ 下降到</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３ 曲线上的</a:t>
            </a:r>
            <a:r>
              <a:rPr lang="en-US" altLang="zh-CN" sz="2000" dirty="0">
                <a:latin typeface="微软雅黑" panose="020B0503020204020204" pitchFamily="34" charset="-122"/>
                <a:ea typeface="微软雅黑" panose="020B0503020204020204" pitchFamily="34" charset="-122"/>
              </a:rPr>
              <a:t>Q</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9"/>
                                        </p:tgtEl>
                                        <p:attrNameLst>
                                          <p:attrName>ppt_y</p:attrName>
                                        </p:attrNameLst>
                                      </p:cBhvr>
                                      <p:tavLst>
                                        <p:tav tm="0">
                                          <p:val>
                                            <p:strVal val="#ppt_y"/>
                                          </p:val>
                                        </p:tav>
                                        <p:tav tm="100000">
                                          <p:val>
                                            <p:strVal val="#ppt_y"/>
                                          </p:val>
                                        </p:tav>
                                      </p:tavLst>
                                    </p:anim>
                                    <p:anim calcmode="lin" valueType="num">
                                      <p:cBhvr>
                                        <p:cTn id="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9"/>
                                        </p:tgtEl>
                                      </p:cBhvr>
                                    </p:animEffect>
                                  </p:childTnLst>
                                </p:cTn>
                              </p:par>
                            </p:childTnLst>
                          </p:cTn>
                        </p:par>
                        <p:par>
                          <p:cTn id="12" fill="hold" nodeType="afterGroup">
                            <p:stCondLst>
                              <p:cond delay="375"/>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10"/>
                                        </p:tgtEl>
                                        <p:attrNameLst>
                                          <p:attrName>ppt_y</p:attrName>
                                        </p:attrNameLst>
                                      </p:cBhvr>
                                      <p:tavLst>
                                        <p:tav tm="0">
                                          <p:val>
                                            <p:strVal val="#ppt_y"/>
                                          </p:val>
                                        </p:tav>
                                        <p:tav tm="100000">
                                          <p:val>
                                            <p:strVal val="#ppt_y"/>
                                          </p:val>
                                        </p:tav>
                                      </p:tavLst>
                                    </p:anim>
                                    <p:anim calcmode="lin" valueType="num">
                                      <p:cBhvr>
                                        <p:cTn id="17"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市场均衡价格</a:t>
            </a:r>
          </a:p>
        </p:txBody>
      </p:sp>
      <p:sp>
        <p:nvSpPr>
          <p:cNvPr id="31747" name="文本框 1"/>
          <p:cNvSpPr txBox="1">
            <a:spLocks noChangeArrowheads="1"/>
          </p:cNvSpPr>
          <p:nvPr/>
        </p:nvSpPr>
        <p:spPr bwMode="auto">
          <a:xfrm>
            <a:off x="1063625" y="1179513"/>
            <a:ext cx="10475913"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      市场均衡是在假定供给与需求曲线为已知且既定不变的状况下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生产者愿意提供的数量与消费者愿意买进的数量恰好相等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这时价格将固定下来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不再有变动的趋势</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此时称为市场达到均衡状态</a:t>
            </a:r>
            <a:r>
              <a:rPr lang="en-US" altLang="zh-CN" sz="2000" dirty="0">
                <a:latin typeface="微软雅黑" panose="020B0503020204020204" pitchFamily="34" charset="-122"/>
                <a:ea typeface="微软雅黑" panose="020B0503020204020204" pitchFamily="34" charset="-122"/>
              </a:rPr>
              <a:t>E. </a:t>
            </a:r>
          </a:p>
        </p:txBody>
      </p:sp>
      <p:grpSp>
        <p:nvGrpSpPr>
          <p:cNvPr id="3174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3175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5688" y="2662238"/>
            <a:ext cx="2590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2681288"/>
            <a:ext cx="243840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矩形 9"/>
          <p:cNvSpPr>
            <a:spLocks noChangeArrowheads="1"/>
          </p:cNvSpPr>
          <p:nvPr/>
        </p:nvSpPr>
        <p:spPr bwMode="auto">
          <a:xfrm>
            <a:off x="1282700" y="2681288"/>
            <a:ext cx="4316413"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000" dirty="0">
                <a:latin typeface="微软雅黑" panose="020B0503020204020204" pitchFamily="34" charset="-122"/>
                <a:ea typeface="微软雅黑" panose="020B0503020204020204" pitchFamily="34" charset="-122"/>
              </a:rPr>
              <a:t>供求规律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即任何一种物品价格的调整都会使该物品的供给与需求达到平衡</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供给关系和需求关系可用函数表达</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a:t>
            </a:r>
            <a:endParaRPr lang="en-US" altLang="zh-CN" sz="2000" dirty="0">
              <a:latin typeface="微软雅黑" panose="020B0503020204020204" pitchFamily="34" charset="-122"/>
              <a:ea typeface="微软雅黑" panose="020B0503020204020204" pitchFamily="34" charset="-122"/>
            </a:endParaRPr>
          </a:p>
          <a:p>
            <a:pPr eaLnBrk="1" hangingPunct="1">
              <a:lnSpc>
                <a:spcPct val="200000"/>
              </a:lnSpc>
            </a:pPr>
            <a:r>
              <a:rPr lang="zh-CN" altLang="en-US" sz="2000" dirty="0">
                <a:latin typeface="微软雅黑" panose="020B0503020204020204" pitchFamily="34" charset="-122"/>
                <a:ea typeface="微软雅黑" panose="020B0503020204020204" pitchFamily="34" charset="-122"/>
              </a:rPr>
              <a:t>需求量为 </a:t>
            </a:r>
            <a:r>
              <a:rPr lang="en-US" altLang="zh-CN" sz="2000" dirty="0" err="1">
                <a:latin typeface="微软雅黑" panose="020B0503020204020204" pitchFamily="34" charset="-122"/>
                <a:ea typeface="微软雅黑" panose="020B0503020204020204" pitchFamily="34" charset="-122"/>
              </a:rPr>
              <a:t>Qd</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f(P)</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供给量为 </a:t>
            </a:r>
            <a:r>
              <a:rPr lang="en-US" altLang="zh-CN" sz="2000" dirty="0">
                <a:latin typeface="微软雅黑" panose="020B0503020204020204" pitchFamily="34" charset="-122"/>
                <a:ea typeface="微软雅黑" panose="020B0503020204020204" pitchFamily="34" charset="-122"/>
              </a:rPr>
              <a:t>Qs</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f(P)</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处于均衡位置时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 </a:t>
            </a:r>
            <a:r>
              <a:rPr lang="en-US" altLang="zh-CN" sz="2000" dirty="0">
                <a:latin typeface="微软雅黑" panose="020B0503020204020204" pitchFamily="34" charset="-122"/>
                <a:ea typeface="微软雅黑" panose="020B0503020204020204" pitchFamily="34" charset="-122"/>
              </a:rPr>
              <a:t>Qs</a:t>
            </a:r>
            <a:r>
              <a:rPr lang="zh-CN" altLang="en-US" sz="2000" dirty="0">
                <a:latin typeface="微软雅黑" panose="020B0503020204020204" pitchFamily="34" charset="-122"/>
                <a:ea typeface="微软雅黑" panose="020B0503020204020204" pitchFamily="34" charset="-122"/>
              </a:rPr>
              <a:t>＝</a:t>
            </a:r>
            <a:r>
              <a:rPr lang="en-US" altLang="zh-CN" sz="2000" dirty="0" err="1" smtClean="0">
                <a:latin typeface="微软雅黑" panose="020B0503020204020204" pitchFamily="34" charset="-122"/>
                <a:ea typeface="微软雅黑" panose="020B0503020204020204" pitchFamily="34" charset="-122"/>
              </a:rPr>
              <a:t>Q</a:t>
            </a:r>
            <a:r>
              <a:rPr lang="en-US" altLang="zh-CN" sz="2000" i="1" baseline="-25000" dirty="0" err="1" smtClean="0">
                <a:latin typeface="微软雅黑" panose="020B0503020204020204" pitchFamily="34" charset="-122"/>
                <a:ea typeface="微软雅黑" panose="020B0503020204020204" pitchFamily="34" charset="-122"/>
              </a:rPr>
              <a:t>d</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3621087"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学习目标</a:t>
            </a:r>
          </a:p>
        </p:txBody>
      </p:sp>
      <p:sp>
        <p:nvSpPr>
          <p:cNvPr id="6147" name="文本框 1"/>
          <p:cNvSpPr txBox="1">
            <a:spLocks noChangeArrowheads="1"/>
          </p:cNvSpPr>
          <p:nvPr/>
        </p:nvSpPr>
        <p:spPr bwMode="auto">
          <a:xfrm>
            <a:off x="1079500" y="1511300"/>
            <a:ext cx="10475913" cy="22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微软雅黑" panose="020B0503020204020204" pitchFamily="34" charset="-122"/>
                <a:ea typeface="微软雅黑" panose="020B0503020204020204" pitchFamily="34" charset="-122"/>
              </a:rPr>
              <a:t>１．有关需求的概念</a:t>
            </a:r>
            <a:r>
              <a:rPr lang="en-US" altLang="zh-CN" sz="2400" dirty="0">
                <a:latin typeface="微软雅黑" panose="020B0503020204020204" pitchFamily="34" charset="-122"/>
                <a:ea typeface="微软雅黑" panose="020B0503020204020204" pitchFamily="34" charset="-122"/>
              </a:rPr>
              <a:t>.</a:t>
            </a:r>
            <a:br>
              <a:rPr lang="en-US" altLang="zh-CN" sz="2400" dirty="0">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２．有关供给的概念</a:t>
            </a:r>
            <a:r>
              <a:rPr lang="en-US" altLang="zh-CN" sz="2400" dirty="0">
                <a:latin typeface="微软雅黑" panose="020B0503020204020204" pitchFamily="34" charset="-122"/>
                <a:ea typeface="微软雅黑" panose="020B0503020204020204" pitchFamily="34" charset="-122"/>
              </a:rPr>
              <a:t>.</a:t>
            </a:r>
            <a:br>
              <a:rPr lang="en-US" altLang="zh-CN" sz="2400" dirty="0">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３．市场均衡状态的确定</a:t>
            </a:r>
            <a:r>
              <a:rPr lang="en-US" altLang="zh-CN" sz="2400" dirty="0">
                <a:latin typeface="微软雅黑" panose="020B0503020204020204" pitchFamily="34" charset="-122"/>
                <a:ea typeface="微软雅黑" panose="020B0503020204020204" pitchFamily="34" charset="-122"/>
              </a:rPr>
              <a:t>.</a:t>
            </a:r>
            <a:br>
              <a:rPr lang="en-US" altLang="zh-CN" sz="2400" dirty="0">
                <a:latin typeface="微软雅黑" panose="020B0503020204020204" pitchFamily="34" charset="-122"/>
                <a:ea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rPr>
              <a:t>４．各种因素变化对市场均衡状态的影响</a:t>
            </a:r>
            <a:r>
              <a:rPr lang="en-US" altLang="zh-CN" sz="2400" dirty="0">
                <a:latin typeface="微软雅黑" panose="020B0503020204020204" pitchFamily="34" charset="-122"/>
                <a:ea typeface="微软雅黑" panose="020B0503020204020204" pitchFamily="34" charset="-122"/>
              </a:rPr>
              <a:t>.</a:t>
            </a:r>
          </a:p>
        </p:txBody>
      </p:sp>
      <p:grpSp>
        <p:nvGrpSpPr>
          <p:cNvPr id="614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市场均衡价格</a:t>
            </a:r>
          </a:p>
        </p:txBody>
      </p:sp>
      <p:sp>
        <p:nvSpPr>
          <p:cNvPr id="32771" name="文本框 1"/>
          <p:cNvSpPr txBox="1">
            <a:spLocks noChangeArrowheads="1"/>
          </p:cNvSpPr>
          <p:nvPr/>
        </p:nvSpPr>
        <p:spPr bwMode="auto">
          <a:xfrm>
            <a:off x="1063625" y="1179513"/>
            <a:ext cx="10475913"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二、分析市场均衡变动的三个</a:t>
            </a:r>
            <a:r>
              <a:rPr lang="zh-CN" altLang="en-US" sz="2400" b="1" dirty="0" smtClean="0">
                <a:latin typeface="微软雅黑" panose="020B0503020204020204" pitchFamily="34" charset="-122"/>
                <a:ea typeface="微软雅黑" panose="020B0503020204020204" pitchFamily="34" charset="-122"/>
              </a:rPr>
              <a:t>步骤</a:t>
            </a:r>
            <a:endParaRPr lang="en-US" altLang="zh-CN" sz="2400" b="1" dirty="0">
              <a:latin typeface="微软雅黑" panose="020B0503020204020204" pitchFamily="34" charset="-122"/>
              <a:ea typeface="微软雅黑" panose="020B0503020204020204" pitchFamily="34" charset="-122"/>
            </a:endParaRPr>
          </a:p>
        </p:txBody>
      </p:sp>
      <p:grpSp>
        <p:nvGrpSpPr>
          <p:cNvPr id="3277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图示 7"/>
          <p:cNvGraphicFramePr/>
          <p:nvPr>
            <p:extLst>
              <p:ext uri="{D42A27DB-BD31-4B8C-83A1-F6EECF244321}">
                <p14:modId xmlns:p14="http://schemas.microsoft.com/office/powerpoint/2010/main" val="934971160"/>
              </p:ext>
            </p:extLst>
          </p:nvPr>
        </p:nvGraphicFramePr>
        <p:xfrm>
          <a:off x="1316038" y="1482285"/>
          <a:ext cx="9678738" cy="22779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横卷形 8"/>
          <p:cNvSpPr/>
          <p:nvPr/>
        </p:nvSpPr>
        <p:spPr>
          <a:xfrm>
            <a:off x="1316038" y="3368675"/>
            <a:ext cx="9448800" cy="3465513"/>
          </a:xfrm>
          <a:prstGeom prst="horizontalScroll">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solidFill>
                  <a:srgbClr val="FF0000"/>
                </a:solidFill>
                <a:latin typeface="微软雅黑" pitchFamily="34" charset="-122"/>
                <a:ea typeface="微软雅黑" pitchFamily="34" charset="-122"/>
              </a:rPr>
              <a:t>案例</a:t>
            </a:r>
            <a:r>
              <a:rPr lang="en-US" altLang="zh-CN" dirty="0">
                <a:solidFill>
                  <a:srgbClr val="FF0000"/>
                </a:solidFill>
                <a:latin typeface="微软雅黑" pitchFamily="34" charset="-122"/>
                <a:ea typeface="微软雅黑" pitchFamily="34" charset="-122"/>
              </a:rPr>
              <a:t>1-1</a:t>
            </a:r>
          </a:p>
          <a:p>
            <a:pPr>
              <a:defRPr/>
            </a:pPr>
            <a:r>
              <a:rPr lang="zh-CN" altLang="en-US" dirty="0">
                <a:solidFill>
                  <a:schemeClr val="tx1"/>
                </a:solidFill>
                <a:latin typeface="微软雅黑" pitchFamily="34" charset="-122"/>
                <a:ea typeface="微软雅黑" pitchFamily="34" charset="-122"/>
              </a:rPr>
              <a:t>　　需求变动</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假设某一年夏季天气特别热</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这种情况如何影响冰激凌市场呢</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下面遵循上述三个步骤来分析这个问题</a:t>
            </a:r>
            <a:r>
              <a:rPr lang="en-US" altLang="zh-CN" dirty="0">
                <a:solidFill>
                  <a:schemeClr val="tx1"/>
                </a:solidFill>
                <a:latin typeface="微软雅黑" pitchFamily="34" charset="-122"/>
                <a:ea typeface="微软雅黑" pitchFamily="34" charset="-122"/>
              </a:rPr>
              <a:t>.</a:t>
            </a:r>
            <a:br>
              <a:rPr lang="en-US" altLang="zh-CN" dirty="0">
                <a:solidFill>
                  <a:schemeClr val="tx1"/>
                </a:solidFill>
                <a:latin typeface="微软雅黑" pitchFamily="34" charset="-122"/>
                <a:ea typeface="微软雅黑" pitchFamily="34" charset="-122"/>
              </a:rPr>
            </a:br>
            <a:r>
              <a:rPr lang="zh-CN" altLang="en-US" dirty="0">
                <a:solidFill>
                  <a:schemeClr val="tx1"/>
                </a:solidFill>
                <a:latin typeface="微软雅黑" pitchFamily="34" charset="-122"/>
                <a:ea typeface="微软雅黑" pitchFamily="34" charset="-122"/>
              </a:rPr>
              <a:t>　　</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１</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天气热通过改变人们对冰激凌的嗜好而影响需求曲线</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这就是说</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天气改变了人们在任何一种既定价格时想购买的冰激凌数量</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供给曲线不变</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因为天气并不直接影响销售冰激凌的企业</a:t>
            </a:r>
            <a:r>
              <a:rPr lang="en-US" altLang="zh-CN" dirty="0">
                <a:solidFill>
                  <a:schemeClr val="tx1"/>
                </a:solidFill>
                <a:latin typeface="微软雅黑" pitchFamily="34" charset="-122"/>
                <a:ea typeface="微软雅黑" pitchFamily="34" charset="-122"/>
              </a:rPr>
              <a:t>.</a:t>
            </a:r>
            <a:br>
              <a:rPr lang="en-US" altLang="zh-CN" dirty="0">
                <a:solidFill>
                  <a:schemeClr val="tx1"/>
                </a:solidFill>
                <a:latin typeface="微软雅黑" pitchFamily="34" charset="-122"/>
                <a:ea typeface="微软雅黑" pitchFamily="34" charset="-122"/>
              </a:rPr>
            </a:br>
            <a:r>
              <a:rPr lang="zh-CN" altLang="en-US" dirty="0">
                <a:solidFill>
                  <a:schemeClr val="tx1"/>
                </a:solidFill>
                <a:latin typeface="微软雅黑" pitchFamily="34" charset="-122"/>
                <a:ea typeface="微软雅黑" pitchFamily="34" charset="-122"/>
              </a:rPr>
              <a:t>　　</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２</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因为天气热使人们想吃更多的冰激凌</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所以需求曲线向右移动</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需求增加了</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这种移动表明</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在每种价格时</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冰激凌的需求量更多了</a:t>
            </a:r>
            <a:r>
              <a:rPr lang="en-US" altLang="zh-CN" dirty="0">
                <a:solidFill>
                  <a:schemeClr val="tx1"/>
                </a:solidFill>
                <a:latin typeface="微软雅黑" pitchFamily="34" charset="-122"/>
                <a:ea typeface="微软雅黑" pitchFamily="34" charset="-122"/>
              </a:rPr>
              <a:t>.</a:t>
            </a:r>
            <a:br>
              <a:rPr lang="en-US" altLang="zh-CN" dirty="0">
                <a:solidFill>
                  <a:schemeClr val="tx1"/>
                </a:solidFill>
                <a:latin typeface="微软雅黑" pitchFamily="34" charset="-122"/>
                <a:ea typeface="微软雅黑" pitchFamily="34" charset="-122"/>
              </a:rPr>
            </a:br>
            <a:r>
              <a:rPr lang="zh-CN" altLang="en-US" dirty="0">
                <a:solidFill>
                  <a:schemeClr val="tx1"/>
                </a:solidFill>
                <a:latin typeface="微软雅黑" pitchFamily="34" charset="-122"/>
                <a:ea typeface="微软雅黑" pitchFamily="34" charset="-122"/>
              </a:rPr>
              <a:t>　　</a:t>
            </a:r>
            <a:r>
              <a:rPr lang="en-US" altLang="zh-CN" dirty="0">
                <a:solidFill>
                  <a:schemeClr val="tx1"/>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３</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换句话说</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天气热提高了冰激凌的价格</a:t>
            </a:r>
            <a:r>
              <a:rPr lang="en-US" altLang="zh-CN" dirty="0">
                <a:solidFill>
                  <a:schemeClr val="tx1"/>
                </a:solidFill>
                <a:latin typeface="微软雅黑" pitchFamily="34" charset="-122"/>
                <a:ea typeface="微软雅黑" pitchFamily="34" charset="-122"/>
              </a:rPr>
              <a:t>,</a:t>
            </a:r>
            <a:r>
              <a:rPr lang="zh-CN" altLang="en-US" dirty="0">
                <a:solidFill>
                  <a:schemeClr val="tx1"/>
                </a:solidFill>
                <a:latin typeface="微软雅黑" pitchFamily="34" charset="-122"/>
                <a:ea typeface="微软雅黑" pitchFamily="34" charset="-122"/>
              </a:rPr>
              <a:t>增加了冰激凌的销售量</a:t>
            </a:r>
            <a:r>
              <a:rPr lang="en-US" altLang="zh-CN" dirty="0">
                <a:solidFill>
                  <a:schemeClr val="tx1"/>
                </a:solidFill>
                <a:latin typeface="微软雅黑" pitchFamily="34" charset="-122"/>
                <a:ea typeface="微软雅黑" pitchFamily="34" charset="-122"/>
              </a:rPr>
              <a:t>.</a:t>
            </a:r>
            <a:endParaRPr lang="zh-CN" altLang="en-US" dirty="0"/>
          </a:p>
        </p:txBody>
      </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市场均衡价格</a:t>
            </a:r>
          </a:p>
        </p:txBody>
      </p:sp>
      <p:sp>
        <p:nvSpPr>
          <p:cNvPr id="33795" name="文本框 1"/>
          <p:cNvSpPr txBox="1">
            <a:spLocks noChangeArrowheads="1"/>
          </p:cNvSpPr>
          <p:nvPr/>
        </p:nvSpPr>
        <p:spPr bwMode="auto">
          <a:xfrm>
            <a:off x="1063625" y="1179513"/>
            <a:ext cx="104759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微软雅黑" panose="020B0503020204020204" pitchFamily="34" charset="-122"/>
                <a:ea typeface="微软雅黑" panose="020B0503020204020204" pitchFamily="34" charset="-122"/>
              </a:rPr>
              <a:t>　　</a:t>
            </a:r>
            <a:endParaRPr lang="en-US" altLang="zh-CN">
              <a:latin typeface="微软雅黑" panose="020B0503020204020204" pitchFamily="34" charset="-122"/>
              <a:ea typeface="微软雅黑" panose="020B0503020204020204" pitchFamily="34" charset="-122"/>
            </a:endParaRPr>
          </a:p>
        </p:txBody>
      </p:sp>
      <p:grpSp>
        <p:nvGrpSpPr>
          <p:cNvPr id="3379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竖卷形 7"/>
          <p:cNvSpPr/>
          <p:nvPr/>
        </p:nvSpPr>
        <p:spPr>
          <a:xfrm>
            <a:off x="850900" y="1700213"/>
            <a:ext cx="10650538" cy="4459287"/>
          </a:xfrm>
          <a:prstGeom prst="verticalScroll">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zh-CN" altLang="en-US" sz="2000" dirty="0">
                <a:solidFill>
                  <a:schemeClr val="tx1"/>
                </a:solidFill>
                <a:latin typeface="微软雅黑" pitchFamily="34" charset="-122"/>
                <a:ea typeface="微软雅黑" pitchFamily="34" charset="-122"/>
              </a:rPr>
              <a:t>案例１－２</a:t>
            </a:r>
            <a:endParaRPr lang="en-US" altLang="zh-CN" sz="2000" dirty="0">
              <a:solidFill>
                <a:schemeClr val="tx1"/>
              </a:solidFill>
              <a:latin typeface="微软雅黑" pitchFamily="34" charset="-122"/>
              <a:ea typeface="微软雅黑" pitchFamily="34" charset="-122"/>
            </a:endParaRPr>
          </a:p>
          <a:p>
            <a:pPr>
              <a:lnSpc>
                <a:spcPct val="150000"/>
              </a:lnSpc>
              <a:defRPr/>
            </a:pPr>
            <a:r>
              <a:rPr lang="zh-CN" altLang="en-US" sz="2000" dirty="0">
                <a:solidFill>
                  <a:schemeClr val="tx1"/>
                </a:solidFill>
                <a:latin typeface="微软雅黑" pitchFamily="34" charset="-122"/>
                <a:ea typeface="微软雅黑" pitchFamily="34" charset="-122"/>
              </a:rPr>
              <a:t>　　供给的变动</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假设在另一个夏季</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地震摧毁了几家冰激凌工厂</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这个事件如何影响冰激凌市场呢</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下面还是遵循上述三个步骤来分析这个问题</a:t>
            </a:r>
            <a:r>
              <a:rPr lang="en-US" altLang="zh-CN" sz="2000" dirty="0">
                <a:solidFill>
                  <a:schemeClr val="tx1"/>
                </a:solidFill>
                <a:latin typeface="微软雅黑" pitchFamily="34" charset="-122"/>
                <a:ea typeface="微软雅黑" pitchFamily="34" charset="-122"/>
              </a:rPr>
              <a:t>.</a:t>
            </a:r>
            <a:br>
              <a:rPr lang="en-US" altLang="zh-CN" sz="2000" dirty="0">
                <a:solidFill>
                  <a:schemeClr val="tx1"/>
                </a:solidFill>
                <a:latin typeface="微软雅黑" pitchFamily="34" charset="-122"/>
                <a:ea typeface="微软雅黑" pitchFamily="34" charset="-122"/>
              </a:rPr>
            </a:b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１</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地震影响供给曲线</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地震通过减少厂商数量而改变了在任何一种既定价格时厂商生产并销售的冰激凌数量</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需求曲线没变</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因为地震并没有直接改变家庭希望购买的冰激凌数量</a:t>
            </a:r>
            <a:r>
              <a:rPr lang="en-US" altLang="zh-CN" sz="2000" dirty="0">
                <a:solidFill>
                  <a:schemeClr val="tx1"/>
                </a:solidFill>
                <a:latin typeface="微软雅黑" pitchFamily="34" charset="-122"/>
                <a:ea typeface="微软雅黑" pitchFamily="34" charset="-122"/>
              </a:rPr>
              <a:t>.</a:t>
            </a:r>
            <a:br>
              <a:rPr lang="en-US" altLang="zh-CN" sz="2000" dirty="0">
                <a:solidFill>
                  <a:schemeClr val="tx1"/>
                </a:solidFill>
                <a:latin typeface="微软雅黑" pitchFamily="34" charset="-122"/>
                <a:ea typeface="微软雅黑" pitchFamily="34" charset="-122"/>
              </a:rPr>
            </a:b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２</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供给曲线向左移动</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因为在任何一种价格时</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企业愿意并能够出售的总量减少了</a:t>
            </a:r>
            <a:r>
              <a:rPr lang="en-US" altLang="zh-CN" sz="2000" dirty="0">
                <a:solidFill>
                  <a:schemeClr val="tx1"/>
                </a:solidFill>
                <a:latin typeface="微软雅黑" pitchFamily="34" charset="-122"/>
                <a:ea typeface="微软雅黑" pitchFamily="34" charset="-122"/>
              </a:rPr>
              <a:t>.</a:t>
            </a:r>
            <a:br>
              <a:rPr lang="en-US" altLang="zh-CN" sz="2000" dirty="0">
                <a:solidFill>
                  <a:schemeClr val="tx1"/>
                </a:solidFill>
                <a:latin typeface="微软雅黑" pitchFamily="34" charset="-122"/>
                <a:ea typeface="微软雅黑" pitchFamily="34" charset="-122"/>
              </a:rPr>
            </a:b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３</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供给曲线移动使均衡价格上升</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均衡数量减少</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由于地震</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冰激凌的价格上升了</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而销售量减少了</a:t>
            </a:r>
          </a:p>
        </p:txBody>
      </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市场均衡价格</a:t>
            </a:r>
          </a:p>
        </p:txBody>
      </p:sp>
      <p:grpSp>
        <p:nvGrpSpPr>
          <p:cNvPr id="34819"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竖卷形 7"/>
          <p:cNvSpPr/>
          <p:nvPr/>
        </p:nvSpPr>
        <p:spPr>
          <a:xfrm>
            <a:off x="673100" y="1090613"/>
            <a:ext cx="11518900" cy="5767387"/>
          </a:xfrm>
          <a:prstGeom prst="verticalScroll">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dirty="0">
                <a:solidFill>
                  <a:schemeClr val="tx1"/>
                </a:solidFill>
                <a:latin typeface="微软雅黑" pitchFamily="34" charset="-122"/>
                <a:ea typeface="微软雅黑" pitchFamily="34" charset="-122"/>
              </a:rPr>
              <a:t>案例１－３</a:t>
            </a:r>
            <a:endParaRPr lang="en-US" altLang="zh-CN" sz="2000" dirty="0">
              <a:solidFill>
                <a:schemeClr val="tx1"/>
              </a:solidFill>
              <a:latin typeface="微软雅黑" pitchFamily="34" charset="-122"/>
              <a:ea typeface="微软雅黑" pitchFamily="34" charset="-122"/>
            </a:endParaRPr>
          </a:p>
          <a:p>
            <a:pPr>
              <a:defRPr/>
            </a:pPr>
            <a:r>
              <a:rPr lang="zh-CN" altLang="en-US" sz="2000" dirty="0">
                <a:solidFill>
                  <a:schemeClr val="tx1"/>
                </a:solidFill>
                <a:latin typeface="微软雅黑" pitchFamily="34" charset="-122"/>
                <a:ea typeface="微软雅黑" pitchFamily="34" charset="-122"/>
              </a:rPr>
              <a:t>　　供给和需求都变动</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现在假设天气炎热和地震同时发生</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下面仍遵循上述三个步骤来分析两个事件的这种结合</a:t>
            </a:r>
            <a:r>
              <a:rPr lang="en-US" altLang="zh-CN" sz="2000" dirty="0">
                <a:solidFill>
                  <a:schemeClr val="tx1"/>
                </a:solidFill>
                <a:latin typeface="微软雅黑" pitchFamily="34" charset="-122"/>
                <a:ea typeface="微软雅黑" pitchFamily="34" charset="-122"/>
              </a:rPr>
              <a:t>.</a:t>
            </a:r>
          </a:p>
          <a:p>
            <a:pPr>
              <a:defRPr/>
            </a:pP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１</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此时可以确定两条曲线都应该移动</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天气炎热影响需求曲线</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因为它改变了家庭在任何一种既定价格时想要购买的冰激凌数量</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同时</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地震改变了供给曲线</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因为它改变了企业在任何一种既定价格时想要出售的冰激凌数量</a:t>
            </a:r>
            <a:r>
              <a:rPr lang="en-US" altLang="zh-CN" sz="2000" dirty="0">
                <a:solidFill>
                  <a:schemeClr val="tx1"/>
                </a:solidFill>
                <a:latin typeface="微软雅黑" pitchFamily="34" charset="-122"/>
                <a:ea typeface="微软雅黑" pitchFamily="34" charset="-122"/>
              </a:rPr>
              <a:t>.</a:t>
            </a:r>
          </a:p>
          <a:p>
            <a:pPr>
              <a:defRPr/>
            </a:pP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２</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这两条曲线移动的方向</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需求曲线向右移动</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而供给曲线向左移动</a:t>
            </a:r>
            <a:r>
              <a:rPr lang="en-US" altLang="zh-CN" sz="2000" dirty="0">
                <a:solidFill>
                  <a:schemeClr val="tx1"/>
                </a:solidFill>
                <a:latin typeface="微软雅黑" pitchFamily="34" charset="-122"/>
                <a:ea typeface="微软雅黑" pitchFamily="34" charset="-122"/>
              </a:rPr>
              <a:t>.</a:t>
            </a:r>
          </a:p>
          <a:p>
            <a:pPr>
              <a:defRPr/>
            </a:pPr>
            <a:r>
              <a:rPr lang="zh-CN" altLang="en-US" sz="2000" dirty="0">
                <a:solidFill>
                  <a:schemeClr val="tx1"/>
                </a:solidFill>
                <a:latin typeface="微软雅黑" pitchFamily="34" charset="-122"/>
                <a:ea typeface="微软雅黑" pitchFamily="34" charset="-122"/>
              </a:rPr>
              <a:t>　　</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３</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此时会引起两种可能的结果</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这取决于需求和供给曲线移动的相对大小</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在这两种情况下</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均衡价格上升</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一种结果是</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需求有大幅度增加</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而供给减少很小</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均衡数量也增加了</a:t>
            </a:r>
            <a:r>
              <a:rPr lang="en-US" altLang="zh-CN" sz="2000" dirty="0">
                <a:solidFill>
                  <a:schemeClr val="tx1"/>
                </a:solidFill>
                <a:latin typeface="微软雅黑" pitchFamily="34" charset="-122"/>
                <a:ea typeface="微软雅黑" pitchFamily="34" charset="-122"/>
              </a:rPr>
              <a:t>. </a:t>
            </a:r>
            <a:r>
              <a:rPr lang="zh-CN" altLang="en-US" sz="2000" dirty="0">
                <a:solidFill>
                  <a:schemeClr val="tx1"/>
                </a:solidFill>
                <a:latin typeface="微软雅黑" pitchFamily="34" charset="-122"/>
                <a:ea typeface="微软雅黑" pitchFamily="34" charset="-122"/>
              </a:rPr>
              <a:t>另一种结果是</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供给有大幅度减少</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而需求增加很小</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均衡数量减少了</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因此</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这些事件肯定会提高冰激凌的价格</a:t>
            </a:r>
            <a:r>
              <a:rPr lang="en-US" altLang="zh-CN" sz="2000" dirty="0">
                <a:solidFill>
                  <a:schemeClr val="tx1"/>
                </a:solidFill>
                <a:latin typeface="微软雅黑" pitchFamily="34" charset="-122"/>
                <a:ea typeface="微软雅黑" pitchFamily="34" charset="-122"/>
              </a:rPr>
              <a:t>,</a:t>
            </a:r>
            <a:r>
              <a:rPr lang="zh-CN" altLang="en-US" sz="2000" dirty="0">
                <a:solidFill>
                  <a:schemeClr val="tx1"/>
                </a:solidFill>
                <a:latin typeface="微软雅黑" pitchFamily="34" charset="-122"/>
                <a:ea typeface="微软雅黑" pitchFamily="34" charset="-122"/>
              </a:rPr>
              <a:t>但它们对冰激凌销售量的影响是不确定的</a:t>
            </a:r>
            <a:r>
              <a:rPr lang="en-US" altLang="zh-CN" sz="2000" dirty="0">
                <a:solidFill>
                  <a:schemeClr val="tx1"/>
                </a:solidFill>
                <a:latin typeface="微软雅黑" pitchFamily="34" charset="-122"/>
                <a:ea typeface="微软雅黑" pitchFamily="34" charset="-122"/>
              </a:rPr>
              <a:t>.</a:t>
            </a:r>
            <a:endParaRPr lang="zh-CN" altLang="en-US" sz="2000" dirty="0">
              <a:solidFill>
                <a:schemeClr val="tx1"/>
              </a:solidFill>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3650204785"/>
              </p:ext>
            </p:extLst>
          </p:nvPr>
        </p:nvGraphicFramePr>
        <p:xfrm>
          <a:off x="3892872" y="1297178"/>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市场功能</a:t>
            </a:r>
          </a:p>
        </p:txBody>
      </p:sp>
      <p:sp>
        <p:nvSpPr>
          <p:cNvPr id="35844" name="文本框 1"/>
          <p:cNvSpPr txBox="1">
            <a:spLocks noChangeArrowheads="1"/>
          </p:cNvSpPr>
          <p:nvPr/>
        </p:nvSpPr>
        <p:spPr bwMode="auto">
          <a:xfrm>
            <a:off x="1063625" y="1179513"/>
            <a:ext cx="104759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　　经济学在决策过程中发挥其作用的</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前提条件是承认市场配置资源的作用</a:t>
            </a:r>
            <a:r>
              <a:rPr lang="en-US" altLang="zh-CN" sz="2000" dirty="0">
                <a:latin typeface="微软雅黑" panose="020B0503020204020204" pitchFamily="34" charset="-122"/>
                <a:ea typeface="微软雅黑" panose="020B0503020204020204" pitchFamily="34" charset="-122"/>
              </a:rPr>
              <a:t>. </a:t>
            </a: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管理经济学着眼于市场经济条件下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企业</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怎么确定价格</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怎么选择产量</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　怎么实现最大限度的利润 。</a:t>
            </a:r>
            <a:endParaRPr lang="en-US" altLang="zh-CN" sz="2000" dirty="0">
              <a:latin typeface="微软雅黑" panose="020B0503020204020204" pitchFamily="34" charset="-122"/>
              <a:ea typeface="微软雅黑" panose="020B0503020204020204" pitchFamily="34" charset="-122"/>
            </a:endParaRPr>
          </a:p>
        </p:txBody>
      </p:sp>
      <p:grpSp>
        <p:nvGrpSpPr>
          <p:cNvPr id="35845"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思考题</a:t>
            </a:r>
          </a:p>
        </p:txBody>
      </p:sp>
      <p:sp>
        <p:nvSpPr>
          <p:cNvPr id="36867" name="文本框 1"/>
          <p:cNvSpPr txBox="1">
            <a:spLocks noChangeArrowheads="1"/>
          </p:cNvSpPr>
          <p:nvPr/>
        </p:nvSpPr>
        <p:spPr bwMode="auto">
          <a:xfrm>
            <a:off x="1063625" y="1116013"/>
            <a:ext cx="10475913" cy="572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１．需求与需求量的区别是什么</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２．互补品与替代品的区别是什么</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３．画出两个不同市场的供需图</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标记为 </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然后说明下列不同事件对价格和数量的影响</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是替代品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生产者预期商品 </a:t>
            </a:r>
            <a:r>
              <a:rPr lang="en-US" altLang="zh-CN" dirty="0">
                <a:latin typeface="微软雅黑" panose="020B0503020204020204" pitchFamily="34" charset="-122"/>
                <a:ea typeface="微软雅黑" panose="020B0503020204020204" pitchFamily="34" charset="-122"/>
              </a:rPr>
              <a:t>A </a:t>
            </a:r>
            <a:r>
              <a:rPr lang="zh-CN" altLang="en-US" dirty="0">
                <a:latin typeface="微软雅黑" panose="020B0503020204020204" pitchFamily="34" charset="-122"/>
                <a:ea typeface="微软雅黑" panose="020B0503020204020204" pitchFamily="34" charset="-122"/>
              </a:rPr>
              <a:t>价格要涨</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２</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满足同样的口味</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人们的口味从 </a:t>
            </a:r>
            <a:r>
              <a:rPr lang="en-US" altLang="zh-CN" dirty="0">
                <a:latin typeface="微软雅黑" panose="020B0503020204020204" pitchFamily="34" charset="-122"/>
                <a:ea typeface="微软雅黑" panose="020B0503020204020204" pitchFamily="34" charset="-122"/>
              </a:rPr>
              <a:t>A </a:t>
            </a:r>
            <a:r>
              <a:rPr lang="zh-CN" altLang="en-US" dirty="0">
                <a:latin typeface="微软雅黑" panose="020B0503020204020204" pitchFamily="34" charset="-122"/>
                <a:ea typeface="微软雅黑" panose="020B0503020204020204" pitchFamily="34" charset="-122"/>
              </a:rPr>
              <a:t>转向 </a:t>
            </a:r>
            <a:r>
              <a:rPr lang="en-US" altLang="zh-CN" dirty="0">
                <a:latin typeface="微软雅黑" panose="020B0503020204020204" pitchFamily="34" charset="-122"/>
                <a:ea typeface="微软雅黑" panose="020B0503020204020204" pitchFamily="34" charset="-122"/>
              </a:rPr>
              <a:t>B.</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３</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是互补品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商品 </a:t>
            </a:r>
            <a:r>
              <a:rPr lang="en-US" altLang="zh-CN" dirty="0">
                <a:latin typeface="微软雅黑" panose="020B0503020204020204" pitchFamily="34" charset="-122"/>
                <a:ea typeface="微软雅黑" panose="020B0503020204020204" pitchFamily="34" charset="-122"/>
              </a:rPr>
              <a:t>B</a:t>
            </a:r>
            <a:r>
              <a:rPr lang="zh-CN" altLang="en-US" dirty="0">
                <a:latin typeface="微软雅黑" panose="020B0503020204020204" pitchFamily="34" charset="-122"/>
                <a:ea typeface="微软雅黑" panose="020B0503020204020204" pitchFamily="34" charset="-122"/>
              </a:rPr>
              <a:t>生产技术有了很大的提高</a:t>
            </a:r>
            <a:r>
              <a:rPr lang="en-US" altLang="zh-CN"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４．运用供给和需求曲线的移动来说明下述事件对苹果市场的影响</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要弄清楚价格和销售量变动的方向</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科学家发现一天吃一个苹果确实能不生病</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２</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甜橙的价格增至原来的３倍</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３</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一场干旱使苹果的收成比原来减少了２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３</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４</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数以千计的大学生放弃学业成为苹果采摘者</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数以千计的大学生放弃学业成为苹果种植者。</a:t>
            </a:r>
            <a:endParaRPr lang="en-US" altLang="zh-CN" dirty="0">
              <a:latin typeface="微软雅黑" panose="020B0503020204020204" pitchFamily="34" charset="-122"/>
              <a:ea typeface="微软雅黑" panose="020B0503020204020204" pitchFamily="34" charset="-122"/>
            </a:endParaRPr>
          </a:p>
        </p:txBody>
      </p:sp>
      <p:grpSp>
        <p:nvGrpSpPr>
          <p:cNvPr id="3686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思考题</a:t>
            </a:r>
          </a:p>
        </p:txBody>
      </p:sp>
      <p:sp>
        <p:nvSpPr>
          <p:cNvPr id="37891" name="文本框 1"/>
          <p:cNvSpPr txBox="1">
            <a:spLocks noChangeArrowheads="1"/>
          </p:cNvSpPr>
          <p:nvPr/>
        </p:nvSpPr>
        <p:spPr bwMode="auto">
          <a:xfrm>
            <a:off x="1063625" y="1116013"/>
            <a:ext cx="10475913" cy="39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５．市场的均衡是如何实现的</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６．以某一商品为例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简述市场的功能</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７．美国和日本工人每人每年可以生产４辆汽车</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一个美国工人一年可以生产１ ０吨粮食</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而一个日本工人一年可以生产５吨粮食</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为了使事情简单化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假设每个国家有１亿个工人</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根据这种情况</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绘制一个类似于表１ </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３</a:t>
            </a:r>
            <a:r>
              <a:rPr lang="zh-CN" altLang="en-US" dirty="0">
                <a:latin typeface="微软雅黑" panose="020B0503020204020204" pitchFamily="34" charset="-122"/>
                <a:ea typeface="微软雅黑" panose="020B0503020204020204" pitchFamily="34" charset="-122"/>
              </a:rPr>
              <a:t>的表</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２</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画出美国和日本经济的生产可能性边界</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３</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哪个国家在生产汽车中有绝对优势</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生产粮食呢</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４</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没有贸易时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每个国家有一半工人生产汽车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一半工人生产粮食</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每个国家能生产多少汽车和粮食呢</a:t>
            </a:r>
            <a:r>
              <a:rPr lang="en-US" altLang="zh-CN" dirty="0">
                <a:latin typeface="微软雅黑" panose="020B0503020204020204" pitchFamily="34" charset="-122"/>
                <a:ea typeface="微软雅黑" panose="020B0503020204020204" pitchFamily="34" charset="-122"/>
              </a:rPr>
              <a:t>?</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从没有贸易的状况出发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举例说明贸易可以使每个国家的状况更好</a:t>
            </a:r>
            <a:endParaRPr lang="en-US" altLang="zh-CN" dirty="0">
              <a:latin typeface="微软雅黑" panose="020B0503020204020204" pitchFamily="34" charset="-122"/>
              <a:ea typeface="微软雅黑" panose="020B0503020204020204" pitchFamily="34" charset="-122"/>
            </a:endParaRPr>
          </a:p>
        </p:txBody>
      </p:sp>
      <p:grpSp>
        <p:nvGrpSpPr>
          <p:cNvPr id="3789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4763"/>
            <a:ext cx="121793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sp>
        <p:nvSpPr>
          <p:cNvPr id="20" name="矩形 19"/>
          <p:cNvSpPr/>
          <p:nvPr/>
        </p:nvSpPr>
        <p:spPr>
          <a:xfrm>
            <a:off x="1261745" y="1874520"/>
            <a:ext cx="4522470" cy="1767205"/>
          </a:xfrm>
          <a:prstGeom prst="rect">
            <a:avLst/>
          </a:prstGeom>
        </p:spPr>
        <p:txBody>
          <a:bodyPr lIns="128994" tIns="64498" rIns="128994" bIns="64498">
            <a:spAutoFit/>
          </a:bodyPr>
          <a:lstStyle/>
          <a:p>
            <a:pPr fontAlgn="auto">
              <a:spcBef>
                <a:spcPts val="0"/>
              </a:spcBef>
              <a:spcAft>
                <a:spcPts val="0"/>
              </a:spcAft>
              <a:defRPr/>
            </a:pPr>
            <a:r>
              <a:rPr lang="en-US" sz="10665" kern="0" dirty="0">
                <a:solidFill>
                  <a:schemeClr val="bg1"/>
                </a:solidFill>
                <a:effectLst>
                  <a:glow rad="63500">
                    <a:schemeClr val="bg1">
                      <a:lumMod val="65000"/>
                      <a:alpha val="40000"/>
                    </a:schemeClr>
                  </a:glow>
                </a:effectLst>
                <a:latin typeface="Impact" panose="020B0806030902050204" pitchFamily="34" charset="0"/>
                <a:ea typeface="+mn-ea"/>
              </a:rPr>
              <a:t>Thanks</a:t>
            </a:r>
          </a:p>
        </p:txBody>
      </p:sp>
      <p:sp>
        <p:nvSpPr>
          <p:cNvPr id="23" name="矩形 22"/>
          <p:cNvSpPr/>
          <p:nvPr/>
        </p:nvSpPr>
        <p:spPr>
          <a:xfrm>
            <a:off x="6878619" y="3009922"/>
            <a:ext cx="4981403" cy="1976915"/>
          </a:xfrm>
          <a:prstGeom prst="rect">
            <a:avLst/>
          </a:prstGeom>
        </p:spPr>
        <p:txBody>
          <a:bodyPr lIns="128994" tIns="64498" rIns="128994" bIns="64498">
            <a:spAutoFit/>
          </a:bodyPr>
          <a:lstStyle/>
          <a:p>
            <a:pPr fontAlgn="auto">
              <a:spcBef>
                <a:spcPts val="0"/>
              </a:spcBef>
              <a:spcAft>
                <a:spcPts val="0"/>
              </a:spcAft>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期待下一单元</a:t>
            </a:r>
            <a:endParaRPr lang="en-US" altLang="zh-CN"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fontAlgn="auto">
              <a:spcBef>
                <a:spcPts val="0"/>
              </a:spcBef>
              <a:spcAft>
                <a:spcPts val="0"/>
              </a:spcAft>
              <a:defRPr/>
            </a:pPr>
            <a:endParaRPr lang="en-US" altLang="zh-CN"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fontAlgn="auto">
              <a:spcBef>
                <a:spcPts val="0"/>
              </a:spcBef>
              <a:spcAft>
                <a:spcPts val="0"/>
              </a:spcAft>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弹性理论</a:t>
            </a:r>
          </a:p>
        </p:txBody>
      </p:sp>
      <p:pic>
        <p:nvPicPr>
          <p:cNvPr id="38918" name="图片 1"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01400" y="203200"/>
            <a:ext cx="71596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3" presetClass="entr" presetSubtype="32" fill="hold"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nodeType="afterGroup">
                            <p:stCondLst>
                              <p:cond delay="1450"/>
                            </p:stCondLst>
                            <p:childTnLst>
                              <p:par>
                                <p:cTn id="14" presetID="16" presetClass="entr" presetSubtype="21"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3621087"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a:t>
            </a:r>
          </a:p>
        </p:txBody>
      </p:sp>
      <p:sp>
        <p:nvSpPr>
          <p:cNvPr id="7171" name="文本框 1"/>
          <p:cNvSpPr txBox="1">
            <a:spLocks noChangeArrowheads="1"/>
          </p:cNvSpPr>
          <p:nvPr/>
        </p:nvSpPr>
        <p:spPr bwMode="auto">
          <a:xfrm>
            <a:off x="1079500" y="1325324"/>
            <a:ext cx="104759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latin typeface="微软雅黑" panose="020B0503020204020204" pitchFamily="34" charset="-122"/>
                <a:ea typeface="微软雅黑" panose="020B0503020204020204" pitchFamily="34" charset="-122"/>
              </a:rPr>
              <a:t>一、市场概述</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市场是某种物品或劳务的一群买者与卖者</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买者作为一个群体决定了一种物品的需求</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而卖者作为一个群体决定了一种物品的供给</a:t>
            </a:r>
            <a:r>
              <a:rPr lang="en-US" altLang="zh-CN" sz="2000" dirty="0">
                <a:latin typeface="微软雅黑" panose="020B0503020204020204" pitchFamily="34" charset="-122"/>
                <a:ea typeface="微软雅黑" panose="020B0503020204020204" pitchFamily="34" charset="-122"/>
              </a:rPr>
              <a:t>.</a:t>
            </a:r>
          </a:p>
        </p:txBody>
      </p:sp>
      <p:grpSp>
        <p:nvGrpSpPr>
          <p:cNvPr id="717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1" name="图示 10"/>
          <p:cNvGraphicFramePr/>
          <p:nvPr>
            <p:extLst>
              <p:ext uri="{D42A27DB-BD31-4B8C-83A1-F6EECF244321}">
                <p14:modId xmlns:p14="http://schemas.microsoft.com/office/powerpoint/2010/main" val="126963818"/>
              </p:ext>
            </p:extLst>
          </p:nvPr>
        </p:nvGraphicFramePr>
        <p:xfrm>
          <a:off x="1504950" y="3048001"/>
          <a:ext cx="9963150" cy="2838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3621087"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市场</a:t>
            </a:r>
          </a:p>
        </p:txBody>
      </p:sp>
      <p:sp>
        <p:nvSpPr>
          <p:cNvPr id="8195" name="文本框 1"/>
          <p:cNvSpPr txBox="1">
            <a:spLocks noChangeArrowheads="1"/>
          </p:cNvSpPr>
          <p:nvPr/>
        </p:nvSpPr>
        <p:spPr bwMode="auto">
          <a:xfrm>
            <a:off x="1079500" y="1511300"/>
            <a:ext cx="1047591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latin typeface="微软雅黑" panose="020B0503020204020204" pitchFamily="34" charset="-122"/>
                <a:ea typeface="微软雅黑" panose="020B0503020204020204" pitchFamily="34" charset="-122"/>
              </a:rPr>
              <a:t>二、经济模型</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图１ －１提出了一个直观的经济模型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这个模型称为经济循环简化流向图</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在这个模型中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经济简化为由两类决策者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家庭和企业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所组成</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endParaRPr lang="en-US" altLang="zh-CN" sz="2000" dirty="0">
              <a:latin typeface="微软雅黑" panose="020B0503020204020204" pitchFamily="34" charset="-122"/>
              <a:ea typeface="微软雅黑" panose="020B0503020204020204" pitchFamily="34" charset="-122"/>
            </a:endParaRPr>
          </a:p>
        </p:txBody>
      </p:sp>
      <p:grpSp>
        <p:nvGrpSpPr>
          <p:cNvPr id="8196"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19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8850" y="3124200"/>
            <a:ext cx="69913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3621087"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9219" name="文本框 1"/>
          <p:cNvSpPr txBox="1">
            <a:spLocks noChangeArrowheads="1"/>
          </p:cNvSpPr>
          <p:nvPr/>
        </p:nvSpPr>
        <p:spPr bwMode="auto">
          <a:xfrm>
            <a:off x="1079500" y="1328420"/>
            <a:ext cx="10475913"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一、需求曲线</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b="1" dirty="0">
                <a:latin typeface="微软雅黑" panose="020B0503020204020204" pitchFamily="34" charset="-122"/>
                <a:ea typeface="微软雅黑" panose="020B0503020204020204" pitchFamily="34" charset="-122"/>
              </a:rPr>
              <a:t>１．需求的概念</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需求指一个特定时期内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消费者对一种商品在某一价格下愿意而且能够购买的数量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可以用需求表和需求曲线来分析需求的变化规律。</a:t>
            </a:r>
            <a:endParaRPr lang="en-US" altLang="zh-CN" sz="20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000" dirty="0">
                <a:latin typeface="微软雅黑" panose="020B0503020204020204" pitchFamily="34" charset="-122"/>
                <a:ea typeface="微软雅黑" panose="020B0503020204020204" pitchFamily="34" charset="-122"/>
              </a:rPr>
              <a:t>理解该概念时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需要注意以下问题</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需求是在其他条件不变的情况下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价格和数量的统一</a:t>
            </a:r>
            <a:r>
              <a:rPr lang="en-US" altLang="zh-CN" sz="2000" dirty="0">
                <a:latin typeface="微软雅黑" panose="020B0503020204020204" pitchFamily="34" charset="-122"/>
                <a:ea typeface="微软雅黑" panose="020B0503020204020204" pitchFamily="34" charset="-122"/>
              </a:rPr>
              <a:t>.</a:t>
            </a:r>
          </a:p>
          <a:p>
            <a:pPr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需求是消费者愿意购买的该商品或劳务的数量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而不是指他实际购买的数量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实际购买多少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还取决于市场上确立的销售价格</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３</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它是有支付能力的需求</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是欲望与支付能力的统一</a:t>
            </a:r>
            <a:br>
              <a:rPr lang="zh-CN" altLang="en-US"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需求总是涉及两个变量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即价格和需求量</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没有相应的价格</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就没有需求</a:t>
            </a:r>
            <a:r>
              <a:rPr lang="en-US" altLang="zh-CN" sz="2000" dirty="0">
                <a:latin typeface="微软雅黑" panose="020B0503020204020204" pitchFamily="34" charset="-122"/>
                <a:ea typeface="微软雅黑" panose="020B0503020204020204" pitchFamily="34" charset="-122"/>
              </a:rPr>
              <a:t>.</a:t>
            </a:r>
          </a:p>
        </p:txBody>
      </p:sp>
      <p:grpSp>
        <p:nvGrpSpPr>
          <p:cNvPr id="9220"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5005387"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0243" name="文本框 1"/>
          <p:cNvSpPr txBox="1">
            <a:spLocks noChangeArrowheads="1"/>
          </p:cNvSpPr>
          <p:nvPr/>
        </p:nvSpPr>
        <p:spPr bwMode="auto">
          <a:xfrm>
            <a:off x="1158875" y="1401794"/>
            <a:ext cx="1047591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微软雅黑" panose="020B0503020204020204" pitchFamily="34" charset="-122"/>
                <a:ea typeface="微软雅黑" panose="020B0503020204020204" pitchFamily="34" charset="-122"/>
              </a:rPr>
              <a:t>２．需求表和需求曲线</a:t>
            </a:r>
            <a:r>
              <a:rPr lang="zh-CN" altLang="en-US" sz="2000" dirty="0">
                <a:latin typeface="微软雅黑" panose="020B0503020204020204" pitchFamily="34" charset="-122"/>
                <a:ea typeface="微软雅黑" panose="020B0503020204020204" pitchFamily="34" charset="-122"/>
              </a:rPr>
              <a:t/>
            </a:r>
            <a:br>
              <a:rPr lang="zh-CN" altLang="en-US"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需求表和需求曲线的形成</a:t>
            </a:r>
            <a:r>
              <a:rPr lang="en-US" altLang="zh-CN" sz="2000" dirty="0">
                <a:latin typeface="微软雅黑" panose="020B0503020204020204" pitchFamily="34" charset="-122"/>
                <a:ea typeface="微软雅黑" panose="020B0503020204020204" pitchFamily="34" charset="-122"/>
              </a:rPr>
              <a:t>.</a:t>
            </a:r>
            <a:endParaRPr lang="en-US" altLang="zh-CN" sz="2000" dirty="0"/>
          </a:p>
          <a:p>
            <a:pPr eaLnBrk="1" hangingPunct="1">
              <a:lnSpc>
                <a:spcPct val="150000"/>
              </a:lnSpc>
            </a:pPr>
            <a:endParaRPr lang="en-US" altLang="zh-CN" sz="2000" dirty="0">
              <a:latin typeface="微软雅黑" panose="020B0503020204020204" pitchFamily="34" charset="-122"/>
              <a:ea typeface="微软雅黑" panose="020B0503020204020204" pitchFamily="34" charset="-122"/>
            </a:endParaRPr>
          </a:p>
        </p:txBody>
      </p:sp>
      <p:grpSp>
        <p:nvGrpSpPr>
          <p:cNvPr id="10244"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4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736850"/>
            <a:ext cx="1001236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1267" name="文本框 1"/>
          <p:cNvSpPr txBox="1">
            <a:spLocks noChangeArrowheads="1"/>
          </p:cNvSpPr>
          <p:nvPr/>
        </p:nvSpPr>
        <p:spPr bwMode="auto">
          <a:xfrm>
            <a:off x="1063625" y="1179513"/>
            <a:ext cx="10475913"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400" b="1" dirty="0">
                <a:latin typeface="微软雅黑" panose="020B0503020204020204" pitchFamily="34" charset="-122"/>
                <a:ea typeface="微软雅黑" panose="020B0503020204020204" pitchFamily="34" charset="-122"/>
              </a:rPr>
              <a:t>　　３．需求曲线的特点</a:t>
            </a:r>
          </a:p>
        </p:txBody>
      </p:sp>
      <p:grpSp>
        <p:nvGrpSpPr>
          <p:cNvPr id="1126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0" name="图示 9"/>
          <p:cNvGraphicFramePr/>
          <p:nvPr>
            <p:extLst>
              <p:ext uri="{D42A27DB-BD31-4B8C-83A1-F6EECF244321}">
                <p14:modId xmlns:p14="http://schemas.microsoft.com/office/powerpoint/2010/main" val="263281749"/>
              </p:ext>
            </p:extLst>
          </p:nvPr>
        </p:nvGraphicFramePr>
        <p:xfrm>
          <a:off x="1993900" y="1866901"/>
          <a:ext cx="8826500" cy="4229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4957762"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需求理论</a:t>
            </a:r>
          </a:p>
        </p:txBody>
      </p:sp>
      <p:sp>
        <p:nvSpPr>
          <p:cNvPr id="12291" name="文本框 1"/>
          <p:cNvSpPr txBox="1">
            <a:spLocks noChangeArrowheads="1"/>
          </p:cNvSpPr>
          <p:nvPr/>
        </p:nvSpPr>
        <p:spPr bwMode="auto">
          <a:xfrm>
            <a:off x="1063625" y="1179513"/>
            <a:ext cx="10475913"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400" b="1" dirty="0">
                <a:latin typeface="微软雅黑" panose="020B0503020204020204" pitchFamily="34" charset="-122"/>
                <a:ea typeface="微软雅黑" panose="020B0503020204020204" pitchFamily="34" charset="-122"/>
              </a:rPr>
              <a:t>二、需求定理</a:t>
            </a:r>
            <a:endParaRPr lang="en-US" altLang="zh-CN" sz="2400" b="1" dirty="0">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需求定理反映了一般商品的客观实际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但并不排除某些特殊商品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又由于这些商品只占极小一部分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因此需求定理并没有因此而遭到破坏</a:t>
            </a:r>
            <a:r>
              <a:rPr lang="en-US" altLang="zh-CN" sz="2000" dirty="0">
                <a:latin typeface="微软雅黑" panose="020B0503020204020204" pitchFamily="34" charset="-122"/>
                <a:ea typeface="微软雅黑" panose="020B0503020204020204" pitchFamily="34" charset="-122"/>
              </a:rPr>
              <a:t>.</a:t>
            </a:r>
          </a:p>
          <a:p>
            <a:pPr algn="just"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需求定理的内容</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在其他条件不变的情况下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某商品需求量与价格成反方向变动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即需求量随着商品本　　　　　</a:t>
            </a:r>
            <a:endParaRPr lang="en-US" altLang="zh-CN" sz="2000" dirty="0">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身价格上升而减少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随商品本身价格下降而增加</a:t>
            </a:r>
            <a:r>
              <a:rPr lang="en-US" altLang="zh-CN" sz="2000" dirty="0">
                <a:latin typeface="微软雅黑" panose="020B0503020204020204" pitchFamily="34" charset="-122"/>
                <a:ea typeface="微软雅黑" panose="020B0503020204020204" pitchFamily="34" charset="-122"/>
              </a:rPr>
              <a:t>.</a:t>
            </a:r>
          </a:p>
          <a:p>
            <a:pPr algn="just" eaLnBrk="1" hangingPunct="1">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适用条件</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需求定理是以一定的假设条件为前提的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即“其他条件不变”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即除了商品本身的价格之外</a:t>
            </a:r>
            <a:r>
              <a:rPr lang="en-US" altLang="zh-CN"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grpSp>
        <p:nvGrpSpPr>
          <p:cNvPr id="12292"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735</TotalTime>
  <Words>955</Words>
  <Application>Microsoft Office PowerPoint</Application>
  <PresentationFormat>自定义</PresentationFormat>
  <Paragraphs>174</Paragraphs>
  <Slides>36</Slides>
  <Notes>2</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212</cp:revision>
  <dcterms:created xsi:type="dcterms:W3CDTF">2015-05-05T08:02:00Z</dcterms:created>
  <dcterms:modified xsi:type="dcterms:W3CDTF">2017-07-21T02:37:06Z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