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257" r:id="rId13"/>
    <p:sldId id="258" r:id="rId14"/>
    <p:sldId id="259" r:id="rId15"/>
    <p:sldId id="268" r:id="rId16"/>
    <p:sldId id="302" r:id="rId17"/>
    <p:sldId id="265" r:id="rId18"/>
    <p:sldId id="303" r:id="rId19"/>
    <p:sldId id="304" r:id="rId20"/>
    <p:sldId id="267" r:id="rId21"/>
    <p:sldId id="305" r:id="rId22"/>
    <p:sldId id="306" r:id="rId23"/>
    <p:sldId id="298" r:id="rId24"/>
    <p:sldId id="307" r:id="rId25"/>
    <p:sldId id="308" r:id="rId26"/>
    <p:sldId id="299" r:id="rId27"/>
    <p:sldId id="300" r:id="rId28"/>
    <p:sldId id="309" r:id="rId29"/>
    <p:sldId id="301" r:id="rId30"/>
    <p:sldId id="310" r:id="rId31"/>
    <p:sldId id="311" r:id="rId32"/>
    <p:sldId id="312" r:id="rId3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B8D"/>
    <a:srgbClr val="008BBC"/>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702"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theme" Target="theme/theme1.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1B3CA92-BCCC-46EE-B236-968AFC76E774}" type="slidenum">
              <a:rPr altLang="zh-CN"/>
              <a:pPr>
                <a:defRPr/>
              </a:pPr>
              <a:t>‹#›</a:t>
            </a:fld>
            <a:endParaRPr lang="zh-CN" altLang="zh-CN"/>
          </a:p>
        </p:txBody>
      </p:sp>
    </p:spTree>
    <p:extLst>
      <p:ext uri="{BB962C8B-B14F-4D97-AF65-F5344CB8AC3E}">
        <p14:creationId xmlns:p14="http://schemas.microsoft.com/office/powerpoint/2010/main" val="2518832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2F17A65-BE06-42C4-857D-829B00852825}" type="slidenum">
              <a:rPr altLang="zh-CN"/>
              <a:pPr>
                <a:defRPr/>
              </a:pPr>
              <a:t>‹#›</a:t>
            </a:fld>
            <a:endParaRPr lang="zh-CN" altLang="zh-CN"/>
          </a:p>
        </p:txBody>
      </p:sp>
    </p:spTree>
    <p:extLst>
      <p:ext uri="{BB962C8B-B14F-4D97-AF65-F5344CB8AC3E}">
        <p14:creationId xmlns:p14="http://schemas.microsoft.com/office/powerpoint/2010/main" val="374044567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4F14A493-D66C-4154-8AF1-AD23CD0B5CAB}" type="slidenum">
              <a:rPr altLang="zh-CN"/>
              <a:pPr>
                <a:defRPr/>
              </a:pPr>
              <a:t>‹#›</a:t>
            </a:fld>
            <a:endParaRPr lang="zh-CN" altLang="zh-CN"/>
          </a:p>
        </p:txBody>
      </p:sp>
    </p:spTree>
    <p:extLst>
      <p:ext uri="{BB962C8B-B14F-4D97-AF65-F5344CB8AC3E}">
        <p14:creationId xmlns:p14="http://schemas.microsoft.com/office/powerpoint/2010/main" val="206311212"/>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6309542-B4F4-4A3E-B009-1845BF16A197}" type="slidenum">
              <a:rPr altLang="zh-CN"/>
              <a:pPr>
                <a:defRPr/>
              </a:pPr>
              <a:t>‹#›</a:t>
            </a:fld>
            <a:endParaRPr lang="zh-CN" altLang="zh-CN"/>
          </a:p>
        </p:txBody>
      </p:sp>
    </p:spTree>
    <p:extLst>
      <p:ext uri="{BB962C8B-B14F-4D97-AF65-F5344CB8AC3E}">
        <p14:creationId xmlns:p14="http://schemas.microsoft.com/office/powerpoint/2010/main" val="421784469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FA12434-1BA1-43CF-B038-3D3A1F4ADFEF}" type="slidenum">
              <a:rPr altLang="zh-CN"/>
              <a:pPr>
                <a:defRPr/>
              </a:pPr>
              <a:t>‹#›</a:t>
            </a:fld>
            <a:endParaRPr lang="zh-CN" altLang="zh-CN"/>
          </a:p>
        </p:txBody>
      </p:sp>
    </p:spTree>
    <p:extLst>
      <p:ext uri="{BB962C8B-B14F-4D97-AF65-F5344CB8AC3E}">
        <p14:creationId xmlns:p14="http://schemas.microsoft.com/office/powerpoint/2010/main" val="50287857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DE9F8FC-5277-4B3F-9F9A-E8495022C9D9}" type="slidenum">
              <a:rPr altLang="zh-CN"/>
              <a:pPr>
                <a:defRPr/>
              </a:pPr>
              <a:t>‹#›</a:t>
            </a:fld>
            <a:endParaRPr lang="zh-CN" altLang="zh-CN"/>
          </a:p>
        </p:txBody>
      </p:sp>
    </p:spTree>
    <p:extLst>
      <p:ext uri="{BB962C8B-B14F-4D97-AF65-F5344CB8AC3E}">
        <p14:creationId xmlns:p14="http://schemas.microsoft.com/office/powerpoint/2010/main" val="125532656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9CC9507E-386A-4246-9825-D56BB1F16CA2}" type="slidenum">
              <a:rPr altLang="zh-CN"/>
              <a:pPr>
                <a:defRPr/>
              </a:pPr>
              <a:t>‹#›</a:t>
            </a:fld>
            <a:endParaRPr lang="zh-CN" altLang="zh-CN"/>
          </a:p>
        </p:txBody>
      </p:sp>
    </p:spTree>
    <p:extLst>
      <p:ext uri="{BB962C8B-B14F-4D97-AF65-F5344CB8AC3E}">
        <p14:creationId xmlns:p14="http://schemas.microsoft.com/office/powerpoint/2010/main" val="13835677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F900E062-556E-4EA7-BC7E-92A5BDAA5967}" type="slidenum">
              <a:rPr altLang="zh-CN"/>
              <a:pPr>
                <a:defRPr/>
              </a:pPr>
              <a:t>‹#›</a:t>
            </a:fld>
            <a:endParaRPr lang="zh-CN" altLang="zh-CN"/>
          </a:p>
        </p:txBody>
      </p:sp>
    </p:spTree>
    <p:extLst>
      <p:ext uri="{BB962C8B-B14F-4D97-AF65-F5344CB8AC3E}">
        <p14:creationId xmlns:p14="http://schemas.microsoft.com/office/powerpoint/2010/main" val="382324847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F4B9C121-20DE-4E42-A06E-AA282D95434B}" type="slidenum">
              <a:rPr altLang="zh-CN"/>
              <a:pPr>
                <a:defRPr/>
              </a:pPr>
              <a:t>‹#›</a:t>
            </a:fld>
            <a:endParaRPr lang="zh-CN" altLang="zh-CN"/>
          </a:p>
        </p:txBody>
      </p:sp>
    </p:spTree>
    <p:extLst>
      <p:ext uri="{BB962C8B-B14F-4D97-AF65-F5344CB8AC3E}">
        <p14:creationId xmlns:p14="http://schemas.microsoft.com/office/powerpoint/2010/main" val="248954170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809E9D2E-8067-4721-9992-22E8FD738A6A}" type="slidenum">
              <a:rPr altLang="zh-CN"/>
              <a:pPr>
                <a:defRPr/>
              </a:pPr>
              <a:t>‹#›</a:t>
            </a:fld>
            <a:endParaRPr lang="zh-CN" altLang="zh-CN"/>
          </a:p>
        </p:txBody>
      </p:sp>
    </p:spTree>
    <p:extLst>
      <p:ext uri="{BB962C8B-B14F-4D97-AF65-F5344CB8AC3E}">
        <p14:creationId xmlns:p14="http://schemas.microsoft.com/office/powerpoint/2010/main" val="331448856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10B87AB4-B2EE-4C4E-9C04-E3876F61E510}" type="slidenum">
              <a:rPr altLang="zh-CN"/>
              <a:pPr>
                <a:defRPr/>
              </a:pPr>
              <a:t>‹#›</a:t>
            </a:fld>
            <a:endParaRPr lang="zh-CN" altLang="zh-CN"/>
          </a:p>
        </p:txBody>
      </p:sp>
    </p:spTree>
    <p:extLst>
      <p:ext uri="{BB962C8B-B14F-4D97-AF65-F5344CB8AC3E}">
        <p14:creationId xmlns:p14="http://schemas.microsoft.com/office/powerpoint/2010/main" val="310042757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18046DA-69FC-450D-8F9A-8D5FA21C13DF}" type="slidenum">
              <a:rPr altLang="zh-CN"/>
              <a:pPr>
                <a:defRPr/>
              </a:pPr>
              <a:t>‹#›</a:t>
            </a:fld>
            <a:endParaRPr lang="zh-CN" altLang="zh-CN"/>
          </a:p>
        </p:txBody>
      </p:sp>
    </p:spTree>
    <p:extLst>
      <p:ext uri="{BB962C8B-B14F-4D97-AF65-F5344CB8AC3E}">
        <p14:creationId xmlns:p14="http://schemas.microsoft.com/office/powerpoint/2010/main" val="2986742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78159C0-2B80-4A59-BAEF-7A3F970D90B2}" type="slidenum">
              <a:rPr altLang="zh-CN"/>
              <a:pPr>
                <a:defRPr/>
              </a:pPr>
              <a:t>‹#›</a:t>
            </a:fld>
            <a:endParaRPr lang="zh-CN" altLang="zh-CN"/>
          </a:p>
        </p:txBody>
      </p:sp>
    </p:spTree>
    <p:extLst>
      <p:ext uri="{BB962C8B-B14F-4D97-AF65-F5344CB8AC3E}">
        <p14:creationId xmlns:p14="http://schemas.microsoft.com/office/powerpoint/2010/main" val="104671429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7DD2B4F-3FF5-427E-9142-43B0313822E6}" type="slidenum">
              <a:rPr altLang="zh-CN"/>
              <a:pPr>
                <a:defRPr/>
              </a:pPr>
              <a:t>‹#›</a:t>
            </a:fld>
            <a:endParaRPr lang="zh-CN" altLang="zh-CN"/>
          </a:p>
        </p:txBody>
      </p:sp>
    </p:spTree>
    <p:extLst>
      <p:ext uri="{BB962C8B-B14F-4D97-AF65-F5344CB8AC3E}">
        <p14:creationId xmlns:p14="http://schemas.microsoft.com/office/powerpoint/2010/main" val="404756041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21CB12C-15B8-4BC8-A056-55778D4B37AB}" type="slidenum">
              <a:rPr altLang="zh-CN"/>
              <a:pPr>
                <a:defRPr/>
              </a:pPr>
              <a:t>‹#›</a:t>
            </a:fld>
            <a:endParaRPr lang="zh-CN" altLang="zh-CN"/>
          </a:p>
        </p:txBody>
      </p:sp>
    </p:spTree>
    <p:extLst>
      <p:ext uri="{BB962C8B-B14F-4D97-AF65-F5344CB8AC3E}">
        <p14:creationId xmlns:p14="http://schemas.microsoft.com/office/powerpoint/2010/main" val="24647531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FB890A6-BF13-4581-9E63-FAE77A7EE9CB}" type="slidenum">
              <a:rPr altLang="zh-CN"/>
              <a:pPr>
                <a:defRPr/>
              </a:pPr>
              <a:t>‹#›</a:t>
            </a:fld>
            <a:endParaRPr lang="zh-CN" altLang="zh-CN"/>
          </a:p>
        </p:txBody>
      </p:sp>
    </p:spTree>
    <p:extLst>
      <p:ext uri="{BB962C8B-B14F-4D97-AF65-F5344CB8AC3E}">
        <p14:creationId xmlns:p14="http://schemas.microsoft.com/office/powerpoint/2010/main" val="118922640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949DAF9-48DA-4119-B4DC-7BCAE0E81742}" type="slidenum">
              <a:rPr altLang="zh-CN"/>
              <a:pPr>
                <a:defRPr/>
              </a:pPr>
              <a:t>‹#›</a:t>
            </a:fld>
            <a:endParaRPr lang="zh-CN" altLang="zh-CN"/>
          </a:p>
        </p:txBody>
      </p:sp>
    </p:spTree>
    <p:extLst>
      <p:ext uri="{BB962C8B-B14F-4D97-AF65-F5344CB8AC3E}">
        <p14:creationId xmlns:p14="http://schemas.microsoft.com/office/powerpoint/2010/main" val="233555542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8DDF8D7-097D-4446-9A2A-35C7FE02AC47}" type="slidenum">
              <a:rPr altLang="zh-CN"/>
              <a:pPr>
                <a:defRPr/>
              </a:pPr>
              <a:t>‹#›</a:t>
            </a:fld>
            <a:endParaRPr lang="zh-CN" altLang="zh-CN"/>
          </a:p>
        </p:txBody>
      </p:sp>
    </p:spTree>
    <p:extLst>
      <p:ext uri="{BB962C8B-B14F-4D97-AF65-F5344CB8AC3E}">
        <p14:creationId xmlns:p14="http://schemas.microsoft.com/office/powerpoint/2010/main" val="375709210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5EC78ECE-15A5-43AD-853F-0FFEB1721F25}" type="slidenum">
              <a:rPr altLang="zh-CN"/>
              <a:pPr>
                <a:defRPr/>
              </a:pPr>
              <a:t>‹#›</a:t>
            </a:fld>
            <a:endParaRPr lang="zh-CN" altLang="zh-CN"/>
          </a:p>
        </p:txBody>
      </p:sp>
    </p:spTree>
    <p:extLst>
      <p:ext uri="{BB962C8B-B14F-4D97-AF65-F5344CB8AC3E}">
        <p14:creationId xmlns:p14="http://schemas.microsoft.com/office/powerpoint/2010/main" val="396638189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C21A2CA-1EAC-4030-BFC8-3C936D64F615}" type="slidenum">
              <a:rPr altLang="zh-CN"/>
              <a:pPr>
                <a:defRPr/>
              </a:pPr>
              <a:t>‹#›</a:t>
            </a:fld>
            <a:endParaRPr lang="zh-CN" altLang="zh-CN"/>
          </a:p>
        </p:txBody>
      </p:sp>
    </p:spTree>
    <p:extLst>
      <p:ext uri="{BB962C8B-B14F-4D97-AF65-F5344CB8AC3E}">
        <p14:creationId xmlns:p14="http://schemas.microsoft.com/office/powerpoint/2010/main" val="197405336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B1306B63-3E31-43CD-97BD-D93DBCCF2865}" type="slidenum">
              <a:rPr altLang="zh-CN"/>
              <a:pPr>
                <a:defRPr/>
              </a:pPr>
              <a:t>‹#›</a:t>
            </a:fld>
            <a:endParaRPr lang="zh-CN" altLang="zh-CN"/>
          </a:p>
        </p:txBody>
      </p:sp>
    </p:spTree>
    <p:extLst>
      <p:ext uri="{BB962C8B-B14F-4D97-AF65-F5344CB8AC3E}">
        <p14:creationId xmlns:p14="http://schemas.microsoft.com/office/powerpoint/2010/main" val="252498481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94CE718-792E-441B-9F2E-7914031C1CB3}" type="slidenum">
              <a:rPr altLang="zh-CN"/>
              <a:pPr>
                <a:defRPr/>
              </a:pPr>
              <a:t>‹#›</a:t>
            </a:fld>
            <a:endParaRPr lang="zh-CN" altLang="zh-CN"/>
          </a:p>
        </p:txBody>
      </p:sp>
    </p:spTree>
    <p:extLst>
      <p:ext uri="{BB962C8B-B14F-4D97-AF65-F5344CB8AC3E}">
        <p14:creationId xmlns:p14="http://schemas.microsoft.com/office/powerpoint/2010/main" val="140149778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53D71A7-6A46-454D-99D5-6E38534C408B}" type="slidenum">
              <a:rPr altLang="zh-CN"/>
              <a:pPr>
                <a:defRPr/>
              </a:pPr>
              <a:t>‹#›</a:t>
            </a:fld>
            <a:endParaRPr lang="zh-CN" altLang="zh-CN"/>
          </a:p>
        </p:txBody>
      </p:sp>
    </p:spTree>
    <p:extLst>
      <p:ext uri="{BB962C8B-B14F-4D97-AF65-F5344CB8AC3E}">
        <p14:creationId xmlns:p14="http://schemas.microsoft.com/office/powerpoint/2010/main" val="3027638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E103645-A5CF-43D7-8168-91EC7681B93F}" type="slidenum">
              <a:rPr altLang="zh-CN"/>
              <a:pPr>
                <a:defRPr/>
              </a:pPr>
              <a:t>‹#›</a:t>
            </a:fld>
            <a:endParaRPr lang="zh-CN" altLang="zh-CN"/>
          </a:p>
        </p:txBody>
      </p:sp>
    </p:spTree>
    <p:extLst>
      <p:ext uri="{BB962C8B-B14F-4D97-AF65-F5344CB8AC3E}">
        <p14:creationId xmlns:p14="http://schemas.microsoft.com/office/powerpoint/2010/main" val="173955183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9F89225-B85F-4DBE-8038-96BBECB045AE}" type="slidenum">
              <a:rPr altLang="zh-CN"/>
              <a:pPr>
                <a:defRPr/>
              </a:pPr>
              <a:t>‹#›</a:t>
            </a:fld>
            <a:endParaRPr lang="zh-CN" altLang="zh-CN"/>
          </a:p>
        </p:txBody>
      </p:sp>
    </p:spTree>
    <p:extLst>
      <p:ext uri="{BB962C8B-B14F-4D97-AF65-F5344CB8AC3E}">
        <p14:creationId xmlns:p14="http://schemas.microsoft.com/office/powerpoint/2010/main" val="254879907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F9BC664-C8A4-4534-ADE5-FF83613C042E}" type="slidenum">
              <a:rPr altLang="zh-CN"/>
              <a:pPr>
                <a:defRPr/>
              </a:pPr>
              <a:t>‹#›</a:t>
            </a:fld>
            <a:endParaRPr lang="zh-CN" altLang="zh-CN"/>
          </a:p>
        </p:txBody>
      </p:sp>
    </p:spTree>
    <p:extLst>
      <p:ext uri="{BB962C8B-B14F-4D97-AF65-F5344CB8AC3E}">
        <p14:creationId xmlns:p14="http://schemas.microsoft.com/office/powerpoint/2010/main" val="46838024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C89C82A-781A-4EB9-BB3F-0A8660D76E71}" type="slidenum">
              <a:rPr altLang="zh-CN"/>
              <a:pPr>
                <a:defRPr/>
              </a:pPr>
              <a:t>‹#›</a:t>
            </a:fld>
            <a:endParaRPr lang="zh-CN" altLang="zh-CN"/>
          </a:p>
        </p:txBody>
      </p:sp>
    </p:spTree>
    <p:extLst>
      <p:ext uri="{BB962C8B-B14F-4D97-AF65-F5344CB8AC3E}">
        <p14:creationId xmlns:p14="http://schemas.microsoft.com/office/powerpoint/2010/main" val="1351522083"/>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8B9FCD5-57B0-4D79-9F62-92D90D7DEE6B}" type="slidenum">
              <a:rPr altLang="zh-CN"/>
              <a:pPr>
                <a:defRPr/>
              </a:pPr>
              <a:t>‹#›</a:t>
            </a:fld>
            <a:endParaRPr lang="zh-CN" altLang="zh-CN"/>
          </a:p>
        </p:txBody>
      </p:sp>
    </p:spTree>
    <p:extLst>
      <p:ext uri="{BB962C8B-B14F-4D97-AF65-F5344CB8AC3E}">
        <p14:creationId xmlns:p14="http://schemas.microsoft.com/office/powerpoint/2010/main" val="52177886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7A7BA16-681C-406C-8349-0ABB7189F881}" type="slidenum">
              <a:rPr altLang="zh-CN"/>
              <a:pPr>
                <a:defRPr/>
              </a:pPr>
              <a:t>‹#›</a:t>
            </a:fld>
            <a:endParaRPr lang="zh-CN" altLang="zh-CN"/>
          </a:p>
        </p:txBody>
      </p:sp>
    </p:spTree>
    <p:extLst>
      <p:ext uri="{BB962C8B-B14F-4D97-AF65-F5344CB8AC3E}">
        <p14:creationId xmlns:p14="http://schemas.microsoft.com/office/powerpoint/2010/main" val="116623941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3FD3DBE-5102-4CA3-A4E5-E25954E4207A}" type="slidenum">
              <a:rPr altLang="zh-CN"/>
              <a:pPr>
                <a:defRPr/>
              </a:pPr>
              <a:t>‹#›</a:t>
            </a:fld>
            <a:endParaRPr lang="zh-CN" altLang="zh-CN"/>
          </a:p>
        </p:txBody>
      </p:sp>
    </p:spTree>
    <p:extLst>
      <p:ext uri="{BB962C8B-B14F-4D97-AF65-F5344CB8AC3E}">
        <p14:creationId xmlns:p14="http://schemas.microsoft.com/office/powerpoint/2010/main" val="215581847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7516EFCC-AE6F-487B-98E1-227B34ED31D6}" type="slidenum">
              <a:rPr altLang="zh-CN"/>
              <a:pPr>
                <a:defRPr/>
              </a:pPr>
              <a:t>‹#›</a:t>
            </a:fld>
            <a:endParaRPr lang="zh-CN" altLang="zh-CN"/>
          </a:p>
        </p:txBody>
      </p:sp>
    </p:spTree>
    <p:extLst>
      <p:ext uri="{BB962C8B-B14F-4D97-AF65-F5344CB8AC3E}">
        <p14:creationId xmlns:p14="http://schemas.microsoft.com/office/powerpoint/2010/main" val="46600289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9BB905A9-CEE2-44D4-9103-C3A6C787CD3E}" type="slidenum">
              <a:rPr altLang="zh-CN"/>
              <a:pPr>
                <a:defRPr/>
              </a:pPr>
              <a:t>‹#›</a:t>
            </a:fld>
            <a:endParaRPr lang="zh-CN" altLang="zh-CN"/>
          </a:p>
        </p:txBody>
      </p:sp>
    </p:spTree>
    <p:extLst>
      <p:ext uri="{BB962C8B-B14F-4D97-AF65-F5344CB8AC3E}">
        <p14:creationId xmlns:p14="http://schemas.microsoft.com/office/powerpoint/2010/main" val="195059649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973E8F7-12B7-4819-AEDA-2F7E119BF913}" type="slidenum">
              <a:rPr altLang="zh-CN"/>
              <a:pPr>
                <a:defRPr/>
              </a:pPr>
              <a:t>‹#›</a:t>
            </a:fld>
            <a:endParaRPr lang="zh-CN" altLang="zh-CN"/>
          </a:p>
        </p:txBody>
      </p:sp>
    </p:spTree>
    <p:extLst>
      <p:ext uri="{BB962C8B-B14F-4D97-AF65-F5344CB8AC3E}">
        <p14:creationId xmlns:p14="http://schemas.microsoft.com/office/powerpoint/2010/main" val="400280995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2AB9919-0C31-4DFA-9013-E71B8A463ECD}" type="slidenum">
              <a:rPr altLang="zh-CN"/>
              <a:pPr>
                <a:defRPr/>
              </a:pPr>
              <a:t>‹#›</a:t>
            </a:fld>
            <a:endParaRPr lang="zh-CN" altLang="zh-CN"/>
          </a:p>
        </p:txBody>
      </p:sp>
    </p:spTree>
    <p:extLst>
      <p:ext uri="{BB962C8B-B14F-4D97-AF65-F5344CB8AC3E}">
        <p14:creationId xmlns:p14="http://schemas.microsoft.com/office/powerpoint/2010/main" val="3955444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B0C66B7-33C6-43FD-8BE0-3AAA3657C9AC}" type="slidenum">
              <a:rPr altLang="zh-CN"/>
              <a:pPr>
                <a:defRPr/>
              </a:pPr>
              <a:t>‹#›</a:t>
            </a:fld>
            <a:endParaRPr lang="zh-CN" altLang="zh-CN"/>
          </a:p>
        </p:txBody>
      </p:sp>
    </p:spTree>
    <p:extLst>
      <p:ext uri="{BB962C8B-B14F-4D97-AF65-F5344CB8AC3E}">
        <p14:creationId xmlns:p14="http://schemas.microsoft.com/office/powerpoint/2010/main" val="152016986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1199B0D-7EE7-4C95-89B1-9674BE38483D}" type="slidenum">
              <a:rPr altLang="zh-CN"/>
              <a:pPr>
                <a:defRPr/>
              </a:pPr>
              <a:t>‹#›</a:t>
            </a:fld>
            <a:endParaRPr lang="zh-CN" altLang="zh-CN"/>
          </a:p>
        </p:txBody>
      </p:sp>
    </p:spTree>
    <p:extLst>
      <p:ext uri="{BB962C8B-B14F-4D97-AF65-F5344CB8AC3E}">
        <p14:creationId xmlns:p14="http://schemas.microsoft.com/office/powerpoint/2010/main" val="239013612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E7D3FDF-18DF-4F40-A15B-7C0E71EB8412}" type="slidenum">
              <a:rPr altLang="zh-CN"/>
              <a:pPr>
                <a:defRPr/>
              </a:pPr>
              <a:t>‹#›</a:t>
            </a:fld>
            <a:endParaRPr lang="zh-CN" altLang="zh-CN"/>
          </a:p>
        </p:txBody>
      </p:sp>
    </p:spTree>
    <p:extLst>
      <p:ext uri="{BB962C8B-B14F-4D97-AF65-F5344CB8AC3E}">
        <p14:creationId xmlns:p14="http://schemas.microsoft.com/office/powerpoint/2010/main" val="257492872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7A1EC74-67D7-4375-AEF7-E204D143766D}" type="slidenum">
              <a:rPr altLang="zh-CN"/>
              <a:pPr>
                <a:defRPr/>
              </a:pPr>
              <a:t>‹#›</a:t>
            </a:fld>
            <a:endParaRPr lang="zh-CN" altLang="zh-CN"/>
          </a:p>
        </p:txBody>
      </p:sp>
    </p:spTree>
    <p:extLst>
      <p:ext uri="{BB962C8B-B14F-4D97-AF65-F5344CB8AC3E}">
        <p14:creationId xmlns:p14="http://schemas.microsoft.com/office/powerpoint/2010/main" val="35184701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D9F36F5-15B0-4974-A48A-C95C946DC888}" type="slidenum">
              <a:rPr altLang="zh-CN"/>
              <a:pPr>
                <a:defRPr/>
              </a:pPr>
              <a:t>‹#›</a:t>
            </a:fld>
            <a:endParaRPr lang="zh-CN" altLang="zh-CN"/>
          </a:p>
        </p:txBody>
      </p:sp>
    </p:spTree>
    <p:extLst>
      <p:ext uri="{BB962C8B-B14F-4D97-AF65-F5344CB8AC3E}">
        <p14:creationId xmlns:p14="http://schemas.microsoft.com/office/powerpoint/2010/main" val="254226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1E2C49A-1BDD-45A4-8A0B-F4D1BFF80CED}" type="slidenum">
              <a:rPr altLang="zh-CN"/>
              <a:pPr>
                <a:defRPr/>
              </a:pPr>
              <a:t>‹#›</a:t>
            </a:fld>
            <a:endParaRPr lang="zh-CN" altLang="zh-CN"/>
          </a:p>
        </p:txBody>
      </p:sp>
    </p:spTree>
    <p:extLst>
      <p:ext uri="{BB962C8B-B14F-4D97-AF65-F5344CB8AC3E}">
        <p14:creationId xmlns:p14="http://schemas.microsoft.com/office/powerpoint/2010/main" val="2086921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D97320D1-C5DA-41D2-AAD3-78CAD9324859}" type="slidenum">
              <a:rPr altLang="zh-CN"/>
              <a:pPr>
                <a:defRPr/>
              </a:pPr>
              <a:t>‹#›</a:t>
            </a:fld>
            <a:endParaRPr lang="zh-CN" altLang="zh-CN"/>
          </a:p>
        </p:txBody>
      </p:sp>
    </p:spTree>
    <p:extLst>
      <p:ext uri="{BB962C8B-B14F-4D97-AF65-F5344CB8AC3E}">
        <p14:creationId xmlns:p14="http://schemas.microsoft.com/office/powerpoint/2010/main" val="41975801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06D8BCBD-1BC8-4064-8DD5-DC0309BB48A2}" type="slidenum">
              <a:rPr altLang="zh-CN"/>
              <a:pPr>
                <a:defRPr/>
              </a:pPr>
              <a:t>‹#›</a:t>
            </a:fld>
            <a:endParaRPr lang="zh-CN" altLang="zh-CN"/>
          </a:p>
        </p:txBody>
      </p:sp>
    </p:spTree>
    <p:extLst>
      <p:ext uri="{BB962C8B-B14F-4D97-AF65-F5344CB8AC3E}">
        <p14:creationId xmlns:p14="http://schemas.microsoft.com/office/powerpoint/2010/main" val="2407513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C831E895-904F-4240-8F05-FC1698AD8190}" type="slidenum">
              <a:rPr altLang="zh-CN"/>
              <a:pPr>
                <a:defRPr/>
              </a:pPr>
              <a:t>‹#›</a:t>
            </a:fld>
            <a:endParaRPr lang="zh-CN" altLang="zh-CN"/>
          </a:p>
        </p:txBody>
      </p:sp>
    </p:spTree>
    <p:extLst>
      <p:ext uri="{BB962C8B-B14F-4D97-AF65-F5344CB8AC3E}">
        <p14:creationId xmlns:p14="http://schemas.microsoft.com/office/powerpoint/2010/main" val="3667919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CB83A25-383D-445C-9B7A-E59EF247B0C4}" type="slidenum">
              <a:rPr altLang="zh-CN"/>
              <a:pPr>
                <a:defRPr/>
              </a:pPr>
              <a:t>‹#›</a:t>
            </a:fld>
            <a:endParaRPr lang="zh-CN" altLang="zh-CN"/>
          </a:p>
        </p:txBody>
      </p:sp>
    </p:spTree>
    <p:extLst>
      <p:ext uri="{BB962C8B-B14F-4D97-AF65-F5344CB8AC3E}">
        <p14:creationId xmlns:p14="http://schemas.microsoft.com/office/powerpoint/2010/main" val="35824077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CC257AB-530E-474C-A5F0-4908B39E0ED0}" type="slidenum">
              <a:rPr altLang="zh-CN"/>
              <a:pPr>
                <a:defRPr/>
              </a:pPr>
              <a:t>‹#›</a:t>
            </a:fld>
            <a:endParaRPr lang="zh-CN" altLang="zh-CN"/>
          </a:p>
        </p:txBody>
      </p:sp>
    </p:spTree>
    <p:extLst>
      <p:ext uri="{BB962C8B-B14F-4D97-AF65-F5344CB8AC3E}">
        <p14:creationId xmlns:p14="http://schemas.microsoft.com/office/powerpoint/2010/main" val="3942331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C27BD04-ADE6-4403-B4F7-719098A2B0FD}" type="slidenum">
              <a:rPr altLang="zh-CN"/>
              <a:pPr>
                <a:defRPr/>
              </a:pPr>
              <a:t>‹#›</a:t>
            </a:fld>
            <a:endParaRPr lang="zh-CN" altLang="zh-CN"/>
          </a:p>
        </p:txBody>
      </p:sp>
    </p:spTree>
    <p:extLst>
      <p:ext uri="{BB962C8B-B14F-4D97-AF65-F5344CB8AC3E}">
        <p14:creationId xmlns:p14="http://schemas.microsoft.com/office/powerpoint/2010/main" val="40035267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353BC38-D1B4-457C-A5A1-9216AA270FD6}" type="slidenum">
              <a:rPr altLang="zh-CN"/>
              <a:pPr>
                <a:defRPr/>
              </a:pPr>
              <a:t>‹#›</a:t>
            </a:fld>
            <a:endParaRPr lang="zh-CN" altLang="zh-CN"/>
          </a:p>
        </p:txBody>
      </p:sp>
    </p:spTree>
    <p:extLst>
      <p:ext uri="{BB962C8B-B14F-4D97-AF65-F5344CB8AC3E}">
        <p14:creationId xmlns:p14="http://schemas.microsoft.com/office/powerpoint/2010/main" val="1216297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76DA9E6-8397-479C-92AA-08C282B55E1A}" type="slidenum">
              <a:rPr altLang="zh-CN"/>
              <a:pPr>
                <a:defRPr/>
              </a:pPr>
              <a:t>‹#›</a:t>
            </a:fld>
            <a:endParaRPr lang="zh-CN" altLang="zh-CN"/>
          </a:p>
        </p:txBody>
      </p:sp>
    </p:spTree>
    <p:extLst>
      <p:ext uri="{BB962C8B-B14F-4D97-AF65-F5344CB8AC3E}">
        <p14:creationId xmlns:p14="http://schemas.microsoft.com/office/powerpoint/2010/main" val="40208487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ADE3654-42A0-4526-9EEA-30510A2A9EA6}" type="slidenum">
              <a:rPr altLang="zh-CN"/>
              <a:pPr>
                <a:defRPr/>
              </a:pPr>
              <a:t>‹#›</a:t>
            </a:fld>
            <a:endParaRPr lang="zh-CN" altLang="zh-CN"/>
          </a:p>
        </p:txBody>
      </p:sp>
    </p:spTree>
    <p:extLst>
      <p:ext uri="{BB962C8B-B14F-4D97-AF65-F5344CB8AC3E}">
        <p14:creationId xmlns:p14="http://schemas.microsoft.com/office/powerpoint/2010/main" val="12476134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30000D0-607D-4E8D-8ADE-A25FC9E04E65}" type="slidenum">
              <a:rPr altLang="zh-CN"/>
              <a:pPr>
                <a:defRPr/>
              </a:pPr>
              <a:t>‹#›</a:t>
            </a:fld>
            <a:endParaRPr lang="zh-CN" altLang="zh-CN"/>
          </a:p>
        </p:txBody>
      </p:sp>
    </p:spTree>
    <p:extLst>
      <p:ext uri="{BB962C8B-B14F-4D97-AF65-F5344CB8AC3E}">
        <p14:creationId xmlns:p14="http://schemas.microsoft.com/office/powerpoint/2010/main" val="19158324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FF7E88-A3DA-4716-A105-73322A68EB47}" type="slidenum">
              <a:rPr altLang="zh-CN"/>
              <a:pPr>
                <a:defRPr/>
              </a:pPr>
              <a:t>‹#›</a:t>
            </a:fld>
            <a:endParaRPr lang="zh-CN" altLang="zh-CN"/>
          </a:p>
        </p:txBody>
      </p:sp>
    </p:spTree>
    <p:extLst>
      <p:ext uri="{BB962C8B-B14F-4D97-AF65-F5344CB8AC3E}">
        <p14:creationId xmlns:p14="http://schemas.microsoft.com/office/powerpoint/2010/main" val="29579908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EB9FCA8-E29F-4EB2-A611-854ABC196A33}" type="slidenum">
              <a:rPr altLang="zh-CN"/>
              <a:pPr>
                <a:defRPr/>
              </a:pPr>
              <a:t>‹#›</a:t>
            </a:fld>
            <a:endParaRPr lang="zh-CN" altLang="zh-CN"/>
          </a:p>
        </p:txBody>
      </p:sp>
    </p:spTree>
    <p:extLst>
      <p:ext uri="{BB962C8B-B14F-4D97-AF65-F5344CB8AC3E}">
        <p14:creationId xmlns:p14="http://schemas.microsoft.com/office/powerpoint/2010/main" val="491901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49020F51-BFC9-4BA0-8C79-549F4BF98C5A}" type="slidenum">
              <a:rPr altLang="zh-CN"/>
              <a:pPr>
                <a:defRPr/>
              </a:pPr>
              <a:t>‹#›</a:t>
            </a:fld>
            <a:endParaRPr lang="zh-CN" altLang="zh-CN"/>
          </a:p>
        </p:txBody>
      </p:sp>
    </p:spTree>
    <p:extLst>
      <p:ext uri="{BB962C8B-B14F-4D97-AF65-F5344CB8AC3E}">
        <p14:creationId xmlns:p14="http://schemas.microsoft.com/office/powerpoint/2010/main" val="2406578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D842EA0D-5F2B-4E9E-8987-D61270A22266}" type="slidenum">
              <a:rPr altLang="zh-CN"/>
              <a:pPr>
                <a:defRPr/>
              </a:pPr>
              <a:t>‹#›</a:t>
            </a:fld>
            <a:endParaRPr lang="zh-CN" altLang="zh-CN"/>
          </a:p>
        </p:txBody>
      </p:sp>
    </p:spTree>
    <p:extLst>
      <p:ext uri="{BB962C8B-B14F-4D97-AF65-F5344CB8AC3E}">
        <p14:creationId xmlns:p14="http://schemas.microsoft.com/office/powerpoint/2010/main" val="2497725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1C6EB934-D7F7-4CA1-8722-F44C41BA48F2}" type="slidenum">
              <a:rPr altLang="zh-CN"/>
              <a:pPr>
                <a:defRPr/>
              </a:pPr>
              <a:t>‹#›</a:t>
            </a:fld>
            <a:endParaRPr lang="zh-CN" altLang="zh-CN"/>
          </a:p>
        </p:txBody>
      </p:sp>
    </p:spTree>
    <p:extLst>
      <p:ext uri="{BB962C8B-B14F-4D97-AF65-F5344CB8AC3E}">
        <p14:creationId xmlns:p14="http://schemas.microsoft.com/office/powerpoint/2010/main" val="2441170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8AD6188-1A00-4244-ABFE-BDDE2EA41F22}" type="slidenum">
              <a:rPr altLang="zh-CN"/>
              <a:pPr>
                <a:defRPr/>
              </a:pPr>
              <a:t>‹#›</a:t>
            </a:fld>
            <a:endParaRPr lang="zh-CN" altLang="zh-CN"/>
          </a:p>
        </p:txBody>
      </p:sp>
    </p:spTree>
    <p:extLst>
      <p:ext uri="{BB962C8B-B14F-4D97-AF65-F5344CB8AC3E}">
        <p14:creationId xmlns:p14="http://schemas.microsoft.com/office/powerpoint/2010/main" val="25469374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DEA6A7B-1058-4524-83C2-E1B5AEF6B39B}" type="slidenum">
              <a:rPr altLang="zh-CN"/>
              <a:pPr>
                <a:defRPr/>
              </a:pPr>
              <a:t>‹#›</a:t>
            </a:fld>
            <a:endParaRPr lang="zh-CN" altLang="zh-CN"/>
          </a:p>
        </p:txBody>
      </p:sp>
    </p:spTree>
    <p:extLst>
      <p:ext uri="{BB962C8B-B14F-4D97-AF65-F5344CB8AC3E}">
        <p14:creationId xmlns:p14="http://schemas.microsoft.com/office/powerpoint/2010/main" val="9383269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61F1DF9-7B17-4F50-8770-4D71FB6BC943}" type="slidenum">
              <a:rPr altLang="zh-CN"/>
              <a:pPr>
                <a:defRPr/>
              </a:pPr>
              <a:t>‹#›</a:t>
            </a:fld>
            <a:endParaRPr lang="zh-CN" altLang="zh-CN"/>
          </a:p>
        </p:txBody>
      </p:sp>
    </p:spTree>
    <p:extLst>
      <p:ext uri="{BB962C8B-B14F-4D97-AF65-F5344CB8AC3E}">
        <p14:creationId xmlns:p14="http://schemas.microsoft.com/office/powerpoint/2010/main" val="2006178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CAA422B-0DD5-49B6-A10F-E6E9231AC2FB}" type="slidenum">
              <a:rPr altLang="zh-CN"/>
              <a:pPr>
                <a:defRPr/>
              </a:pPr>
              <a:t>‹#›</a:t>
            </a:fld>
            <a:endParaRPr lang="zh-CN" altLang="zh-CN"/>
          </a:p>
        </p:txBody>
      </p:sp>
    </p:spTree>
    <p:extLst>
      <p:ext uri="{BB962C8B-B14F-4D97-AF65-F5344CB8AC3E}">
        <p14:creationId xmlns:p14="http://schemas.microsoft.com/office/powerpoint/2010/main" val="7717972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DD8F403-FF00-4A92-8902-B2B3E02850C9}" type="slidenum">
              <a:rPr altLang="zh-CN"/>
              <a:pPr>
                <a:defRPr/>
              </a:pPr>
              <a:t>‹#›</a:t>
            </a:fld>
            <a:endParaRPr lang="zh-CN" altLang="zh-CN"/>
          </a:p>
        </p:txBody>
      </p:sp>
    </p:spTree>
    <p:extLst>
      <p:ext uri="{BB962C8B-B14F-4D97-AF65-F5344CB8AC3E}">
        <p14:creationId xmlns:p14="http://schemas.microsoft.com/office/powerpoint/2010/main" val="1244788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65A08BC-F04F-41F1-9DD5-55F8E277C76D}" type="slidenum">
              <a:rPr altLang="zh-CN"/>
              <a:pPr>
                <a:defRPr/>
              </a:pPr>
              <a:t>‹#›</a:t>
            </a:fld>
            <a:endParaRPr lang="zh-CN" altLang="zh-CN"/>
          </a:p>
        </p:txBody>
      </p:sp>
    </p:spTree>
    <p:extLst>
      <p:ext uri="{BB962C8B-B14F-4D97-AF65-F5344CB8AC3E}">
        <p14:creationId xmlns:p14="http://schemas.microsoft.com/office/powerpoint/2010/main" val="42281609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2B39A7E-4FA7-4BE1-9527-BC559B428797}" type="slidenum">
              <a:rPr altLang="zh-CN"/>
              <a:pPr>
                <a:defRPr/>
              </a:pPr>
              <a:t>‹#›</a:t>
            </a:fld>
            <a:endParaRPr lang="zh-CN" altLang="zh-CN"/>
          </a:p>
        </p:txBody>
      </p:sp>
    </p:spTree>
    <p:extLst>
      <p:ext uri="{BB962C8B-B14F-4D97-AF65-F5344CB8AC3E}">
        <p14:creationId xmlns:p14="http://schemas.microsoft.com/office/powerpoint/2010/main" val="72510354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F78A4E1-8F2F-467D-AB72-73DB9B55764A}" type="slidenum">
              <a:rPr altLang="zh-CN"/>
              <a:pPr>
                <a:defRPr/>
              </a:pPr>
              <a:t>‹#›</a:t>
            </a:fld>
            <a:endParaRPr lang="zh-CN" altLang="zh-CN"/>
          </a:p>
        </p:txBody>
      </p:sp>
    </p:spTree>
    <p:extLst>
      <p:ext uri="{BB962C8B-B14F-4D97-AF65-F5344CB8AC3E}">
        <p14:creationId xmlns:p14="http://schemas.microsoft.com/office/powerpoint/2010/main" val="37883634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93800DA-E5DF-413A-9B80-88A0ADC85672}" type="slidenum">
              <a:rPr altLang="zh-CN"/>
              <a:pPr>
                <a:defRPr/>
              </a:pPr>
              <a:t>‹#›</a:t>
            </a:fld>
            <a:endParaRPr lang="zh-CN" altLang="zh-CN"/>
          </a:p>
        </p:txBody>
      </p:sp>
    </p:spTree>
    <p:extLst>
      <p:ext uri="{BB962C8B-B14F-4D97-AF65-F5344CB8AC3E}">
        <p14:creationId xmlns:p14="http://schemas.microsoft.com/office/powerpoint/2010/main" val="8071872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7A3BA76F-0678-4C07-8768-BB3FE28C60F7}" type="slidenum">
              <a:rPr altLang="zh-CN"/>
              <a:pPr>
                <a:defRPr/>
              </a:pPr>
              <a:t>‹#›</a:t>
            </a:fld>
            <a:endParaRPr lang="zh-CN" altLang="zh-CN"/>
          </a:p>
        </p:txBody>
      </p:sp>
    </p:spTree>
    <p:extLst>
      <p:ext uri="{BB962C8B-B14F-4D97-AF65-F5344CB8AC3E}">
        <p14:creationId xmlns:p14="http://schemas.microsoft.com/office/powerpoint/2010/main" val="7901466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45CDBE45-2182-4F8A-A5E3-BD23561759E7}" type="slidenum">
              <a:rPr altLang="zh-CN"/>
              <a:pPr>
                <a:defRPr/>
              </a:pPr>
              <a:t>‹#›</a:t>
            </a:fld>
            <a:endParaRPr lang="zh-CN" altLang="zh-CN"/>
          </a:p>
        </p:txBody>
      </p:sp>
    </p:spTree>
    <p:extLst>
      <p:ext uri="{BB962C8B-B14F-4D97-AF65-F5344CB8AC3E}">
        <p14:creationId xmlns:p14="http://schemas.microsoft.com/office/powerpoint/2010/main" val="2874574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1995B63-E0FF-4A7F-996D-ABA5FD254920}" type="slidenum">
              <a:rPr altLang="zh-CN"/>
              <a:pPr>
                <a:defRPr/>
              </a:pPr>
              <a:t>‹#›</a:t>
            </a:fld>
            <a:endParaRPr lang="zh-CN" altLang="zh-CN"/>
          </a:p>
        </p:txBody>
      </p:sp>
    </p:spTree>
    <p:extLst>
      <p:ext uri="{BB962C8B-B14F-4D97-AF65-F5344CB8AC3E}">
        <p14:creationId xmlns:p14="http://schemas.microsoft.com/office/powerpoint/2010/main" val="21838457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25E916D-FA72-4979-BC33-933232EB693F}" type="slidenum">
              <a:rPr altLang="zh-CN"/>
              <a:pPr>
                <a:defRPr/>
              </a:pPr>
              <a:t>‹#›</a:t>
            </a:fld>
            <a:endParaRPr lang="zh-CN" altLang="zh-CN"/>
          </a:p>
        </p:txBody>
      </p:sp>
    </p:spTree>
    <p:extLst>
      <p:ext uri="{BB962C8B-B14F-4D97-AF65-F5344CB8AC3E}">
        <p14:creationId xmlns:p14="http://schemas.microsoft.com/office/powerpoint/2010/main" val="42645782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570035F-B404-46A2-A7D8-FE2219072BED}" type="slidenum">
              <a:rPr altLang="zh-CN"/>
              <a:pPr>
                <a:defRPr/>
              </a:pPr>
              <a:t>‹#›</a:t>
            </a:fld>
            <a:endParaRPr lang="zh-CN" altLang="zh-CN"/>
          </a:p>
        </p:txBody>
      </p:sp>
    </p:spTree>
    <p:extLst>
      <p:ext uri="{BB962C8B-B14F-4D97-AF65-F5344CB8AC3E}">
        <p14:creationId xmlns:p14="http://schemas.microsoft.com/office/powerpoint/2010/main" val="28216750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2E9022F-AF8A-4435-8E79-AE13C02C124C}" type="slidenum">
              <a:rPr altLang="zh-CN"/>
              <a:pPr>
                <a:defRPr/>
              </a:pPr>
              <a:t>‹#›</a:t>
            </a:fld>
            <a:endParaRPr lang="zh-CN" altLang="zh-CN"/>
          </a:p>
        </p:txBody>
      </p:sp>
    </p:spTree>
    <p:extLst>
      <p:ext uri="{BB962C8B-B14F-4D97-AF65-F5344CB8AC3E}">
        <p14:creationId xmlns:p14="http://schemas.microsoft.com/office/powerpoint/2010/main" val="60066095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D501692-83B8-4225-A05B-8F3B818361A0}" type="slidenum">
              <a:rPr altLang="zh-CN"/>
              <a:pPr>
                <a:defRPr/>
              </a:pPr>
              <a:t>‹#›</a:t>
            </a:fld>
            <a:endParaRPr lang="zh-CN" altLang="zh-CN"/>
          </a:p>
        </p:txBody>
      </p:sp>
    </p:spTree>
    <p:extLst>
      <p:ext uri="{BB962C8B-B14F-4D97-AF65-F5344CB8AC3E}">
        <p14:creationId xmlns:p14="http://schemas.microsoft.com/office/powerpoint/2010/main" val="27286130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DFDD418-8554-4093-8A0F-07C50C928EEE}" type="slidenum">
              <a:rPr altLang="zh-CN"/>
              <a:pPr>
                <a:defRPr/>
              </a:pPr>
              <a:t>‹#›</a:t>
            </a:fld>
            <a:endParaRPr lang="zh-CN" altLang="zh-CN"/>
          </a:p>
        </p:txBody>
      </p:sp>
    </p:spTree>
    <p:extLst>
      <p:ext uri="{BB962C8B-B14F-4D97-AF65-F5344CB8AC3E}">
        <p14:creationId xmlns:p14="http://schemas.microsoft.com/office/powerpoint/2010/main" val="41308887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DF7CEFA-C097-4074-847A-621232251821}" type="slidenum">
              <a:rPr altLang="zh-CN"/>
              <a:pPr>
                <a:defRPr/>
              </a:pPr>
              <a:t>‹#›</a:t>
            </a:fld>
            <a:endParaRPr lang="zh-CN" altLang="zh-CN"/>
          </a:p>
        </p:txBody>
      </p:sp>
    </p:spTree>
    <p:extLst>
      <p:ext uri="{BB962C8B-B14F-4D97-AF65-F5344CB8AC3E}">
        <p14:creationId xmlns:p14="http://schemas.microsoft.com/office/powerpoint/2010/main" val="13906454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E7EF939-ADD7-429D-96C5-631203AC8B14}" type="slidenum">
              <a:rPr altLang="zh-CN"/>
              <a:pPr>
                <a:defRPr/>
              </a:pPr>
              <a:t>‹#›</a:t>
            </a:fld>
            <a:endParaRPr lang="zh-CN" altLang="zh-CN"/>
          </a:p>
        </p:txBody>
      </p:sp>
    </p:spTree>
    <p:extLst>
      <p:ext uri="{BB962C8B-B14F-4D97-AF65-F5344CB8AC3E}">
        <p14:creationId xmlns:p14="http://schemas.microsoft.com/office/powerpoint/2010/main" val="14588417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6B142CC-0D6E-48D9-B2FA-4363387D079D}" type="slidenum">
              <a:rPr altLang="zh-CN"/>
              <a:pPr>
                <a:defRPr/>
              </a:pPr>
              <a:t>‹#›</a:t>
            </a:fld>
            <a:endParaRPr lang="zh-CN" altLang="zh-CN"/>
          </a:p>
        </p:txBody>
      </p:sp>
    </p:spTree>
    <p:extLst>
      <p:ext uri="{BB962C8B-B14F-4D97-AF65-F5344CB8AC3E}">
        <p14:creationId xmlns:p14="http://schemas.microsoft.com/office/powerpoint/2010/main" val="26245390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B1BE317-B221-476F-9F69-25610AB8B04F}" type="slidenum">
              <a:rPr altLang="zh-CN"/>
              <a:pPr>
                <a:defRPr/>
              </a:pPr>
              <a:t>‹#›</a:t>
            </a:fld>
            <a:endParaRPr lang="zh-CN" altLang="zh-CN"/>
          </a:p>
        </p:txBody>
      </p:sp>
    </p:spTree>
    <p:extLst>
      <p:ext uri="{BB962C8B-B14F-4D97-AF65-F5344CB8AC3E}">
        <p14:creationId xmlns:p14="http://schemas.microsoft.com/office/powerpoint/2010/main" val="12146230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73460D4A-DD87-4C71-8BDE-11C54F2D6CE1}" type="slidenum">
              <a:rPr altLang="zh-CN"/>
              <a:pPr>
                <a:defRPr/>
              </a:pPr>
              <a:t>‹#›</a:t>
            </a:fld>
            <a:endParaRPr lang="zh-CN" altLang="zh-CN"/>
          </a:p>
        </p:txBody>
      </p:sp>
    </p:spTree>
    <p:extLst>
      <p:ext uri="{BB962C8B-B14F-4D97-AF65-F5344CB8AC3E}">
        <p14:creationId xmlns:p14="http://schemas.microsoft.com/office/powerpoint/2010/main" val="22057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76D8BF3-7629-4DA1-A563-65267BC6F9F5}" type="slidenum">
              <a:rPr altLang="zh-CN"/>
              <a:pPr>
                <a:defRPr/>
              </a:pPr>
              <a:t>‹#›</a:t>
            </a:fld>
            <a:endParaRPr lang="zh-CN" altLang="zh-CN"/>
          </a:p>
        </p:txBody>
      </p:sp>
    </p:spTree>
    <p:extLst>
      <p:ext uri="{BB962C8B-B14F-4D97-AF65-F5344CB8AC3E}">
        <p14:creationId xmlns:p14="http://schemas.microsoft.com/office/powerpoint/2010/main" val="204997474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6FEA13A9-3D08-4164-9445-0F75A7A3D5B1}" type="slidenum">
              <a:rPr altLang="zh-CN"/>
              <a:pPr>
                <a:defRPr/>
              </a:pPr>
              <a:t>‹#›</a:t>
            </a:fld>
            <a:endParaRPr lang="zh-CN" altLang="zh-CN"/>
          </a:p>
        </p:txBody>
      </p:sp>
    </p:spTree>
    <p:extLst>
      <p:ext uri="{BB962C8B-B14F-4D97-AF65-F5344CB8AC3E}">
        <p14:creationId xmlns:p14="http://schemas.microsoft.com/office/powerpoint/2010/main" val="13196442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9D2DCBA3-E165-4584-A636-9909BEAF6CB3}" type="slidenum">
              <a:rPr altLang="zh-CN"/>
              <a:pPr>
                <a:defRPr/>
              </a:pPr>
              <a:t>‹#›</a:t>
            </a:fld>
            <a:endParaRPr lang="zh-CN" altLang="zh-CN"/>
          </a:p>
        </p:txBody>
      </p:sp>
    </p:spTree>
    <p:extLst>
      <p:ext uri="{BB962C8B-B14F-4D97-AF65-F5344CB8AC3E}">
        <p14:creationId xmlns:p14="http://schemas.microsoft.com/office/powerpoint/2010/main" val="5993961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272395F2-17CB-4902-9862-655C89DCC2E0}" type="slidenum">
              <a:rPr altLang="zh-CN"/>
              <a:pPr>
                <a:defRPr/>
              </a:pPr>
              <a:t>‹#›</a:t>
            </a:fld>
            <a:endParaRPr lang="zh-CN" altLang="zh-CN"/>
          </a:p>
        </p:txBody>
      </p:sp>
    </p:spTree>
    <p:extLst>
      <p:ext uri="{BB962C8B-B14F-4D97-AF65-F5344CB8AC3E}">
        <p14:creationId xmlns:p14="http://schemas.microsoft.com/office/powerpoint/2010/main" val="217089169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7AE1BF2-9205-4BEB-BE30-73810A375628}" type="slidenum">
              <a:rPr altLang="zh-CN"/>
              <a:pPr>
                <a:defRPr/>
              </a:pPr>
              <a:t>‹#›</a:t>
            </a:fld>
            <a:endParaRPr lang="zh-CN" altLang="zh-CN"/>
          </a:p>
        </p:txBody>
      </p:sp>
    </p:spTree>
    <p:extLst>
      <p:ext uri="{BB962C8B-B14F-4D97-AF65-F5344CB8AC3E}">
        <p14:creationId xmlns:p14="http://schemas.microsoft.com/office/powerpoint/2010/main" val="48948770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D73D128-3381-43F8-86AD-215AFFFF70DD}" type="slidenum">
              <a:rPr altLang="zh-CN"/>
              <a:pPr>
                <a:defRPr/>
              </a:pPr>
              <a:t>‹#›</a:t>
            </a:fld>
            <a:endParaRPr lang="zh-CN" altLang="zh-CN"/>
          </a:p>
        </p:txBody>
      </p:sp>
    </p:spTree>
    <p:extLst>
      <p:ext uri="{BB962C8B-B14F-4D97-AF65-F5344CB8AC3E}">
        <p14:creationId xmlns:p14="http://schemas.microsoft.com/office/powerpoint/2010/main" val="17156813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70CE185-4E4B-4599-B5C5-C97B291C4D71}" type="slidenum">
              <a:rPr altLang="zh-CN"/>
              <a:pPr>
                <a:defRPr/>
              </a:pPr>
              <a:t>‹#›</a:t>
            </a:fld>
            <a:endParaRPr lang="zh-CN" altLang="zh-CN"/>
          </a:p>
        </p:txBody>
      </p:sp>
    </p:spTree>
    <p:extLst>
      <p:ext uri="{BB962C8B-B14F-4D97-AF65-F5344CB8AC3E}">
        <p14:creationId xmlns:p14="http://schemas.microsoft.com/office/powerpoint/2010/main" val="352269161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E7B3602B-A50C-4BB3-BA08-C02ACD26A921}" type="slidenum">
              <a:rPr altLang="zh-CN"/>
              <a:pPr>
                <a:defRPr/>
              </a:pPr>
              <a:t>‹#›</a:t>
            </a:fld>
            <a:endParaRPr lang="zh-CN" altLang="zh-CN"/>
          </a:p>
        </p:txBody>
      </p:sp>
    </p:spTree>
    <p:extLst>
      <p:ext uri="{BB962C8B-B14F-4D97-AF65-F5344CB8AC3E}">
        <p14:creationId xmlns:p14="http://schemas.microsoft.com/office/powerpoint/2010/main" val="331772292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7AEA462-B45A-4EA3-A8A8-FEEEFC5E570B}" type="slidenum">
              <a:rPr altLang="zh-CN"/>
              <a:pPr>
                <a:defRPr/>
              </a:pPr>
              <a:t>‹#›</a:t>
            </a:fld>
            <a:endParaRPr lang="zh-CN" altLang="zh-CN"/>
          </a:p>
        </p:txBody>
      </p:sp>
    </p:spTree>
    <p:extLst>
      <p:ext uri="{BB962C8B-B14F-4D97-AF65-F5344CB8AC3E}">
        <p14:creationId xmlns:p14="http://schemas.microsoft.com/office/powerpoint/2010/main" val="310639022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A17C07A6-1EE8-4C7C-A417-C251A8B3161A}" type="slidenum">
              <a:rPr altLang="zh-CN"/>
              <a:pPr>
                <a:defRPr/>
              </a:pPr>
              <a:t>‹#›</a:t>
            </a:fld>
            <a:endParaRPr lang="zh-CN" altLang="zh-CN"/>
          </a:p>
        </p:txBody>
      </p:sp>
    </p:spTree>
    <p:extLst>
      <p:ext uri="{BB962C8B-B14F-4D97-AF65-F5344CB8AC3E}">
        <p14:creationId xmlns:p14="http://schemas.microsoft.com/office/powerpoint/2010/main" val="28800575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3D28E40B-5897-4299-9150-AD5700F4B70B}" type="slidenum">
              <a:rPr altLang="zh-CN"/>
              <a:pPr>
                <a:defRPr/>
              </a:pPr>
              <a:t>‹#›</a:t>
            </a:fld>
            <a:endParaRPr lang="zh-CN" altLang="zh-CN"/>
          </a:p>
        </p:txBody>
      </p:sp>
    </p:spTree>
    <p:extLst>
      <p:ext uri="{BB962C8B-B14F-4D97-AF65-F5344CB8AC3E}">
        <p14:creationId xmlns:p14="http://schemas.microsoft.com/office/powerpoint/2010/main" val="1921239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A9E8566-67E6-4819-90E8-58CEC564B513}" type="slidenum">
              <a:rPr altLang="zh-CN"/>
              <a:pPr>
                <a:defRPr/>
              </a:pPr>
              <a:t>‹#›</a:t>
            </a:fld>
            <a:endParaRPr lang="zh-CN" altLang="zh-CN"/>
          </a:p>
        </p:txBody>
      </p:sp>
    </p:spTree>
    <p:extLst>
      <p:ext uri="{BB962C8B-B14F-4D97-AF65-F5344CB8AC3E}">
        <p14:creationId xmlns:p14="http://schemas.microsoft.com/office/powerpoint/2010/main" val="12378945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499FE7F8-4B93-4EA2-AD42-3C46780BDD0A}" type="slidenum">
              <a:rPr altLang="zh-CN"/>
              <a:pPr>
                <a:defRPr/>
              </a:pPr>
              <a:t>‹#›</a:t>
            </a:fld>
            <a:endParaRPr lang="zh-CN" altLang="zh-CN"/>
          </a:p>
        </p:txBody>
      </p:sp>
    </p:spTree>
    <p:extLst>
      <p:ext uri="{BB962C8B-B14F-4D97-AF65-F5344CB8AC3E}">
        <p14:creationId xmlns:p14="http://schemas.microsoft.com/office/powerpoint/2010/main" val="14482120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37A90165-CA53-445A-84A9-AA1E76077BEF}" type="slidenum">
              <a:rPr altLang="zh-CN"/>
              <a:pPr>
                <a:defRPr/>
              </a:pPr>
              <a:t>‹#›</a:t>
            </a:fld>
            <a:endParaRPr lang="zh-CN" altLang="zh-CN"/>
          </a:p>
        </p:txBody>
      </p:sp>
    </p:spTree>
    <p:extLst>
      <p:ext uri="{BB962C8B-B14F-4D97-AF65-F5344CB8AC3E}">
        <p14:creationId xmlns:p14="http://schemas.microsoft.com/office/powerpoint/2010/main" val="36196869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2CDC6FCD-ADC9-4EAA-83C4-D6A0E2FFC427}" type="slidenum">
              <a:rPr altLang="zh-CN"/>
              <a:pPr>
                <a:defRPr/>
              </a:pPr>
              <a:t>‹#›</a:t>
            </a:fld>
            <a:endParaRPr lang="zh-CN" altLang="zh-CN"/>
          </a:p>
        </p:txBody>
      </p:sp>
    </p:spTree>
    <p:extLst>
      <p:ext uri="{BB962C8B-B14F-4D97-AF65-F5344CB8AC3E}">
        <p14:creationId xmlns:p14="http://schemas.microsoft.com/office/powerpoint/2010/main" val="13031207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37107ACC-13B1-4BFE-BC63-E1207CB6FB0D}" type="slidenum">
              <a:rPr altLang="zh-CN"/>
              <a:pPr>
                <a:defRPr/>
              </a:pPr>
              <a:t>‹#›</a:t>
            </a:fld>
            <a:endParaRPr lang="zh-CN" altLang="zh-CN"/>
          </a:p>
        </p:txBody>
      </p:sp>
    </p:spTree>
    <p:extLst>
      <p:ext uri="{BB962C8B-B14F-4D97-AF65-F5344CB8AC3E}">
        <p14:creationId xmlns:p14="http://schemas.microsoft.com/office/powerpoint/2010/main" val="8346777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6833BE60-C76F-4466-B1D7-2C0FC5A443ED}" type="slidenum">
              <a:rPr altLang="zh-CN"/>
              <a:pPr>
                <a:defRPr/>
              </a:pPr>
              <a:t>‹#›</a:t>
            </a:fld>
            <a:endParaRPr lang="zh-CN" altLang="zh-CN"/>
          </a:p>
        </p:txBody>
      </p:sp>
    </p:spTree>
    <p:extLst>
      <p:ext uri="{BB962C8B-B14F-4D97-AF65-F5344CB8AC3E}">
        <p14:creationId xmlns:p14="http://schemas.microsoft.com/office/powerpoint/2010/main" val="27382604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568FCF65-8B6B-40EB-8818-BD7586A50FD6}" type="slidenum">
              <a:rPr altLang="zh-CN"/>
              <a:pPr>
                <a:defRPr/>
              </a:pPr>
              <a:t>‹#›</a:t>
            </a:fld>
            <a:endParaRPr lang="zh-CN" altLang="zh-CN"/>
          </a:p>
        </p:txBody>
      </p:sp>
    </p:spTree>
    <p:extLst>
      <p:ext uri="{BB962C8B-B14F-4D97-AF65-F5344CB8AC3E}">
        <p14:creationId xmlns:p14="http://schemas.microsoft.com/office/powerpoint/2010/main" val="219171401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3978E7FD-F9A2-4C98-A145-4BEBBF6309CA}" type="slidenum">
              <a:rPr altLang="zh-CN"/>
              <a:pPr>
                <a:defRPr/>
              </a:pPr>
              <a:t>‹#›</a:t>
            </a:fld>
            <a:endParaRPr lang="zh-CN" altLang="zh-CN"/>
          </a:p>
        </p:txBody>
      </p:sp>
    </p:spTree>
    <p:extLst>
      <p:ext uri="{BB962C8B-B14F-4D97-AF65-F5344CB8AC3E}">
        <p14:creationId xmlns:p14="http://schemas.microsoft.com/office/powerpoint/2010/main" val="47467437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804E8F1F-8DF5-4C1B-958E-532E8D14D5D2}" type="slidenum">
              <a:rPr altLang="zh-CN"/>
              <a:pPr>
                <a:defRPr/>
              </a:pPr>
              <a:t>‹#›</a:t>
            </a:fld>
            <a:endParaRPr lang="zh-CN" altLang="zh-CN"/>
          </a:p>
        </p:txBody>
      </p:sp>
    </p:spTree>
    <p:extLst>
      <p:ext uri="{BB962C8B-B14F-4D97-AF65-F5344CB8AC3E}">
        <p14:creationId xmlns:p14="http://schemas.microsoft.com/office/powerpoint/2010/main" val="17046144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A74F5346-BBEA-4961-A296-E50EC76071D4}" type="slidenum">
              <a:rPr altLang="zh-CN"/>
              <a:pPr>
                <a:defRPr/>
              </a:pPr>
              <a:t>‹#›</a:t>
            </a:fld>
            <a:endParaRPr lang="zh-CN" altLang="zh-CN"/>
          </a:p>
        </p:txBody>
      </p:sp>
    </p:spTree>
    <p:extLst>
      <p:ext uri="{BB962C8B-B14F-4D97-AF65-F5344CB8AC3E}">
        <p14:creationId xmlns:p14="http://schemas.microsoft.com/office/powerpoint/2010/main" val="342233769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E68D3EF8-BFCB-41A9-8F4C-85659B4C0C87}" type="slidenum">
              <a:rPr altLang="zh-CN"/>
              <a:pPr>
                <a:defRPr/>
              </a:pPr>
              <a:t>‹#›</a:t>
            </a:fld>
            <a:endParaRPr lang="zh-CN" altLang="zh-CN"/>
          </a:p>
        </p:txBody>
      </p:sp>
    </p:spTree>
    <p:extLst>
      <p:ext uri="{BB962C8B-B14F-4D97-AF65-F5344CB8AC3E}">
        <p14:creationId xmlns:p14="http://schemas.microsoft.com/office/powerpoint/2010/main" val="986985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EB39290-DE0C-44C9-B686-11CE64665C68}" type="slidenum">
              <a:rPr altLang="zh-CN"/>
              <a:pPr>
                <a:defRPr/>
              </a:pPr>
              <a:t>‹#›</a:t>
            </a:fld>
            <a:endParaRPr lang="zh-CN" altLang="zh-CN"/>
          </a:p>
        </p:txBody>
      </p:sp>
    </p:spTree>
    <p:extLst>
      <p:ext uri="{BB962C8B-B14F-4D97-AF65-F5344CB8AC3E}">
        <p14:creationId xmlns:p14="http://schemas.microsoft.com/office/powerpoint/2010/main" val="74146115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7254AD1D-B7BF-4306-9621-1372B9B53DDF}" type="slidenum">
              <a:rPr altLang="zh-CN"/>
              <a:pPr>
                <a:defRPr/>
              </a:pPr>
              <a:t>‹#›</a:t>
            </a:fld>
            <a:endParaRPr lang="zh-CN" altLang="zh-CN"/>
          </a:p>
        </p:txBody>
      </p:sp>
    </p:spTree>
    <p:extLst>
      <p:ext uri="{BB962C8B-B14F-4D97-AF65-F5344CB8AC3E}">
        <p14:creationId xmlns:p14="http://schemas.microsoft.com/office/powerpoint/2010/main" val="264961626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8E97CCAF-46C2-4FB5-BB10-80CA9B955706}" type="slidenum">
              <a:rPr altLang="zh-CN"/>
              <a:pPr>
                <a:defRPr/>
              </a:pPr>
              <a:t>‹#›</a:t>
            </a:fld>
            <a:endParaRPr lang="zh-CN" altLang="zh-CN"/>
          </a:p>
        </p:txBody>
      </p:sp>
    </p:spTree>
    <p:extLst>
      <p:ext uri="{BB962C8B-B14F-4D97-AF65-F5344CB8AC3E}">
        <p14:creationId xmlns:p14="http://schemas.microsoft.com/office/powerpoint/2010/main" val="118963841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E8397B43-F748-4B76-B1BE-842A3B7DAB81}" type="slidenum">
              <a:rPr altLang="zh-CN"/>
              <a:pPr>
                <a:defRPr/>
              </a:pPr>
              <a:t>‹#›</a:t>
            </a:fld>
            <a:endParaRPr lang="zh-CN" altLang="zh-CN"/>
          </a:p>
        </p:txBody>
      </p:sp>
    </p:spTree>
    <p:extLst>
      <p:ext uri="{BB962C8B-B14F-4D97-AF65-F5344CB8AC3E}">
        <p14:creationId xmlns:p14="http://schemas.microsoft.com/office/powerpoint/2010/main" val="189605407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18D4056B-FE24-456E-A883-EE7B53F28F3A}" type="slidenum">
              <a:rPr altLang="zh-CN"/>
              <a:pPr>
                <a:defRPr/>
              </a:pPr>
              <a:t>‹#›</a:t>
            </a:fld>
            <a:endParaRPr lang="zh-CN" altLang="zh-CN"/>
          </a:p>
        </p:txBody>
      </p:sp>
    </p:spTree>
    <p:extLst>
      <p:ext uri="{BB962C8B-B14F-4D97-AF65-F5344CB8AC3E}">
        <p14:creationId xmlns:p14="http://schemas.microsoft.com/office/powerpoint/2010/main" val="211168452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F99C4F5A-FCF3-4E62-8819-057A8539F17D}" type="slidenum">
              <a:rPr altLang="zh-CN"/>
              <a:pPr>
                <a:defRPr/>
              </a:pPr>
              <a:t>‹#›</a:t>
            </a:fld>
            <a:endParaRPr lang="zh-CN" altLang="zh-CN"/>
          </a:p>
        </p:txBody>
      </p:sp>
    </p:spTree>
    <p:extLst>
      <p:ext uri="{BB962C8B-B14F-4D97-AF65-F5344CB8AC3E}">
        <p14:creationId xmlns:p14="http://schemas.microsoft.com/office/powerpoint/2010/main" val="12310758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BB9B5246-FC63-4671-9BBD-E43A558555C6}" type="slidenum">
              <a:rPr altLang="zh-CN"/>
              <a:pPr>
                <a:defRPr/>
              </a:pPr>
              <a:t>‹#›</a:t>
            </a:fld>
            <a:endParaRPr lang="zh-CN" altLang="zh-CN"/>
          </a:p>
        </p:txBody>
      </p:sp>
    </p:spTree>
    <p:extLst>
      <p:ext uri="{BB962C8B-B14F-4D97-AF65-F5344CB8AC3E}">
        <p14:creationId xmlns:p14="http://schemas.microsoft.com/office/powerpoint/2010/main" val="135073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5F21204A-F138-42C7-BB49-4C23D9A743A0}" type="slidenum">
              <a:rPr altLang="zh-CN"/>
              <a:pPr>
                <a:defRPr/>
              </a:pPr>
              <a:t>‹#›</a:t>
            </a:fld>
            <a:endParaRPr lang="zh-CN" altLang="zh-CN"/>
          </a:p>
        </p:txBody>
      </p:sp>
    </p:spTree>
    <p:extLst>
      <p:ext uri="{BB962C8B-B14F-4D97-AF65-F5344CB8AC3E}">
        <p14:creationId xmlns:p14="http://schemas.microsoft.com/office/powerpoint/2010/main" val="200887719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6B7D99E0-8FB8-4BE1-A990-BC8253F7B0A0}" type="slidenum">
              <a:rPr altLang="zh-CN"/>
              <a:pPr>
                <a:defRPr/>
              </a:pPr>
              <a:t>‹#›</a:t>
            </a:fld>
            <a:endParaRPr lang="zh-CN" altLang="zh-CN"/>
          </a:p>
        </p:txBody>
      </p:sp>
    </p:spTree>
    <p:extLst>
      <p:ext uri="{BB962C8B-B14F-4D97-AF65-F5344CB8AC3E}">
        <p14:creationId xmlns:p14="http://schemas.microsoft.com/office/powerpoint/2010/main" val="26739978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34E31FB5-C6FA-4FC7-8CC5-728DBAE56D67}" type="slidenum">
              <a:rPr altLang="zh-CN"/>
              <a:pPr>
                <a:defRPr/>
              </a:pPr>
              <a:t>‹#›</a:t>
            </a:fld>
            <a:endParaRPr lang="zh-CN" altLang="zh-CN"/>
          </a:p>
        </p:txBody>
      </p:sp>
    </p:spTree>
    <p:extLst>
      <p:ext uri="{BB962C8B-B14F-4D97-AF65-F5344CB8AC3E}">
        <p14:creationId xmlns:p14="http://schemas.microsoft.com/office/powerpoint/2010/main" val="282422383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F573900C-3D4D-4370-99FD-616A04DA41D5}" type="slidenum">
              <a:rPr altLang="zh-CN"/>
              <a:pPr>
                <a:defRPr/>
              </a:pPr>
              <a:t>‹#›</a:t>
            </a:fld>
            <a:endParaRPr lang="zh-CN" altLang="zh-CN"/>
          </a:p>
        </p:txBody>
      </p:sp>
    </p:spTree>
    <p:extLst>
      <p:ext uri="{BB962C8B-B14F-4D97-AF65-F5344CB8AC3E}">
        <p14:creationId xmlns:p14="http://schemas.microsoft.com/office/powerpoint/2010/main" val="1781954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AEA940F-1399-4ED9-97A6-46B3D5B96B46}" type="slidenum">
              <a:rPr altLang="zh-CN"/>
              <a:pPr>
                <a:defRPr/>
              </a:pPr>
              <a:t>‹#›</a:t>
            </a:fld>
            <a:endParaRPr lang="zh-CN" altLang="zh-CN"/>
          </a:p>
        </p:txBody>
      </p:sp>
    </p:spTree>
    <p:extLst>
      <p:ext uri="{BB962C8B-B14F-4D97-AF65-F5344CB8AC3E}">
        <p14:creationId xmlns:p14="http://schemas.microsoft.com/office/powerpoint/2010/main" val="45468712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96A0CE14-7505-4BFF-857C-932094373311}" type="slidenum">
              <a:rPr altLang="zh-CN"/>
              <a:pPr>
                <a:defRPr/>
              </a:pPr>
              <a:t>‹#›</a:t>
            </a:fld>
            <a:endParaRPr lang="zh-CN" altLang="zh-CN"/>
          </a:p>
        </p:txBody>
      </p:sp>
    </p:spTree>
    <p:extLst>
      <p:ext uri="{BB962C8B-B14F-4D97-AF65-F5344CB8AC3E}">
        <p14:creationId xmlns:p14="http://schemas.microsoft.com/office/powerpoint/2010/main" val="25769007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C87140DE-2999-45BA-8523-63EA57E07240}" type="slidenum">
              <a:rPr altLang="zh-CN"/>
              <a:pPr>
                <a:defRPr/>
              </a:pPr>
              <a:t>‹#›</a:t>
            </a:fld>
            <a:endParaRPr lang="zh-CN" altLang="zh-CN"/>
          </a:p>
        </p:txBody>
      </p:sp>
    </p:spTree>
    <p:extLst>
      <p:ext uri="{BB962C8B-B14F-4D97-AF65-F5344CB8AC3E}">
        <p14:creationId xmlns:p14="http://schemas.microsoft.com/office/powerpoint/2010/main" val="40803200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CA4AFFE7-7740-4886-897F-7E115B0104A6}" type="slidenum">
              <a:rPr altLang="zh-CN"/>
              <a:pPr>
                <a:defRPr/>
              </a:pPr>
              <a:t>‹#›</a:t>
            </a:fld>
            <a:endParaRPr lang="zh-CN" altLang="zh-CN"/>
          </a:p>
        </p:txBody>
      </p:sp>
    </p:spTree>
    <p:extLst>
      <p:ext uri="{BB962C8B-B14F-4D97-AF65-F5344CB8AC3E}">
        <p14:creationId xmlns:p14="http://schemas.microsoft.com/office/powerpoint/2010/main" val="325949307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E21C6296-20D1-474D-A1B8-FA3EAF2F63D0}" type="slidenum">
              <a:rPr altLang="zh-CN"/>
              <a:pPr>
                <a:defRPr/>
              </a:pPr>
              <a:t>‹#›</a:t>
            </a:fld>
            <a:endParaRPr lang="zh-CN" altLang="zh-CN"/>
          </a:p>
        </p:txBody>
      </p:sp>
    </p:spTree>
    <p:extLst>
      <p:ext uri="{BB962C8B-B14F-4D97-AF65-F5344CB8AC3E}">
        <p14:creationId xmlns:p14="http://schemas.microsoft.com/office/powerpoint/2010/main" val="118455885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189CEF79-4459-4A53-AB5A-C667EA059523}" type="slidenum">
              <a:rPr altLang="zh-CN"/>
              <a:pPr>
                <a:defRPr/>
              </a:pPr>
              <a:t>‹#›</a:t>
            </a:fld>
            <a:endParaRPr lang="zh-CN" altLang="zh-CN"/>
          </a:p>
        </p:txBody>
      </p:sp>
    </p:spTree>
    <p:extLst>
      <p:ext uri="{BB962C8B-B14F-4D97-AF65-F5344CB8AC3E}">
        <p14:creationId xmlns:p14="http://schemas.microsoft.com/office/powerpoint/2010/main" val="34145963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F5EF32DE-A151-4402-AF49-3355D3575E64}" type="slidenum">
              <a:rPr altLang="zh-CN"/>
              <a:pPr>
                <a:defRPr/>
              </a:pPr>
              <a:t>‹#›</a:t>
            </a:fld>
            <a:endParaRPr lang="zh-CN" altLang="zh-CN"/>
          </a:p>
        </p:txBody>
      </p:sp>
    </p:spTree>
    <p:extLst>
      <p:ext uri="{BB962C8B-B14F-4D97-AF65-F5344CB8AC3E}">
        <p14:creationId xmlns:p14="http://schemas.microsoft.com/office/powerpoint/2010/main" val="192917079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DD641B06-A240-47F0-B4D7-0EA452FEB186}" type="slidenum">
              <a:rPr altLang="zh-CN"/>
              <a:pPr>
                <a:defRPr/>
              </a:pPr>
              <a:t>‹#›</a:t>
            </a:fld>
            <a:endParaRPr lang="zh-CN" altLang="zh-CN"/>
          </a:p>
        </p:txBody>
      </p:sp>
    </p:spTree>
    <p:extLst>
      <p:ext uri="{BB962C8B-B14F-4D97-AF65-F5344CB8AC3E}">
        <p14:creationId xmlns:p14="http://schemas.microsoft.com/office/powerpoint/2010/main" val="153083232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D0C4F207-959C-4DFA-AE1B-5CCF3FD0902D}" type="slidenum">
              <a:rPr altLang="zh-CN"/>
              <a:pPr>
                <a:defRPr/>
              </a:pPr>
              <a:t>‹#›</a:t>
            </a:fld>
            <a:endParaRPr lang="zh-CN" altLang="zh-CN"/>
          </a:p>
        </p:txBody>
      </p:sp>
    </p:spTree>
    <p:extLst>
      <p:ext uri="{BB962C8B-B14F-4D97-AF65-F5344CB8AC3E}">
        <p14:creationId xmlns:p14="http://schemas.microsoft.com/office/powerpoint/2010/main" val="179340173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87DE3919-DE19-4D2A-8953-30DDEA3895E1}" type="slidenum">
              <a:rPr altLang="zh-CN"/>
              <a:pPr>
                <a:defRPr/>
              </a:pPr>
              <a:t>‹#›</a:t>
            </a:fld>
            <a:endParaRPr lang="zh-CN" altLang="zh-CN"/>
          </a:p>
        </p:txBody>
      </p:sp>
    </p:spTree>
    <p:extLst>
      <p:ext uri="{BB962C8B-B14F-4D97-AF65-F5344CB8AC3E}">
        <p14:creationId xmlns:p14="http://schemas.microsoft.com/office/powerpoint/2010/main" val="97530755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471A1EF-1098-4DFE-BAC2-EC62EDD81CFE}" type="slidenum">
              <a:rPr altLang="zh-CN"/>
              <a:pPr>
                <a:defRPr/>
              </a:pPr>
              <a:t>‹#›</a:t>
            </a:fld>
            <a:endParaRPr lang="zh-CN" altLang="zh-CN"/>
          </a:p>
        </p:txBody>
      </p:sp>
    </p:spTree>
    <p:extLst>
      <p:ext uri="{BB962C8B-B14F-4D97-AF65-F5344CB8AC3E}">
        <p14:creationId xmlns:p14="http://schemas.microsoft.com/office/powerpoint/2010/main" val="3437417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8C3C4B5-0BE0-48FC-8130-44286E411FFF}" type="slidenum">
              <a:rPr altLang="zh-CN"/>
              <a:pPr>
                <a:defRPr/>
              </a:pPr>
              <a:t>‹#›</a:t>
            </a:fld>
            <a:endParaRPr lang="zh-CN" altLang="zh-CN"/>
          </a:p>
        </p:txBody>
      </p:sp>
    </p:spTree>
    <p:extLst>
      <p:ext uri="{BB962C8B-B14F-4D97-AF65-F5344CB8AC3E}">
        <p14:creationId xmlns:p14="http://schemas.microsoft.com/office/powerpoint/2010/main" val="29743790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D0304F52-C196-401A-9E4F-9467E89E9A05}" type="slidenum">
              <a:rPr altLang="zh-CN"/>
              <a:pPr>
                <a:defRPr/>
              </a:pPr>
              <a:t>‹#›</a:t>
            </a:fld>
            <a:endParaRPr lang="zh-CN" altLang="zh-CN"/>
          </a:p>
        </p:txBody>
      </p:sp>
    </p:spTree>
    <p:extLst>
      <p:ext uri="{BB962C8B-B14F-4D97-AF65-F5344CB8AC3E}">
        <p14:creationId xmlns:p14="http://schemas.microsoft.com/office/powerpoint/2010/main" val="215314558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DD55B437-742D-4858-A819-8BDE2D5FF684}" type="slidenum">
              <a:rPr altLang="zh-CN"/>
              <a:pPr>
                <a:defRPr/>
              </a:pPr>
              <a:t>‹#›</a:t>
            </a:fld>
            <a:endParaRPr lang="zh-CN" altLang="zh-CN"/>
          </a:p>
        </p:txBody>
      </p:sp>
    </p:spTree>
    <p:extLst>
      <p:ext uri="{BB962C8B-B14F-4D97-AF65-F5344CB8AC3E}">
        <p14:creationId xmlns:p14="http://schemas.microsoft.com/office/powerpoint/2010/main" val="351394337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30768160-28AB-4A89-8D45-818E2D0C7BEA}" type="slidenum">
              <a:rPr altLang="zh-CN"/>
              <a:pPr>
                <a:defRPr/>
              </a:pPr>
              <a:t>‹#›</a:t>
            </a:fld>
            <a:endParaRPr lang="zh-CN" altLang="zh-CN"/>
          </a:p>
        </p:txBody>
      </p:sp>
    </p:spTree>
    <p:extLst>
      <p:ext uri="{BB962C8B-B14F-4D97-AF65-F5344CB8AC3E}">
        <p14:creationId xmlns:p14="http://schemas.microsoft.com/office/powerpoint/2010/main" val="59278275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0784D066-C9C9-4FD6-AD97-7EF3EE2A4338}" type="slidenum">
              <a:rPr altLang="zh-CN"/>
              <a:pPr>
                <a:defRPr/>
              </a:pPr>
              <a:t>‹#›</a:t>
            </a:fld>
            <a:endParaRPr lang="zh-CN" altLang="zh-CN"/>
          </a:p>
        </p:txBody>
      </p:sp>
    </p:spTree>
    <p:extLst>
      <p:ext uri="{BB962C8B-B14F-4D97-AF65-F5344CB8AC3E}">
        <p14:creationId xmlns:p14="http://schemas.microsoft.com/office/powerpoint/2010/main" val="129954571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F6E62804-2CA7-42B1-B93F-7EA16F701CCD}" type="slidenum">
              <a:rPr altLang="zh-CN"/>
              <a:pPr>
                <a:defRPr/>
              </a:pPr>
              <a:t>‹#›</a:t>
            </a:fld>
            <a:endParaRPr lang="zh-CN" altLang="zh-CN"/>
          </a:p>
        </p:txBody>
      </p:sp>
    </p:spTree>
    <p:extLst>
      <p:ext uri="{BB962C8B-B14F-4D97-AF65-F5344CB8AC3E}">
        <p14:creationId xmlns:p14="http://schemas.microsoft.com/office/powerpoint/2010/main" val="80490958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CBA07907-C536-426A-A265-57802EC3A40D}" type="slidenum">
              <a:rPr altLang="zh-CN"/>
              <a:pPr>
                <a:defRPr/>
              </a:pPr>
              <a:t>‹#›</a:t>
            </a:fld>
            <a:endParaRPr lang="zh-CN" altLang="zh-CN"/>
          </a:p>
        </p:txBody>
      </p:sp>
    </p:spTree>
    <p:extLst>
      <p:ext uri="{BB962C8B-B14F-4D97-AF65-F5344CB8AC3E}">
        <p14:creationId xmlns:p14="http://schemas.microsoft.com/office/powerpoint/2010/main" val="392135207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BFC1DBD1-D4E6-4CD1-8360-3AD5AFE57C3A}" type="slidenum">
              <a:rPr altLang="zh-CN"/>
              <a:pPr>
                <a:defRPr/>
              </a:pPr>
              <a:t>‹#›</a:t>
            </a:fld>
            <a:endParaRPr lang="zh-CN" altLang="zh-CN"/>
          </a:p>
        </p:txBody>
      </p:sp>
    </p:spTree>
    <p:extLst>
      <p:ext uri="{BB962C8B-B14F-4D97-AF65-F5344CB8AC3E}">
        <p14:creationId xmlns:p14="http://schemas.microsoft.com/office/powerpoint/2010/main" val="214975459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E0DD8F75-6FAF-4BE9-979B-3BD93042E006}" type="slidenum">
              <a:rPr altLang="zh-CN"/>
              <a:pPr>
                <a:defRPr/>
              </a:pPr>
              <a:t>‹#›</a:t>
            </a:fld>
            <a:endParaRPr lang="zh-CN" altLang="zh-CN"/>
          </a:p>
        </p:txBody>
      </p:sp>
    </p:spTree>
    <p:extLst>
      <p:ext uri="{BB962C8B-B14F-4D97-AF65-F5344CB8AC3E}">
        <p14:creationId xmlns:p14="http://schemas.microsoft.com/office/powerpoint/2010/main" val="268568951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EFEBE5D-2C78-448A-AA02-6C715B84BCD9}" type="slidenum">
              <a:rPr altLang="zh-CN"/>
              <a:pPr>
                <a:defRPr/>
              </a:pPr>
              <a:t>‹#›</a:t>
            </a:fld>
            <a:endParaRPr lang="zh-CN" altLang="zh-CN"/>
          </a:p>
        </p:txBody>
      </p:sp>
    </p:spTree>
    <p:extLst>
      <p:ext uri="{BB962C8B-B14F-4D97-AF65-F5344CB8AC3E}">
        <p14:creationId xmlns:p14="http://schemas.microsoft.com/office/powerpoint/2010/main" val="1497955748"/>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6F92E60-BCC2-4763-BD99-ADA5F69D773A}" type="slidenum">
              <a:rPr altLang="zh-CN"/>
              <a:pPr>
                <a:defRPr/>
              </a:pPr>
              <a:t>‹#›</a:t>
            </a:fld>
            <a:endParaRPr lang="zh-CN" altLang="zh-CN"/>
          </a:p>
        </p:txBody>
      </p:sp>
    </p:spTree>
    <p:extLst>
      <p:ext uri="{BB962C8B-B14F-4D97-AF65-F5344CB8AC3E}">
        <p14:creationId xmlns:p14="http://schemas.microsoft.com/office/powerpoint/2010/main" val="692854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59DE793-B8A1-430C-B76B-F06E7EDE0509}"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109F766-B502-428D-B081-AD781712827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A7EA22C-8A27-4FA6-B55E-CA7DCB23F11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AE8EFA5-B75A-4E45-8755-EBDE11C2B2D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532B976-EF15-41F3-AD27-DBAF656402E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1A82BFCD-68E4-4A54-88F6-BB864A47CFB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A66E1F9-E400-4FF6-8D61-EBCB931B43A9}"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856308B-AADD-4A42-A2AF-F63B5451805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66FC389-F4EF-4C0A-86D0-C869C3443E6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306BB21-3B8D-4B70-99BC-783E98E00266}"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7BDC309C-6EB3-41A8-8E3F-B92EDFCFCAA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E258CDF-30B4-439A-9483-CDB9B903AF3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baike.baidu.com/item/%E8%BE%A9%E8%AF%81%E5%94%AF%E7%89%A9%E4%B8%BB%E4%B9%89" TargetMode="External"/><Relationship Id="rId13" Type="http://schemas.openxmlformats.org/officeDocument/2006/relationships/hyperlink" Target="http://baike.baidu.com/item/%E5%BE%B7" TargetMode="External"/><Relationship Id="rId3" Type="http://schemas.openxmlformats.org/officeDocument/2006/relationships/hyperlink" Target="http://baike.baidu.com/item/%E8%A7%84%E5%BE%8B" TargetMode="External"/><Relationship Id="rId7" Type="http://schemas.openxmlformats.org/officeDocument/2006/relationships/hyperlink" Target="http://baike.baidu.com/item/%E7%94%9F%E7%90%86%E5%AD%A6/308500" TargetMode="External"/><Relationship Id="rId12" Type="http://schemas.openxmlformats.org/officeDocument/2006/relationships/hyperlink" Target="http://baike.baidu.com/item/%E5%AE%B6%E5%BA%AD%E6%95%99%E8%82%B2/1060531" TargetMode="External"/><Relationship Id="rId2" Type="http://schemas.openxmlformats.org/officeDocument/2006/relationships/hyperlink" Target="http://baike.baidu.com/item/%E6%95%99%E8%82%B2%E7%8E%B0%E8%B1%A1" TargetMode="External"/><Relationship Id="rId1" Type="http://schemas.openxmlformats.org/officeDocument/2006/relationships/slideLayout" Target="../slideLayouts/slideLayout7.xml"/><Relationship Id="rId6" Type="http://schemas.openxmlformats.org/officeDocument/2006/relationships/hyperlink" Target="http://baike.baidu.com/item/%E5%BF%83%E7%90%86%E5%AD%A6/6215" TargetMode="External"/><Relationship Id="rId11" Type="http://schemas.openxmlformats.org/officeDocument/2006/relationships/hyperlink" Target="http://baike.baidu.com/item/%E7%A4%BE%E4%BC%9A%E6%95%99%E8%82%B2" TargetMode="External"/><Relationship Id="rId5" Type="http://schemas.openxmlformats.org/officeDocument/2006/relationships/hyperlink" Target="http://baike.baidu.com/item/%E9%A9%AC%E5%85%8B%E6%80%9D%E4%B8%BB%E4%B9%89" TargetMode="External"/><Relationship Id="rId10" Type="http://schemas.openxmlformats.org/officeDocument/2006/relationships/hyperlink" Target="http://baike.baidu.com/item/%E5%AD%A6%E6%A0%A1%E6%95%99%E8%82%B2" TargetMode="External"/><Relationship Id="rId4" Type="http://schemas.openxmlformats.org/officeDocument/2006/relationships/hyperlink" Target="http://baike.baidu.com/item/%E7%A4%BE%E4%BC%9A%E7%A7%91%E5%AD%A6" TargetMode="External"/><Relationship Id="rId9" Type="http://schemas.openxmlformats.org/officeDocument/2006/relationships/hyperlink" Target="http://baike.baidu.com/item/%E8%87%AA%E7%84%B6%E7%A7%91%E5%AD%A6"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emf"/></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0070C0"/>
        </a:solidFill>
        <a:effectLst/>
      </p:bgPr>
    </p:bg>
    <p:spTree>
      <p:nvGrpSpPr>
        <p:cNvPr id="1" name=""/>
        <p:cNvGrpSpPr/>
        <p:nvPr/>
      </p:nvGrpSpPr>
      <p:grpSpPr>
        <a:xfrm>
          <a:off x="0" y="0"/>
          <a:ext cx="0" cy="0"/>
          <a:chOff x="0" y="0"/>
          <a:chExt cx="0" cy="0"/>
        </a:xfrm>
      </p:grpSpPr>
      <p:sp>
        <p:nvSpPr>
          <p:cNvPr id="14338" name="PA_等腰三角形 4"/>
          <p:cNvSpPr>
            <a:spLocks noChangeArrowheads="1"/>
          </p:cNvSpPr>
          <p:nvPr>
            <p:custDataLst>
              <p:tags r:id="rId1"/>
            </p:custDataLst>
          </p:nvPr>
        </p:nvSpPr>
        <p:spPr bwMode="auto">
          <a:xfrm>
            <a:off x="3411538"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39" name="PA_文本框 6"/>
          <p:cNvSpPr txBox="1">
            <a:spLocks noChangeArrowheads="1"/>
          </p:cNvSpPr>
          <p:nvPr>
            <p:custDataLst>
              <p:tags r:id="rId2"/>
            </p:custDataLst>
          </p:nvPr>
        </p:nvSpPr>
        <p:spPr bwMode="auto">
          <a:xfrm>
            <a:off x="6337300" y="2587625"/>
            <a:ext cx="53142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8000" b="1" dirty="0">
                <a:solidFill>
                  <a:srgbClr val="FFFFFF"/>
                </a:solidFill>
                <a:latin typeface="黑体-简 中等" charset="-122"/>
                <a:ea typeface="微软雅黑" pitchFamily="34" charset="-122"/>
              </a:rPr>
              <a:t>教育学</a:t>
            </a:r>
            <a:r>
              <a:rPr lang="zh-CN" altLang="zh-CN" sz="8000" b="1" dirty="0" smtClean="0">
                <a:solidFill>
                  <a:srgbClr val="FFFFFF"/>
                </a:solidFill>
                <a:latin typeface="黑体-简 中等" charset="-122"/>
                <a:ea typeface="微软雅黑" pitchFamily="34" charset="-122"/>
              </a:rPr>
              <a:t>概述</a:t>
            </a:r>
            <a:endParaRPr lang="zh-CN" altLang="en-US" sz="8000" b="1" dirty="0">
              <a:solidFill>
                <a:srgbClr val="FFFFFF"/>
              </a:solidFill>
              <a:latin typeface="黑体-简 中等" charset="-122"/>
              <a:ea typeface="微软雅黑" pitchFamily="34" charset="-122"/>
            </a:endParaRPr>
          </a:p>
        </p:txBody>
      </p:sp>
      <p:pic>
        <p:nvPicPr>
          <p:cNvPr id="14340" name="图片 3" descr="22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9500" y="0"/>
            <a:ext cx="66754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5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6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19461" name="矩形 6"/>
          <p:cNvSpPr>
            <a:spLocks noChangeArrowheads="1"/>
          </p:cNvSpPr>
          <p:nvPr/>
        </p:nvSpPr>
        <p:spPr bwMode="auto">
          <a:xfrm>
            <a:off x="817563" y="423863"/>
            <a:ext cx="2352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sp>
        <p:nvSpPr>
          <p:cNvPr id="19462" name="TextBox 13"/>
          <p:cNvSpPr txBox="1">
            <a:spLocks noChangeArrowheads="1"/>
          </p:cNvSpPr>
          <p:nvPr/>
        </p:nvSpPr>
        <p:spPr bwMode="auto">
          <a:xfrm>
            <a:off x="2001044" y="3452813"/>
            <a:ext cx="233838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心理起源说</a:t>
            </a:r>
            <a:endParaRPr lang="en-US" altLang="zh-CN" sz="3200" b="1" dirty="0">
              <a:solidFill>
                <a:srgbClr val="445469"/>
              </a:solidFill>
              <a:latin typeface="微软雅黑" pitchFamily="34" charset="-122"/>
              <a:ea typeface="微软雅黑" pitchFamily="34" charset="-122"/>
              <a:sym typeface="Arial" pitchFamily="34" charset="0"/>
            </a:endParaRPr>
          </a:p>
        </p:txBody>
      </p:sp>
      <p:grpSp>
        <p:nvGrpSpPr>
          <p:cNvPr id="19463" name="组合 36"/>
          <p:cNvGrpSpPr>
            <a:grpSpLocks/>
          </p:cNvGrpSpPr>
          <p:nvPr/>
        </p:nvGrpSpPr>
        <p:grpSpPr bwMode="auto">
          <a:xfrm>
            <a:off x="11480800" y="479425"/>
            <a:ext cx="333375" cy="333375"/>
            <a:chOff x="0" y="0"/>
            <a:chExt cx="449943" cy="449943"/>
          </a:xfrm>
        </p:grpSpPr>
        <p:sp>
          <p:nvSpPr>
            <p:cNvPr id="1948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948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9473" name="L 形 13"/>
          <p:cNvSpPr>
            <a:spLocks noChangeArrowheads="1"/>
          </p:cNvSpPr>
          <p:nvPr/>
        </p:nvSpPr>
        <p:spPr bwMode="auto">
          <a:xfrm rot="5400000">
            <a:off x="1899302" y="2053709"/>
            <a:ext cx="2025926" cy="336625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4" name="等腰三角形 14"/>
          <p:cNvSpPr>
            <a:spLocks noChangeArrowheads="1"/>
          </p:cNvSpPr>
          <p:nvPr/>
        </p:nvSpPr>
        <p:spPr bwMode="auto">
          <a:xfrm>
            <a:off x="4085609" y="2043520"/>
            <a:ext cx="521316" cy="521336"/>
          </a:xfrm>
          <a:prstGeom prst="triangle">
            <a:avLst>
              <a:gd name="adj" fmla="val 100000"/>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itchFamily="34" charset="0"/>
              <a:buNone/>
            </a:pPr>
            <a:endParaRPr lang="zh-CN" altLang="en-US">
              <a:solidFill>
                <a:srgbClr val="FFFFFF"/>
              </a:solidFill>
              <a:latin typeface="Arial" pitchFamily="34" charset="0"/>
              <a:ea typeface="微软雅黑" pitchFamily="34" charset="-122"/>
              <a:sym typeface="Arial" pitchFamily="34" charset="0"/>
            </a:endParaRPr>
          </a:p>
        </p:txBody>
      </p:sp>
      <p:sp>
        <p:nvSpPr>
          <p:cNvPr id="19475" name="TextBox 13"/>
          <p:cNvSpPr txBox="1">
            <a:spLocks noChangeArrowheads="1"/>
          </p:cNvSpPr>
          <p:nvPr/>
        </p:nvSpPr>
        <p:spPr bwMode="auto">
          <a:xfrm>
            <a:off x="5270500" y="2726347"/>
            <a:ext cx="5969000"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微软雅黑" pitchFamily="34" charset="-122"/>
                <a:ea typeface="微软雅黑" pitchFamily="34" charset="-122"/>
              </a:rPr>
              <a:t>教育的心理起源说在学术界被认为是对教育的生物起源说的批判。它避免了生物起源说的错误所在，提出模仿是教育起源的新说，有其合理一面，模仿可作为一种学习方式，可视为教育的诸多途径之一。</a:t>
            </a:r>
          </a:p>
        </p:txBody>
      </p:sp>
      <p:sp>
        <p:nvSpPr>
          <p:cNvPr id="28" name="文本框 1"/>
          <p:cNvSpPr txBox="1">
            <a:spLocks noChangeArrowheads="1"/>
          </p:cNvSpPr>
          <p:nvPr/>
        </p:nvSpPr>
        <p:spPr bwMode="auto">
          <a:xfrm>
            <a:off x="939800" y="1397000"/>
            <a:ext cx="2590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教育的起源 </a:t>
            </a:r>
            <a:endParaRPr kumimoji="1"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52593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5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6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19461" name="矩形 6"/>
          <p:cNvSpPr>
            <a:spLocks noChangeArrowheads="1"/>
          </p:cNvSpPr>
          <p:nvPr/>
        </p:nvSpPr>
        <p:spPr bwMode="auto">
          <a:xfrm>
            <a:off x="817563" y="423863"/>
            <a:ext cx="2352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grpSp>
        <p:nvGrpSpPr>
          <p:cNvPr id="19463" name="组合 36"/>
          <p:cNvGrpSpPr>
            <a:grpSpLocks/>
          </p:cNvGrpSpPr>
          <p:nvPr/>
        </p:nvGrpSpPr>
        <p:grpSpPr bwMode="auto">
          <a:xfrm>
            <a:off x="11480800" y="479425"/>
            <a:ext cx="333375" cy="333375"/>
            <a:chOff x="0" y="0"/>
            <a:chExt cx="449943" cy="449943"/>
          </a:xfrm>
        </p:grpSpPr>
        <p:sp>
          <p:nvSpPr>
            <p:cNvPr id="1948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948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9468" name="L 形 15"/>
          <p:cNvSpPr>
            <a:spLocks noChangeArrowheads="1"/>
          </p:cNvSpPr>
          <p:nvPr/>
        </p:nvSpPr>
        <p:spPr bwMode="auto">
          <a:xfrm rot="5400000">
            <a:off x="2096952" y="2193660"/>
            <a:ext cx="2019676" cy="3473610"/>
          </a:xfrm>
          <a:custGeom>
            <a:avLst/>
            <a:gdLst>
              <a:gd name="T0" fmla="*/ 0 w 1265238"/>
              <a:gd name="T1" fmla="*/ 0 h 2105025"/>
              <a:gd name="T2" fmla="*/ 203830 w 1265238"/>
              <a:gd name="T3" fmla="*/ 0 h 2105025"/>
              <a:gd name="T4" fmla="*/ 203830 w 1265238"/>
              <a:gd name="T5" fmla="*/ 1901069 h 2105025"/>
              <a:gd name="T6" fmla="*/ 1265238 w 1265238"/>
              <a:gd name="T7" fmla="*/ 1901069 h 2105025"/>
              <a:gd name="T8" fmla="*/ 1265238 w 1265238"/>
              <a:gd name="T9" fmla="*/ 2105025 h 2105025"/>
              <a:gd name="T10" fmla="*/ 0 w 1265238"/>
              <a:gd name="T11" fmla="*/ 2105025 h 2105025"/>
              <a:gd name="T12" fmla="*/ 0 w 1265238"/>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8" h="2105025">
                <a:moveTo>
                  <a:pt x="0" y="0"/>
                </a:moveTo>
                <a:lnTo>
                  <a:pt x="203830" y="0"/>
                </a:lnTo>
                <a:lnTo>
                  <a:pt x="203830" y="1901069"/>
                </a:lnTo>
                <a:lnTo>
                  <a:pt x="1265238" y="1901069"/>
                </a:lnTo>
                <a:lnTo>
                  <a:pt x="1265238"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9" name="等腰三角形 16"/>
          <p:cNvSpPr>
            <a:spLocks noChangeArrowheads="1"/>
          </p:cNvSpPr>
          <p:nvPr/>
        </p:nvSpPr>
        <p:spPr bwMode="auto">
          <a:xfrm>
            <a:off x="4391290" y="2255721"/>
            <a:ext cx="452305" cy="452320"/>
          </a:xfrm>
          <a:prstGeom prst="triangle">
            <a:avLst>
              <a:gd name="adj" fmla="val 10000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itchFamily="34" charset="0"/>
              <a:buNone/>
            </a:pPr>
            <a:endParaRPr lang="zh-CN" altLang="en-US">
              <a:solidFill>
                <a:srgbClr val="FFFFFF"/>
              </a:solidFill>
              <a:latin typeface="Arial" pitchFamily="34" charset="0"/>
              <a:ea typeface="微软雅黑" pitchFamily="34" charset="-122"/>
              <a:sym typeface="Arial" pitchFamily="34" charset="0"/>
            </a:endParaRPr>
          </a:p>
        </p:txBody>
      </p:sp>
      <p:sp>
        <p:nvSpPr>
          <p:cNvPr id="19470" name="TextBox 13"/>
          <p:cNvSpPr txBox="1">
            <a:spLocks noChangeArrowheads="1"/>
          </p:cNvSpPr>
          <p:nvPr/>
        </p:nvSpPr>
        <p:spPr bwMode="auto">
          <a:xfrm>
            <a:off x="1974650" y="3684242"/>
            <a:ext cx="286894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劳动起源说</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19471" name="TextBox 13"/>
          <p:cNvSpPr txBox="1">
            <a:spLocks noChangeArrowheads="1"/>
          </p:cNvSpPr>
          <p:nvPr/>
        </p:nvSpPr>
        <p:spPr bwMode="auto">
          <a:xfrm>
            <a:off x="5842000" y="3243631"/>
            <a:ext cx="54737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solidFill>
                  <a:srgbClr val="595959"/>
                </a:solidFill>
                <a:latin typeface="微软雅黑" pitchFamily="34" charset="-122"/>
                <a:ea typeface="微软雅黑" pitchFamily="34" charset="-122"/>
              </a:rPr>
              <a:t>教育的劳动起源说认为教育起源于劳动，具体地说起源于劳动过程中的生产需要和人的发展需要的辩证统一。 </a:t>
            </a:r>
            <a:endParaRPr lang="en-US" altLang="zh-CN" sz="2400" dirty="0">
              <a:solidFill>
                <a:srgbClr val="595959"/>
              </a:solidFill>
              <a:latin typeface="微软雅黑" pitchFamily="34" charset="-122"/>
              <a:ea typeface="微软雅黑" pitchFamily="34" charset="-122"/>
              <a:cs typeface="微软雅黑" pitchFamily="34" charset="-122"/>
              <a:sym typeface="Arial" pitchFamily="34" charset="0"/>
            </a:endParaRPr>
          </a:p>
        </p:txBody>
      </p:sp>
      <p:sp>
        <p:nvSpPr>
          <p:cNvPr id="28" name="文本框 1"/>
          <p:cNvSpPr txBox="1">
            <a:spLocks noChangeArrowheads="1"/>
          </p:cNvSpPr>
          <p:nvPr/>
        </p:nvSpPr>
        <p:spPr bwMode="auto">
          <a:xfrm>
            <a:off x="939800" y="1397000"/>
            <a:ext cx="2590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教育的起源 </a:t>
            </a:r>
            <a:endParaRPr kumimoji="1"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525938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
                                        </p:tgtEl>
                                        <p:attrNameLst>
                                          <p:attrName>ppt_y</p:attrName>
                                        </p:attrNameLst>
                                      </p:cBhvr>
                                      <p:tavLst>
                                        <p:tav tm="0">
                                          <p:val>
                                            <p:strVal val="#ppt_y"/>
                                          </p:val>
                                        </p:tav>
                                        <p:tav tm="100000">
                                          <p:val>
                                            <p:strVal val="#ppt_y"/>
                                          </p:val>
                                        </p:tav>
                                      </p:tavLst>
                                    </p:anim>
                                    <p:anim calcmode="lin" valueType="num">
                                      <p:cBhvr>
                                        <p:cTn id="9"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2048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pic>
        <p:nvPicPr>
          <p:cNvPr id="20486" name="图片占位符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225" y="2249488"/>
            <a:ext cx="3462338" cy="346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Oval 103"/>
          <p:cNvSpPr>
            <a:spLocks noChangeArrowheads="1"/>
          </p:cNvSpPr>
          <p:nvPr/>
        </p:nvSpPr>
        <p:spPr bwMode="auto">
          <a:xfrm>
            <a:off x="4552949" y="2278063"/>
            <a:ext cx="585788" cy="585787"/>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20490" name="TextBox 15"/>
          <p:cNvSpPr txBox="1">
            <a:spLocks noChangeArrowheads="1"/>
          </p:cNvSpPr>
          <p:nvPr/>
        </p:nvSpPr>
        <p:spPr bwMode="auto">
          <a:xfrm>
            <a:off x="4627562" y="2386013"/>
            <a:ext cx="5111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dirty="0">
                <a:solidFill>
                  <a:srgbClr val="FFFFFF"/>
                </a:solidFill>
                <a:latin typeface="Arial" pitchFamily="34" charset="0"/>
                <a:ea typeface="微软雅黑" pitchFamily="34" charset="-122"/>
                <a:sym typeface="Arial" pitchFamily="34" charset="0"/>
              </a:rPr>
              <a:t>01</a:t>
            </a:r>
            <a:endParaRPr lang="zh-CN" altLang="en-US" b="1" dirty="0">
              <a:solidFill>
                <a:srgbClr val="FFFFFF"/>
              </a:solidFill>
              <a:latin typeface="Arial" pitchFamily="34" charset="0"/>
              <a:ea typeface="微软雅黑" pitchFamily="34" charset="-122"/>
              <a:sym typeface="Arial" pitchFamily="34" charset="0"/>
            </a:endParaRPr>
          </a:p>
        </p:txBody>
      </p:sp>
      <p:sp>
        <p:nvSpPr>
          <p:cNvPr id="20493" name="TextBox 13"/>
          <p:cNvSpPr txBox="1">
            <a:spLocks noChangeArrowheads="1"/>
          </p:cNvSpPr>
          <p:nvPr/>
        </p:nvSpPr>
        <p:spPr bwMode="auto">
          <a:xfrm>
            <a:off x="5435600" y="2287588"/>
            <a:ext cx="27114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原始社会教育</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20494" name="TextBox 13"/>
          <p:cNvSpPr txBox="1">
            <a:spLocks noChangeArrowheads="1"/>
          </p:cNvSpPr>
          <p:nvPr/>
        </p:nvSpPr>
        <p:spPr bwMode="auto">
          <a:xfrm>
            <a:off x="5435600" y="3225403"/>
            <a:ext cx="572770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latin typeface="微软雅黑" pitchFamily="34" charset="-122"/>
                <a:ea typeface="微软雅黑" pitchFamily="34" charset="-122"/>
              </a:rPr>
              <a:t>原始社会的教育是一种萌芽状态的教育，有以下一些特征：</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第一，教育的非独立性，即教育同生产劳动与社会生活紧密结合。</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第二，教育的平等性。</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第三，教育内容贫乏，方法简单。</a:t>
            </a:r>
          </a:p>
        </p:txBody>
      </p:sp>
      <p:grpSp>
        <p:nvGrpSpPr>
          <p:cNvPr id="20499" name="组合 28"/>
          <p:cNvGrpSpPr>
            <a:grpSpLocks/>
          </p:cNvGrpSpPr>
          <p:nvPr/>
        </p:nvGrpSpPr>
        <p:grpSpPr bwMode="auto">
          <a:xfrm>
            <a:off x="11480800" y="479425"/>
            <a:ext cx="333375" cy="333375"/>
            <a:chOff x="0" y="0"/>
            <a:chExt cx="449943" cy="449943"/>
          </a:xfrm>
        </p:grpSpPr>
        <p:sp>
          <p:nvSpPr>
            <p:cNvPr id="20501" name="椭圆 2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0502" name="等腰三角形 3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2" name="文本框 31"/>
          <p:cNvSpPr txBox="1">
            <a:spLocks noChangeArrowheads="1"/>
          </p:cNvSpPr>
          <p:nvPr/>
        </p:nvSpPr>
        <p:spPr bwMode="auto">
          <a:xfrm>
            <a:off x="939799" y="1397000"/>
            <a:ext cx="3687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a:t>
            </a:r>
            <a:r>
              <a:rPr lang="zh-CN" altLang="en-US" sz="2400" dirty="0">
                <a:latin typeface="微软雅黑" pitchFamily="34" charset="-122"/>
                <a:ea typeface="微软雅黑" pitchFamily="34" charset="-122"/>
              </a:rPr>
              <a:t>历史发展</a:t>
            </a:r>
            <a:r>
              <a:rPr lang="zh-CN" altLang="zh-CN" sz="2400" dirty="0">
                <a:latin typeface="微软雅黑" pitchFamily="34" charset="-122"/>
                <a:ea typeface="微软雅黑" pitchFamily="34" charset="-122"/>
              </a:rPr>
              <a:t> </a:t>
            </a:r>
            <a:endParaRPr kumimoji="1" lang="zh-CN" altLang="en-US" sz="2400" dirty="0">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2048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pic>
        <p:nvPicPr>
          <p:cNvPr id="20486" name="图片占位符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225" y="2249488"/>
            <a:ext cx="3462338" cy="346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8" name="Oval 106"/>
          <p:cNvSpPr>
            <a:spLocks noChangeArrowheads="1"/>
          </p:cNvSpPr>
          <p:nvPr/>
        </p:nvSpPr>
        <p:spPr bwMode="auto">
          <a:xfrm>
            <a:off x="4579145" y="2019300"/>
            <a:ext cx="585788" cy="585787"/>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sz="1600">
              <a:solidFill>
                <a:srgbClr val="FFFFFF"/>
              </a:solidFill>
              <a:latin typeface="Arial" pitchFamily="34" charset="0"/>
              <a:ea typeface="微软雅黑" pitchFamily="34" charset="-122"/>
              <a:sym typeface="Arial" pitchFamily="34" charset="0"/>
            </a:endParaRPr>
          </a:p>
        </p:txBody>
      </p:sp>
      <p:sp>
        <p:nvSpPr>
          <p:cNvPr id="20491" name="TextBox 15"/>
          <p:cNvSpPr txBox="1">
            <a:spLocks noChangeArrowheads="1"/>
          </p:cNvSpPr>
          <p:nvPr/>
        </p:nvSpPr>
        <p:spPr bwMode="auto">
          <a:xfrm>
            <a:off x="4653758" y="2144712"/>
            <a:ext cx="511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dirty="0">
                <a:solidFill>
                  <a:srgbClr val="FFFFFF"/>
                </a:solidFill>
                <a:latin typeface="Arial" pitchFamily="34" charset="0"/>
                <a:ea typeface="微软雅黑" pitchFamily="34" charset="-122"/>
                <a:sym typeface="Arial" pitchFamily="34" charset="0"/>
              </a:rPr>
              <a:t>02</a:t>
            </a:r>
            <a:endParaRPr lang="zh-CN" altLang="en-US" b="1" dirty="0">
              <a:solidFill>
                <a:srgbClr val="FFFFFF"/>
              </a:solidFill>
              <a:latin typeface="Arial" pitchFamily="34" charset="0"/>
              <a:ea typeface="微软雅黑" pitchFamily="34" charset="-122"/>
              <a:sym typeface="Arial" pitchFamily="34" charset="0"/>
            </a:endParaRPr>
          </a:p>
        </p:txBody>
      </p:sp>
      <p:sp>
        <p:nvSpPr>
          <p:cNvPr id="20495" name="TextBox 13"/>
          <p:cNvSpPr txBox="1">
            <a:spLocks noChangeArrowheads="1"/>
          </p:cNvSpPr>
          <p:nvPr/>
        </p:nvSpPr>
        <p:spPr bwMode="auto">
          <a:xfrm>
            <a:off x="5299074" y="2032636"/>
            <a:ext cx="27654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古代社会教育</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20496" name="TextBox 13"/>
          <p:cNvSpPr txBox="1">
            <a:spLocks noChangeArrowheads="1"/>
          </p:cNvSpPr>
          <p:nvPr/>
        </p:nvSpPr>
        <p:spPr bwMode="auto">
          <a:xfrm>
            <a:off x="5303838" y="2848610"/>
            <a:ext cx="524986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latin typeface="微软雅黑" pitchFamily="34" charset="-122"/>
                <a:ea typeface="微软雅黑" pitchFamily="34" charset="-122"/>
              </a:rPr>
              <a:t>古代社会生产力水平有了很大进步，这个时期的教育存在一些共同的特征。</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第一，古代学校的出现和发展。</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第二，学校教育具有鲜明的阶级性和森严的等级性。</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第三，学校教育严重脱离生产劳动。</a:t>
            </a:r>
          </a:p>
        </p:txBody>
      </p:sp>
      <p:grpSp>
        <p:nvGrpSpPr>
          <p:cNvPr id="20499" name="组合 28"/>
          <p:cNvGrpSpPr>
            <a:grpSpLocks/>
          </p:cNvGrpSpPr>
          <p:nvPr/>
        </p:nvGrpSpPr>
        <p:grpSpPr bwMode="auto">
          <a:xfrm>
            <a:off x="11480800" y="479425"/>
            <a:ext cx="333375" cy="333375"/>
            <a:chOff x="0" y="0"/>
            <a:chExt cx="449943" cy="449943"/>
          </a:xfrm>
        </p:grpSpPr>
        <p:sp>
          <p:nvSpPr>
            <p:cNvPr id="20501" name="椭圆 2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0502" name="等腰三角形 3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2" name="文本框 31"/>
          <p:cNvSpPr txBox="1">
            <a:spLocks noChangeArrowheads="1"/>
          </p:cNvSpPr>
          <p:nvPr/>
        </p:nvSpPr>
        <p:spPr bwMode="auto">
          <a:xfrm>
            <a:off x="939799" y="1397000"/>
            <a:ext cx="33948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a:t>
            </a:r>
            <a:r>
              <a:rPr lang="zh-CN" altLang="en-US" sz="2400" dirty="0">
                <a:latin typeface="微软雅黑" pitchFamily="34" charset="-122"/>
                <a:ea typeface="微软雅黑" pitchFamily="34" charset="-122"/>
              </a:rPr>
              <a:t>历史发展</a:t>
            </a:r>
            <a:r>
              <a:rPr lang="zh-CN" altLang="zh-CN" sz="2400" dirty="0">
                <a:latin typeface="微软雅黑" pitchFamily="34" charset="-122"/>
                <a:ea typeface="微软雅黑" pitchFamily="34" charset="-122"/>
              </a:rPr>
              <a:t> </a:t>
            </a:r>
            <a:endParaRPr kumimoji="1"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17727182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048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2048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pic>
        <p:nvPicPr>
          <p:cNvPr id="20486" name="图片占位符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5225" y="2249488"/>
            <a:ext cx="3462338" cy="346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9" name="Oval 109"/>
          <p:cNvSpPr>
            <a:spLocks noChangeArrowheads="1"/>
          </p:cNvSpPr>
          <p:nvPr/>
        </p:nvSpPr>
        <p:spPr bwMode="auto">
          <a:xfrm>
            <a:off x="4627563" y="2184401"/>
            <a:ext cx="585788" cy="585788"/>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AU" altLang="en-US">
              <a:solidFill>
                <a:srgbClr val="FFFFFF"/>
              </a:solidFill>
              <a:latin typeface="Arial" pitchFamily="34" charset="0"/>
              <a:ea typeface="微软雅黑" pitchFamily="34" charset="-122"/>
              <a:sym typeface="Arial" pitchFamily="34" charset="0"/>
            </a:endParaRPr>
          </a:p>
        </p:txBody>
      </p:sp>
      <p:sp>
        <p:nvSpPr>
          <p:cNvPr id="20492" name="TextBox 15"/>
          <p:cNvSpPr txBox="1">
            <a:spLocks noChangeArrowheads="1"/>
          </p:cNvSpPr>
          <p:nvPr/>
        </p:nvSpPr>
        <p:spPr bwMode="auto">
          <a:xfrm>
            <a:off x="4702176" y="2287589"/>
            <a:ext cx="511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b="1" dirty="0">
                <a:solidFill>
                  <a:srgbClr val="FFFFFF"/>
                </a:solidFill>
                <a:latin typeface="Arial" pitchFamily="34" charset="0"/>
                <a:ea typeface="微软雅黑" pitchFamily="34" charset="-122"/>
                <a:sym typeface="Arial" pitchFamily="34" charset="0"/>
              </a:rPr>
              <a:t>03</a:t>
            </a:r>
            <a:endParaRPr lang="zh-CN" altLang="en-US" b="1" dirty="0">
              <a:solidFill>
                <a:srgbClr val="FFFFFF"/>
              </a:solidFill>
              <a:latin typeface="Arial" pitchFamily="34" charset="0"/>
              <a:ea typeface="微软雅黑" pitchFamily="34" charset="-122"/>
              <a:sym typeface="Arial" pitchFamily="34" charset="0"/>
            </a:endParaRPr>
          </a:p>
        </p:txBody>
      </p:sp>
      <p:sp>
        <p:nvSpPr>
          <p:cNvPr id="20497" name="TextBox 13"/>
          <p:cNvSpPr txBox="1">
            <a:spLocks noChangeArrowheads="1"/>
          </p:cNvSpPr>
          <p:nvPr/>
        </p:nvSpPr>
        <p:spPr bwMode="auto">
          <a:xfrm>
            <a:off x="5591174" y="2157256"/>
            <a:ext cx="28035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现代社会教育</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20498" name="TextBox 13"/>
          <p:cNvSpPr txBox="1">
            <a:spLocks noChangeArrowheads="1"/>
          </p:cNvSpPr>
          <p:nvPr/>
        </p:nvSpPr>
        <p:spPr bwMode="auto">
          <a:xfrm>
            <a:off x="5595938" y="2871791"/>
            <a:ext cx="5351462"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latin typeface="微软雅黑" pitchFamily="34" charset="-122"/>
                <a:ea typeface="微软雅黑" pitchFamily="34" charset="-122"/>
              </a:rPr>
              <a:t>现代社会是在古代社会基础上建立起来的一种比较高级的社会形态，是以机器大工业的出现为主要标志。从而形成了现代社会的教育现出许多新特征：</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第一，现代学校的出现和发展。</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第二，学校教育与生产劳动紧密结合。</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第三，现代教育的普及性。</a:t>
            </a:r>
            <a:endParaRPr lang="zh-CN"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第四，教育方法手段的现代化。</a:t>
            </a:r>
          </a:p>
        </p:txBody>
      </p:sp>
      <p:grpSp>
        <p:nvGrpSpPr>
          <p:cNvPr id="20499" name="组合 28"/>
          <p:cNvGrpSpPr>
            <a:grpSpLocks/>
          </p:cNvGrpSpPr>
          <p:nvPr/>
        </p:nvGrpSpPr>
        <p:grpSpPr bwMode="auto">
          <a:xfrm>
            <a:off x="11480800" y="479425"/>
            <a:ext cx="333375" cy="333375"/>
            <a:chOff x="0" y="0"/>
            <a:chExt cx="449943" cy="449943"/>
          </a:xfrm>
        </p:grpSpPr>
        <p:sp>
          <p:nvSpPr>
            <p:cNvPr id="20501" name="椭圆 2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0502" name="等腰三角形 3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2" name="文本框 31"/>
          <p:cNvSpPr txBox="1">
            <a:spLocks noChangeArrowheads="1"/>
          </p:cNvSpPr>
          <p:nvPr/>
        </p:nvSpPr>
        <p:spPr bwMode="auto">
          <a:xfrm>
            <a:off x="939799" y="1397000"/>
            <a:ext cx="36877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a:t>
            </a:r>
            <a:r>
              <a:rPr lang="zh-CN" altLang="en-US" sz="2400" dirty="0">
                <a:latin typeface="微软雅黑" pitchFamily="34" charset="-122"/>
                <a:ea typeface="微软雅黑" pitchFamily="34" charset="-122"/>
              </a:rPr>
              <a:t>历史发展</a:t>
            </a:r>
            <a:r>
              <a:rPr lang="zh-CN" altLang="zh-CN" sz="2400" dirty="0">
                <a:latin typeface="微软雅黑" pitchFamily="34" charset="-122"/>
                <a:ea typeface="微软雅黑" pitchFamily="34" charset="-122"/>
              </a:rPr>
              <a:t> </a:t>
            </a:r>
            <a:endParaRPr kumimoji="1" lang="zh-CN" altLang="en-US" sz="2400" dirty="0">
              <a:latin typeface="微软雅黑" pitchFamily="34" charset="-122"/>
              <a:ea typeface="微软雅黑" pitchFamily="34" charset="-122"/>
            </a:endParaRPr>
          </a:p>
        </p:txBody>
      </p:sp>
    </p:spTree>
    <p:extLst>
      <p:ext uri="{BB962C8B-B14F-4D97-AF65-F5344CB8AC3E}">
        <p14:creationId xmlns:p14="http://schemas.microsoft.com/office/powerpoint/2010/main" val="17727182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150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150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21509" name="矩形 6"/>
          <p:cNvSpPr>
            <a:spLocks noChangeArrowheads="1"/>
          </p:cNvSpPr>
          <p:nvPr/>
        </p:nvSpPr>
        <p:spPr bwMode="auto">
          <a:xfrm>
            <a:off x="817563" y="423863"/>
            <a:ext cx="3487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教育发展的趋势展望</a:t>
            </a:r>
          </a:p>
        </p:txBody>
      </p:sp>
      <p:pic>
        <p:nvPicPr>
          <p:cNvPr id="21510" name="图片 2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7075" y="1837371"/>
            <a:ext cx="3984625" cy="265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1" name="组合 30"/>
          <p:cNvGrpSpPr>
            <a:grpSpLocks/>
          </p:cNvGrpSpPr>
          <p:nvPr/>
        </p:nvGrpSpPr>
        <p:grpSpPr bwMode="auto">
          <a:xfrm>
            <a:off x="11480800" y="479425"/>
            <a:ext cx="333375" cy="333375"/>
            <a:chOff x="0" y="0"/>
            <a:chExt cx="449943" cy="449943"/>
          </a:xfrm>
        </p:grpSpPr>
        <p:sp>
          <p:nvSpPr>
            <p:cNvPr id="2151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151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1512" name="矩形 1"/>
          <p:cNvSpPr>
            <a:spLocks noChangeArrowheads="1"/>
          </p:cNvSpPr>
          <p:nvPr/>
        </p:nvSpPr>
        <p:spPr bwMode="auto">
          <a:xfrm>
            <a:off x="4927601" y="1719263"/>
            <a:ext cx="6832598" cy="289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pPr>
            <a:r>
              <a:rPr lang="zh-CN" altLang="en-US" sz="2000" dirty="0">
                <a:latin typeface="微软雅黑" pitchFamily="34" charset="-122"/>
                <a:ea typeface="微软雅黑" pitchFamily="34" charset="-122"/>
              </a:rPr>
              <a:t>当代社会是一种以“知识经济”为特征的社会形态。</a:t>
            </a:r>
            <a:endParaRPr lang="en-US" altLang="zh-CN" sz="2000" dirty="0">
              <a:latin typeface="微软雅黑" pitchFamily="34" charset="-122"/>
              <a:ea typeface="微软雅黑" pitchFamily="34" charset="-122"/>
            </a:endParaRPr>
          </a:p>
          <a:p>
            <a:pPr>
              <a:lnSpc>
                <a:spcPct val="130000"/>
              </a:lnSpc>
            </a:pPr>
            <a:r>
              <a:rPr lang="zh-CN" altLang="en-US" sz="2000" dirty="0">
                <a:latin typeface="微软雅黑" pitchFamily="34" charset="-122"/>
                <a:ea typeface="微软雅黑" pitchFamily="34" charset="-122"/>
              </a:rPr>
              <a:t>“知识经济”是“以知识为基础的经济”的简称。</a:t>
            </a:r>
            <a:endParaRPr lang="en-US" altLang="zh-CN" sz="2000" dirty="0">
              <a:latin typeface="微软雅黑" pitchFamily="34" charset="-122"/>
              <a:ea typeface="微软雅黑" pitchFamily="34" charset="-122"/>
            </a:endParaRPr>
          </a:p>
          <a:p>
            <a:pPr>
              <a:lnSpc>
                <a:spcPct val="130000"/>
              </a:lnSpc>
            </a:pPr>
            <a:r>
              <a:rPr lang="zh-CN" altLang="en-US" sz="2000" dirty="0">
                <a:latin typeface="微软雅黑" pitchFamily="34" charset="-122"/>
                <a:ea typeface="微软雅黑" pitchFamily="34" charset="-122"/>
              </a:rPr>
              <a:t>而与这一社会发展相适应的当代教育发展趋势：</a:t>
            </a:r>
            <a:endParaRPr lang="zh-CN" altLang="zh-CN" sz="2000" dirty="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第一</a:t>
            </a:r>
            <a:r>
              <a:rPr lang="zh-CN" altLang="en-US" sz="2000" dirty="0">
                <a:latin typeface="微软雅黑" pitchFamily="34" charset="-122"/>
                <a:ea typeface="微软雅黑" pitchFamily="34" charset="-122"/>
              </a:rPr>
              <a:t>．学校将发生一系列变革。</a:t>
            </a:r>
            <a:endParaRPr lang="zh-CN" altLang="zh-CN" sz="2000" dirty="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第二</a:t>
            </a:r>
            <a:r>
              <a:rPr lang="zh-CN" altLang="en-US" sz="2000" dirty="0">
                <a:latin typeface="微软雅黑" pitchFamily="34" charset="-122"/>
                <a:ea typeface="微软雅黑" pitchFamily="34" charset="-122"/>
              </a:rPr>
              <a:t>，教育的功能将进一步得到全面理解。</a:t>
            </a:r>
            <a:endParaRPr lang="zh-CN" altLang="zh-CN" sz="2000" dirty="0">
              <a:latin typeface="微软雅黑" pitchFamily="34" charset="-122"/>
              <a:ea typeface="微软雅黑" pitchFamily="34" charset="-122"/>
            </a:endParaRPr>
          </a:p>
          <a:p>
            <a:pPr>
              <a:lnSpc>
                <a:spcPct val="130000"/>
              </a:lnSpc>
            </a:pPr>
            <a:r>
              <a:rPr lang="zh-CN" altLang="en-US" sz="2000" dirty="0" smtClean="0">
                <a:latin typeface="微软雅黑" pitchFamily="34" charset="-122"/>
                <a:ea typeface="微软雅黑" pitchFamily="34" charset="-122"/>
              </a:rPr>
              <a:t>第三</a:t>
            </a:r>
            <a:r>
              <a:rPr lang="zh-CN" altLang="en-US" sz="2000" dirty="0">
                <a:latin typeface="微软雅黑" pitchFamily="34" charset="-122"/>
                <a:ea typeface="微软雅黑" pitchFamily="34" charset="-122"/>
              </a:rPr>
              <a:t>，教育的国际化与教育的本土化趋势都非常明显。</a:t>
            </a:r>
            <a:endParaRPr lang="zh-CN" altLang="zh-CN" sz="2000" dirty="0">
              <a:latin typeface="微软雅黑" pitchFamily="34" charset="-122"/>
              <a:ea typeface="微软雅黑" pitchFamily="34" charset="-122"/>
            </a:endParaRPr>
          </a:p>
          <a:p>
            <a:pPr>
              <a:lnSpc>
                <a:spcPct val="130000"/>
              </a:lnSpc>
            </a:pPr>
            <a:r>
              <a:rPr lang="zh-CN" altLang="en-US" sz="2000" dirty="0">
                <a:latin typeface="微软雅黑" pitchFamily="34" charset="-122"/>
                <a:ea typeface="微软雅黑" pitchFamily="34" charset="-122"/>
              </a:rPr>
              <a:t>教育的终身化和全民化理念成为指导教育改革的基本理念。</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25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25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22533"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教育学的产生与发展</a:t>
            </a:r>
          </a:p>
        </p:txBody>
      </p:sp>
      <p:sp>
        <p:nvSpPr>
          <p:cNvPr id="22534" name="Rectangle 2"/>
          <p:cNvSpPr>
            <a:spLocks noChangeArrowheads="1"/>
          </p:cNvSpPr>
          <p:nvPr/>
        </p:nvSpPr>
        <p:spPr bwMode="auto">
          <a:xfrm>
            <a:off x="603251" y="1524000"/>
            <a:ext cx="10877550" cy="4660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22539" name="矩形 28"/>
          <p:cNvSpPr>
            <a:spLocks noChangeArrowheads="1"/>
          </p:cNvSpPr>
          <p:nvPr/>
        </p:nvSpPr>
        <p:spPr bwMode="auto">
          <a:xfrm>
            <a:off x="2451100" y="2803088"/>
            <a:ext cx="80899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rgbClr val="FFFFFF"/>
                </a:solidFill>
                <a:latin typeface="微软雅黑" pitchFamily="34" charset="-122"/>
                <a:ea typeface="微软雅黑" pitchFamily="34" charset="-122"/>
              </a:rPr>
              <a:t>    </a:t>
            </a:r>
            <a:r>
              <a:rPr lang="zh-CN" altLang="zh-CN" sz="2400" dirty="0">
                <a:solidFill>
                  <a:srgbClr val="FFFFFF"/>
                </a:solidFill>
                <a:latin typeface="微软雅黑" pitchFamily="34" charset="-122"/>
                <a:ea typeface="微软雅黑" pitchFamily="34" charset="-122"/>
              </a:rPr>
              <a:t>教育学是研究教育现象、揭示教育规律的一门科学。教育现象是以培养人类下一代为主体内容的各种教育活动的外在的表现形式，它看得见、摸得着，可以感知</a:t>
            </a:r>
            <a:r>
              <a:rPr lang="zh-CN" altLang="zh-CN" sz="2400" dirty="0" smtClean="0">
                <a:solidFill>
                  <a:srgbClr val="FFFFFF"/>
                </a:solidFill>
                <a:latin typeface="微软雅黑" pitchFamily="34" charset="-122"/>
                <a:ea typeface="微软雅黑" pitchFamily="34" charset="-122"/>
              </a:rPr>
              <a:t>。</a:t>
            </a:r>
            <a:endParaRPr lang="en-US" altLang="zh-CN" sz="2400" dirty="0" smtClean="0">
              <a:solidFill>
                <a:srgbClr val="FFFFFF"/>
              </a:solidFill>
              <a:latin typeface="微软雅黑" pitchFamily="34" charset="-122"/>
              <a:ea typeface="微软雅黑" pitchFamily="34" charset="-122"/>
            </a:endParaRPr>
          </a:p>
          <a:p>
            <a:endParaRPr lang="zh-CN" altLang="zh-CN" sz="2400" dirty="0">
              <a:solidFill>
                <a:srgbClr val="FFFFFF"/>
              </a:solidFill>
              <a:latin typeface="微软雅黑" pitchFamily="34" charset="-122"/>
              <a:ea typeface="微软雅黑" pitchFamily="34" charset="-122"/>
            </a:endParaRPr>
          </a:p>
          <a:p>
            <a:r>
              <a:rPr lang="zh-CN" altLang="en-US" sz="2400" dirty="0">
                <a:solidFill>
                  <a:srgbClr val="FFFFFF"/>
                </a:solidFill>
                <a:latin typeface="微软雅黑" pitchFamily="34" charset="-122"/>
                <a:ea typeface="微软雅黑" pitchFamily="34" charset="-122"/>
              </a:rPr>
              <a:t>   </a:t>
            </a:r>
            <a:r>
              <a:rPr lang="zh-CN" altLang="zh-CN" sz="2400" dirty="0">
                <a:solidFill>
                  <a:srgbClr val="FFFFFF"/>
                </a:solidFill>
                <a:latin typeface="微软雅黑" pitchFamily="34" charset="-122"/>
                <a:ea typeface="微软雅黑" pitchFamily="34" charset="-122"/>
              </a:rPr>
              <a:t>教育规律是教育现象与其他社会现象及教育内部各个要素之间内在的、本质的、必然的联系。它看不见、摸不着，不能感知。</a:t>
            </a:r>
          </a:p>
        </p:txBody>
      </p:sp>
      <p:sp>
        <p:nvSpPr>
          <p:cNvPr id="22540" name="TextBox 13"/>
          <p:cNvSpPr txBox="1">
            <a:spLocks noChangeArrowheads="1"/>
          </p:cNvSpPr>
          <p:nvPr/>
        </p:nvSpPr>
        <p:spPr bwMode="auto">
          <a:xfrm>
            <a:off x="2476499" y="1946275"/>
            <a:ext cx="4706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微软雅黑" pitchFamily="34" charset="-122"/>
                <a:ea typeface="微软雅黑" pitchFamily="34" charset="-122"/>
                <a:sym typeface="Arial" pitchFamily="34" charset="0"/>
              </a:rPr>
              <a:t>教育学及其研对象</a:t>
            </a:r>
            <a:endParaRPr lang="en-US" altLang="zh-CN" sz="3200" b="1" dirty="0">
              <a:solidFill>
                <a:schemeClr val="bg1"/>
              </a:solidFill>
              <a:latin typeface="微软雅黑" pitchFamily="34" charset="-122"/>
              <a:ea typeface="微软雅黑" pitchFamily="34" charset="-122"/>
              <a:sym typeface="Arial" pitchFamily="34" charset="0"/>
            </a:endParaRPr>
          </a:p>
        </p:txBody>
      </p:sp>
      <p:grpSp>
        <p:nvGrpSpPr>
          <p:cNvPr id="22543" name="组合 36"/>
          <p:cNvGrpSpPr>
            <a:grpSpLocks/>
          </p:cNvGrpSpPr>
          <p:nvPr/>
        </p:nvGrpSpPr>
        <p:grpSpPr bwMode="auto">
          <a:xfrm>
            <a:off x="11480800" y="479425"/>
            <a:ext cx="333375" cy="333375"/>
            <a:chOff x="0" y="0"/>
            <a:chExt cx="449943" cy="449943"/>
          </a:xfrm>
        </p:grpSpPr>
        <p:sp>
          <p:nvSpPr>
            <p:cNvPr id="22546"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2547"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22544" name="组合 3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768" y="1945005"/>
            <a:ext cx="798513"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25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25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22533"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教育学的产生与发展</a:t>
            </a:r>
          </a:p>
        </p:txBody>
      </p:sp>
      <p:sp>
        <p:nvSpPr>
          <p:cNvPr id="22535" name="Rectangle 4"/>
          <p:cNvSpPr>
            <a:spLocks noChangeArrowheads="1"/>
          </p:cNvSpPr>
          <p:nvPr/>
        </p:nvSpPr>
        <p:spPr bwMode="auto">
          <a:xfrm>
            <a:off x="758825" y="1422400"/>
            <a:ext cx="10818809" cy="4787900"/>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pic>
        <p:nvPicPr>
          <p:cNvPr id="22537" name="Group 1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64750" y="2794000"/>
            <a:ext cx="700088" cy="84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41" name="矩形 34"/>
          <p:cNvSpPr>
            <a:spLocks noChangeArrowheads="1"/>
          </p:cNvSpPr>
          <p:nvPr/>
        </p:nvSpPr>
        <p:spPr bwMode="auto">
          <a:xfrm>
            <a:off x="1439863" y="2301556"/>
            <a:ext cx="8047037"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rgbClr val="FFFFFF"/>
                </a:solidFill>
                <a:latin typeface="微软雅黑" pitchFamily="34" charset="-122"/>
                <a:ea typeface="微软雅黑" pitchFamily="34" charset="-122"/>
              </a:rPr>
              <a:t>    </a:t>
            </a:r>
            <a:r>
              <a:rPr lang="zh-CN" altLang="zh-CN" sz="2400" dirty="0">
                <a:solidFill>
                  <a:srgbClr val="FFFFFF"/>
                </a:solidFill>
                <a:latin typeface="微软雅黑" pitchFamily="34" charset="-122"/>
                <a:ea typeface="微软雅黑" pitchFamily="34" charset="-122"/>
              </a:rPr>
              <a:t>教育学是一门源远流长的科学，它具有悠久的历史和丰富的遗产。</a:t>
            </a:r>
            <a:r>
              <a:rPr lang="zh-CN" altLang="en-US" sz="2400" dirty="0">
                <a:solidFill>
                  <a:srgbClr val="FFFFFF"/>
                </a:solidFill>
                <a:latin typeface="微软雅黑" pitchFamily="34" charset="-122"/>
                <a:ea typeface="微软雅黑" pitchFamily="34" charset="-122"/>
              </a:rPr>
              <a:t>      </a:t>
            </a:r>
            <a:endParaRPr lang="zh-CN" altLang="zh-CN" sz="2400" dirty="0">
              <a:solidFill>
                <a:srgbClr val="FFFFFF"/>
              </a:solidFill>
              <a:latin typeface="微软雅黑" pitchFamily="34" charset="-122"/>
              <a:ea typeface="微软雅黑" pitchFamily="34" charset="-122"/>
            </a:endParaRPr>
          </a:p>
          <a:p>
            <a:r>
              <a:rPr lang="zh-CN" altLang="en-US" sz="2400" dirty="0">
                <a:solidFill>
                  <a:srgbClr val="FFFFFF"/>
                </a:solidFill>
                <a:latin typeface="微软雅黑" pitchFamily="34" charset="-122"/>
                <a:ea typeface="微软雅黑" pitchFamily="34" charset="-122"/>
              </a:rPr>
              <a:t>    </a:t>
            </a:r>
            <a:r>
              <a:rPr lang="zh-CN" altLang="zh-CN" sz="2400" dirty="0">
                <a:solidFill>
                  <a:srgbClr val="FFFFFF"/>
                </a:solidFill>
                <a:latin typeface="微软雅黑" pitchFamily="34" charset="-122"/>
                <a:ea typeface="微软雅黑" pitchFamily="34" charset="-122"/>
              </a:rPr>
              <a:t>教育学是随着人类社会的发展而逐渐形成和发展起来的一门学科。教育学的历史发展经历了萌芽、产生、发展和深化等阶段。</a:t>
            </a:r>
            <a:r>
              <a:rPr lang="zh-CN" altLang="en-US" sz="2400" dirty="0">
                <a:solidFill>
                  <a:srgbClr val="FFFFFF"/>
                </a:solidFill>
                <a:latin typeface="微软雅黑" pitchFamily="34" charset="-122"/>
                <a:ea typeface="微软雅黑" pitchFamily="34" charset="-122"/>
              </a:rPr>
              <a:t>                      </a:t>
            </a:r>
            <a:endParaRPr lang="zh-CN" altLang="zh-CN" sz="2400" dirty="0">
              <a:solidFill>
                <a:srgbClr val="FFFFFF"/>
              </a:solidFill>
              <a:latin typeface="微软雅黑" pitchFamily="34" charset="-122"/>
              <a:ea typeface="微软雅黑" pitchFamily="34" charset="-122"/>
            </a:endParaRPr>
          </a:p>
        </p:txBody>
      </p:sp>
      <p:sp>
        <p:nvSpPr>
          <p:cNvPr id="22542" name="TextBox 13"/>
          <p:cNvSpPr txBox="1">
            <a:spLocks noChangeArrowheads="1"/>
          </p:cNvSpPr>
          <p:nvPr/>
        </p:nvSpPr>
        <p:spPr bwMode="auto">
          <a:xfrm>
            <a:off x="1439863" y="1699894"/>
            <a:ext cx="454183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Arial" pitchFamily="34" charset="0"/>
                <a:ea typeface="微软雅黑" pitchFamily="34" charset="-122"/>
                <a:sym typeface="Arial" pitchFamily="34" charset="0"/>
              </a:rPr>
              <a:t>教育学的产生与发展</a:t>
            </a:r>
            <a:endParaRPr lang="en-US" altLang="zh-CN" sz="3200" b="1" dirty="0">
              <a:solidFill>
                <a:schemeClr val="bg1"/>
              </a:solidFill>
              <a:latin typeface="Arial" pitchFamily="34" charset="0"/>
              <a:ea typeface="微软雅黑" pitchFamily="34" charset="-122"/>
              <a:sym typeface="Arial" pitchFamily="34" charset="0"/>
            </a:endParaRPr>
          </a:p>
        </p:txBody>
      </p:sp>
      <p:grpSp>
        <p:nvGrpSpPr>
          <p:cNvPr id="22543" name="组合 36"/>
          <p:cNvGrpSpPr>
            <a:grpSpLocks/>
          </p:cNvGrpSpPr>
          <p:nvPr/>
        </p:nvGrpSpPr>
        <p:grpSpPr bwMode="auto">
          <a:xfrm>
            <a:off x="11480800" y="479425"/>
            <a:ext cx="333375" cy="333375"/>
            <a:chOff x="0" y="0"/>
            <a:chExt cx="449943" cy="449943"/>
          </a:xfrm>
        </p:grpSpPr>
        <p:sp>
          <p:nvSpPr>
            <p:cNvPr id="22546"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2547"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2545" name="矩形 34"/>
          <p:cNvSpPr>
            <a:spLocks noChangeArrowheads="1"/>
          </p:cNvSpPr>
          <p:nvPr/>
        </p:nvSpPr>
        <p:spPr bwMode="auto">
          <a:xfrm>
            <a:off x="1439863" y="4432300"/>
            <a:ext cx="45418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FFFFFF"/>
                </a:solidFill>
                <a:latin typeface="黑体" pitchFamily="49" charset="-122"/>
                <a:ea typeface="黑体" pitchFamily="49" charset="-122"/>
              </a:rPr>
              <a:t>（一）教育学的萌芽</a:t>
            </a:r>
            <a:endParaRPr lang="en-US" altLang="zh-CN" sz="2400" dirty="0">
              <a:solidFill>
                <a:srgbClr val="FFFFFF"/>
              </a:solidFill>
              <a:latin typeface="黑体" pitchFamily="49" charset="-122"/>
              <a:ea typeface="黑体" pitchFamily="49" charset="-122"/>
            </a:endParaRPr>
          </a:p>
          <a:p>
            <a:r>
              <a:rPr lang="zh-CN" altLang="zh-CN" sz="2400" dirty="0">
                <a:solidFill>
                  <a:srgbClr val="FFFFFF"/>
                </a:solidFill>
                <a:latin typeface="黑体" pitchFamily="49" charset="-122"/>
                <a:ea typeface="黑体" pitchFamily="49" charset="-122"/>
              </a:rPr>
              <a:t>（二）独立形态阶段</a:t>
            </a:r>
            <a:endParaRPr lang="en-US" altLang="zh-CN" sz="2400" dirty="0">
              <a:solidFill>
                <a:srgbClr val="FFFFFF"/>
              </a:solidFill>
              <a:latin typeface="黑体" pitchFamily="49" charset="-122"/>
              <a:ea typeface="黑体" pitchFamily="49" charset="-122"/>
            </a:endParaRPr>
          </a:p>
          <a:p>
            <a:r>
              <a:rPr lang="zh-CN" altLang="zh-CN" sz="2400" dirty="0">
                <a:solidFill>
                  <a:srgbClr val="FFFFFF"/>
                </a:solidFill>
                <a:latin typeface="黑体" pitchFamily="49" charset="-122"/>
                <a:ea typeface="黑体" pitchFamily="49" charset="-122"/>
              </a:rPr>
              <a:t>（三）教育学的</a:t>
            </a:r>
            <a:r>
              <a:rPr lang="zh-CN" altLang="zh-CN" sz="2400" dirty="0" smtClean="0">
                <a:solidFill>
                  <a:srgbClr val="FFFFFF"/>
                </a:solidFill>
                <a:latin typeface="黑体" pitchFamily="49" charset="-122"/>
                <a:ea typeface="黑体" pitchFamily="49" charset="-122"/>
              </a:rPr>
              <a:t>发展</a:t>
            </a:r>
            <a:endParaRPr lang="zh-CN" altLang="zh-CN" sz="2400" dirty="0">
              <a:solidFill>
                <a:srgbClr val="FFFFFF"/>
              </a:solidFill>
              <a:latin typeface="黑体" pitchFamily="49" charset="-122"/>
              <a:ea typeface="黑体" pitchFamily="49" charset="-122"/>
            </a:endParaRPr>
          </a:p>
          <a:p>
            <a:endParaRPr lang="zh-CN" altLang="zh-CN" sz="2400" dirty="0">
              <a:solidFill>
                <a:srgbClr val="FFFFFF"/>
              </a:solidFill>
              <a:latin typeface="黑体" pitchFamily="49" charset="-122"/>
              <a:ea typeface="黑体" pitchFamily="49" charset="-122"/>
            </a:endParaRPr>
          </a:p>
        </p:txBody>
      </p:sp>
    </p:spTree>
    <p:extLst>
      <p:ext uri="{BB962C8B-B14F-4D97-AF65-F5344CB8AC3E}">
        <p14:creationId xmlns:p14="http://schemas.microsoft.com/office/powerpoint/2010/main" val="3758821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平行四边形 4"/>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5" name="平行四边形 5"/>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6" name="文本框 6"/>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23557" name="矩形 7"/>
          <p:cNvSpPr>
            <a:spLocks noChangeArrowheads="1"/>
          </p:cNvSpPr>
          <p:nvPr/>
        </p:nvSpPr>
        <p:spPr bwMode="auto">
          <a:xfrm>
            <a:off x="817563" y="423863"/>
            <a:ext cx="4211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学习教育的意义和方法</a:t>
            </a:r>
          </a:p>
        </p:txBody>
      </p:sp>
      <p:sp>
        <p:nvSpPr>
          <p:cNvPr id="23560" name="모서리가 둥근 직사각형 438"/>
          <p:cNvSpPr>
            <a:spLocks noChangeArrowheads="1"/>
          </p:cNvSpPr>
          <p:nvPr/>
        </p:nvSpPr>
        <p:spPr bwMode="auto">
          <a:xfrm>
            <a:off x="3365500" y="1717674"/>
            <a:ext cx="7742238" cy="3667125"/>
          </a:xfrm>
          <a:prstGeom prst="roundRect">
            <a:avLst>
              <a:gd name="adj" fmla="val 465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sp>
        <p:nvSpPr>
          <p:cNvPr id="37911" name="TextBox 13"/>
          <p:cNvSpPr txBox="1">
            <a:spLocks noChangeArrowheads="1"/>
          </p:cNvSpPr>
          <p:nvPr/>
        </p:nvSpPr>
        <p:spPr bwMode="auto">
          <a:xfrm>
            <a:off x="4076701" y="2224945"/>
            <a:ext cx="303203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FFFFFF"/>
                </a:solidFill>
                <a:latin typeface="Arial" pitchFamily="34" charset="0"/>
                <a:ea typeface="微软雅黑" pitchFamily="34" charset="-122"/>
                <a:sym typeface="Arial" pitchFamily="34" charset="0"/>
              </a:rPr>
              <a:t>学习教育的意义</a:t>
            </a:r>
            <a:endParaRPr lang="en-US" altLang="zh-CN" sz="3200" b="1" dirty="0">
              <a:solidFill>
                <a:srgbClr val="FFFFFF"/>
              </a:solidFill>
              <a:latin typeface="Arial" pitchFamily="34" charset="0"/>
              <a:ea typeface="微软雅黑" pitchFamily="34" charset="-122"/>
              <a:sym typeface="Arial" pitchFamily="34" charset="0"/>
            </a:endParaRPr>
          </a:p>
        </p:txBody>
      </p:sp>
      <p:sp>
        <p:nvSpPr>
          <p:cNvPr id="37912" name="TextBox 13"/>
          <p:cNvSpPr txBox="1">
            <a:spLocks noChangeArrowheads="1"/>
          </p:cNvSpPr>
          <p:nvPr/>
        </p:nvSpPr>
        <p:spPr bwMode="auto">
          <a:xfrm>
            <a:off x="4076701" y="3136952"/>
            <a:ext cx="6654800" cy="1625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（一）掌握教育规律，树立正确的教育理念</a:t>
            </a:r>
            <a:endParaRPr lang="en-US" altLang="zh-CN" sz="2400" dirty="0">
              <a:solidFill>
                <a:srgbClr val="FFFFFF"/>
              </a:solidFill>
              <a:latin typeface="Arial" pitchFamily="34" charset="0"/>
              <a:ea typeface="微软雅黑" pitchFamily="34" charset="-122"/>
              <a:sym typeface="Arial" pitchFamily="34" charset="0"/>
            </a:endParaRPr>
          </a:p>
          <a:p>
            <a:pPr eaLnBrk="1" hangingPunct="1">
              <a:spcBef>
                <a:spcPct val="20000"/>
              </a:spcBef>
            </a:pPr>
            <a:r>
              <a:rPr lang="zh-CN" altLang="en-US" sz="2400" dirty="0">
                <a:solidFill>
                  <a:srgbClr val="FFFFFF"/>
                </a:solidFill>
                <a:latin typeface="Arial" pitchFamily="34" charset="0"/>
                <a:ea typeface="微软雅黑" pitchFamily="34" charset="-122"/>
                <a:sym typeface="Arial" pitchFamily="34" charset="0"/>
              </a:rPr>
              <a:t>（二）掌握教育教学规律，提高教学效率</a:t>
            </a:r>
            <a:endParaRPr lang="en-US" altLang="zh-CN" sz="2400" dirty="0">
              <a:solidFill>
                <a:srgbClr val="FFFFFF"/>
              </a:solidFill>
              <a:latin typeface="Arial" pitchFamily="34" charset="0"/>
              <a:ea typeface="微软雅黑" pitchFamily="34" charset="-122"/>
              <a:sym typeface="Arial" pitchFamily="34" charset="0"/>
            </a:endParaRPr>
          </a:p>
          <a:p>
            <a:pPr eaLnBrk="1" hangingPunct="1">
              <a:spcBef>
                <a:spcPct val="20000"/>
              </a:spcBef>
            </a:pPr>
            <a:r>
              <a:rPr lang="zh-CN" altLang="en-US" sz="2400" dirty="0">
                <a:solidFill>
                  <a:srgbClr val="FFFFFF"/>
                </a:solidFill>
                <a:latin typeface="Arial" pitchFamily="34" charset="0"/>
                <a:ea typeface="微软雅黑" pitchFamily="34" charset="-122"/>
                <a:sym typeface="Arial" pitchFamily="34" charset="0"/>
              </a:rPr>
              <a:t>（三）掌握科学研究方法，提高教育科学研究能力和水平</a:t>
            </a:r>
            <a:r>
              <a:rPr lang="zh-CN" altLang="en-US" sz="2400" dirty="0" smtClean="0">
                <a:solidFill>
                  <a:srgbClr val="FFFFFF"/>
                </a:solidFill>
                <a:latin typeface="Arial" pitchFamily="34" charset="0"/>
                <a:ea typeface="微软雅黑" pitchFamily="34" charset="-122"/>
                <a:sym typeface="Arial" pitchFamily="34" charset="0"/>
              </a:rPr>
              <a:t>。</a:t>
            </a:r>
            <a:endParaRPr lang="en-US" altLang="zh-CN" sz="2400" dirty="0">
              <a:solidFill>
                <a:srgbClr val="FFFFFF"/>
              </a:solidFill>
              <a:latin typeface="Arial" pitchFamily="34" charset="0"/>
              <a:ea typeface="微软雅黑" pitchFamily="34" charset="-122"/>
              <a:sym typeface="Arial" pitchFamily="34" charset="0"/>
            </a:endParaRPr>
          </a:p>
        </p:txBody>
      </p:sp>
      <p:grpSp>
        <p:nvGrpSpPr>
          <p:cNvPr id="23564" name="组合 31"/>
          <p:cNvGrpSpPr>
            <a:grpSpLocks/>
          </p:cNvGrpSpPr>
          <p:nvPr/>
        </p:nvGrpSpPr>
        <p:grpSpPr bwMode="auto">
          <a:xfrm>
            <a:off x="11480800" y="479425"/>
            <a:ext cx="333375" cy="333375"/>
            <a:chOff x="0" y="0"/>
            <a:chExt cx="449943" cy="449943"/>
          </a:xfrm>
        </p:grpSpPr>
        <p:sp>
          <p:nvSpPr>
            <p:cNvPr id="23569"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3570"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1" name="组 2"/>
          <p:cNvGrpSpPr>
            <a:grpSpLocks/>
          </p:cNvGrpSpPr>
          <p:nvPr/>
        </p:nvGrpSpPr>
        <p:grpSpPr bwMode="auto">
          <a:xfrm>
            <a:off x="1158876" y="1685925"/>
            <a:ext cx="1667120" cy="1710369"/>
            <a:chOff x="1158891" y="1685925"/>
            <a:chExt cx="3916363" cy="4017963"/>
          </a:xfrm>
        </p:grpSpPr>
        <p:sp>
          <p:nvSpPr>
            <p:cNvPr id="36" name="Freeform 49"/>
            <p:cNvSpPr>
              <a:spLocks noChangeArrowheads="1"/>
            </p:cNvSpPr>
            <p:nvPr/>
          </p:nvSpPr>
          <p:spPr bwMode="auto">
            <a:xfrm rot="-7050315">
              <a:off x="3622691" y="3879851"/>
              <a:ext cx="1851025"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7" name="组 1"/>
            <p:cNvGrpSpPr>
              <a:grpSpLocks/>
            </p:cNvGrpSpPr>
            <p:nvPr/>
          </p:nvGrpSpPr>
          <p:grpSpPr bwMode="auto">
            <a:xfrm>
              <a:off x="1158891" y="1685925"/>
              <a:ext cx="3570288" cy="4017963"/>
              <a:chOff x="1158891" y="1685925"/>
              <a:chExt cx="3570288" cy="4017963"/>
            </a:xfrm>
          </p:grpSpPr>
          <p:sp>
            <p:nvSpPr>
              <p:cNvPr id="38" name="Freeform 25"/>
              <p:cNvSpPr>
                <a:spLocks noChangeArrowheads="1"/>
              </p:cNvSpPr>
              <p:nvPr/>
            </p:nvSpPr>
            <p:spPr bwMode="auto">
              <a:xfrm>
                <a:off x="1158891" y="3530600"/>
                <a:ext cx="842963"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5"/>
              <p:cNvSpPr>
                <a:spLocks noChangeArrowheads="1"/>
              </p:cNvSpPr>
              <p:nvPr/>
            </p:nvSpPr>
            <p:spPr bwMode="auto">
              <a:xfrm rot="-7050315">
                <a:off x="3560779" y="4525963"/>
                <a:ext cx="844550"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8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25"/>
              <p:cNvSpPr>
                <a:spLocks noChangeArrowheads="1"/>
              </p:cNvSpPr>
              <p:nvPr/>
            </p:nvSpPr>
            <p:spPr bwMode="auto">
              <a:xfrm rot="7202387">
                <a:off x="3260741" y="1879600"/>
                <a:ext cx="842963" cy="1490663"/>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모서리가 둥근 직사각형 236"/>
              <p:cNvSpPr>
                <a:spLocks noChangeArrowheads="1"/>
              </p:cNvSpPr>
              <p:nvPr/>
            </p:nvSpPr>
            <p:spPr bwMode="auto">
              <a:xfrm>
                <a:off x="1918944" y="2624932"/>
                <a:ext cx="2275611" cy="2460624"/>
              </a:xfrm>
              <a:prstGeom prst="roundRect">
                <a:avLst>
                  <a:gd name="adj" fmla="val 5111"/>
                </a:avLst>
              </a:pr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r>
                  <a:rPr lang="en-US" altLang="ko-KR" sz="2800" b="1" dirty="0" smtClean="0">
                    <a:solidFill>
                      <a:srgbClr val="FFFFFF"/>
                    </a:solidFill>
                    <a:latin typeface="Arial" pitchFamily="34" charset="0"/>
                    <a:ea typeface="Malgun Gothic" pitchFamily="34" charset="-127"/>
                    <a:sym typeface="Arial" pitchFamily="34" charset="0"/>
                  </a:rPr>
                  <a:t>01</a:t>
                </a:r>
                <a:endParaRPr lang="ko-KR" altLang="en-US" sz="2800" b="1" dirty="0">
                  <a:solidFill>
                    <a:srgbClr val="FFFFFF"/>
                  </a:solidFill>
                  <a:latin typeface="Arial" pitchFamily="34" charset="0"/>
                  <a:ea typeface="Malgun Gothic" pitchFamily="34" charset="-127"/>
                  <a:sym typeface="Arial" pitchFamily="34" charset="0"/>
                </a:endParaRPr>
              </a:p>
            </p:txBody>
          </p:sp>
          <p:sp>
            <p:nvSpPr>
              <p:cNvPr id="42" name="Freeform 49"/>
              <p:cNvSpPr>
                <a:spLocks noChangeArrowheads="1"/>
              </p:cNvSpPr>
              <p:nvPr/>
            </p:nvSpPr>
            <p:spPr bwMode="auto">
              <a:xfrm rot="7202387">
                <a:off x="1720072" y="2085182"/>
                <a:ext cx="1852613"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9"/>
              <p:cNvSpPr>
                <a:spLocks noChangeArrowheads="1"/>
              </p:cNvSpPr>
              <p:nvPr/>
            </p:nvSpPr>
            <p:spPr bwMode="auto">
              <a:xfrm>
                <a:off x="1160479" y="4649788"/>
                <a:ext cx="1852612"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911"/>
                                        </p:tgtEl>
                                        <p:attrNameLst>
                                          <p:attrName>style.visibility</p:attrName>
                                        </p:attrNameLst>
                                      </p:cBhvr>
                                      <p:to>
                                        <p:strVal val="visible"/>
                                      </p:to>
                                    </p:set>
                                    <p:animEffect transition="in" filter="wipe(left)">
                                      <p:cBhvr>
                                        <p:cTn id="7" dur="500"/>
                                        <p:tgtEl>
                                          <p:spTgt spid="37911"/>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912"/>
                                        </p:tgtEl>
                                        <p:attrNameLst>
                                          <p:attrName>style.visibility</p:attrName>
                                        </p:attrNameLst>
                                      </p:cBhvr>
                                      <p:to>
                                        <p:strVal val="visible"/>
                                      </p:to>
                                    </p:set>
                                    <p:animEffect transition="in" filter="wipe(left)">
                                      <p:cBhvr>
                                        <p:cTn id="11" dur="500"/>
                                        <p:tgtEl>
                                          <p:spTgt spid="37912"/>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edge">
                                      <p:cBhvr>
                                        <p:cTn id="15"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11" grpId="0"/>
      <p:bldP spid="379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平行四边形 4"/>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5" name="平行四边形 5"/>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6" name="文本框 6"/>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23557" name="矩形 7"/>
          <p:cNvSpPr>
            <a:spLocks noChangeArrowheads="1"/>
          </p:cNvSpPr>
          <p:nvPr/>
        </p:nvSpPr>
        <p:spPr bwMode="auto">
          <a:xfrm>
            <a:off x="817563" y="423863"/>
            <a:ext cx="4211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学习教育的意义和方法</a:t>
            </a:r>
          </a:p>
        </p:txBody>
      </p:sp>
      <p:sp>
        <p:nvSpPr>
          <p:cNvPr id="23558" name="모서리가 둥근 직사각형 445"/>
          <p:cNvSpPr>
            <a:spLocks noChangeArrowheads="1"/>
          </p:cNvSpPr>
          <p:nvPr/>
        </p:nvSpPr>
        <p:spPr bwMode="auto">
          <a:xfrm>
            <a:off x="3340870" y="1626577"/>
            <a:ext cx="7784330" cy="3859823"/>
          </a:xfrm>
          <a:prstGeom prst="roundRect">
            <a:avLst>
              <a:gd name="adj" fmla="val 465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grpSp>
        <p:nvGrpSpPr>
          <p:cNvPr id="23564" name="组合 31"/>
          <p:cNvGrpSpPr>
            <a:grpSpLocks/>
          </p:cNvGrpSpPr>
          <p:nvPr/>
        </p:nvGrpSpPr>
        <p:grpSpPr bwMode="auto">
          <a:xfrm>
            <a:off x="11480800" y="479425"/>
            <a:ext cx="333375" cy="333375"/>
            <a:chOff x="0" y="0"/>
            <a:chExt cx="449943" cy="449943"/>
          </a:xfrm>
        </p:grpSpPr>
        <p:sp>
          <p:nvSpPr>
            <p:cNvPr id="23569"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3570"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2" name="TextBox 13"/>
          <p:cNvSpPr txBox="1">
            <a:spLocks noChangeArrowheads="1"/>
          </p:cNvSpPr>
          <p:nvPr/>
        </p:nvSpPr>
        <p:spPr bwMode="auto">
          <a:xfrm>
            <a:off x="4343400" y="2189252"/>
            <a:ext cx="4635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FFFFFF"/>
                </a:solidFill>
                <a:latin typeface="Arial" pitchFamily="34" charset="0"/>
                <a:ea typeface="微软雅黑" pitchFamily="34" charset="-122"/>
                <a:sym typeface="Arial" pitchFamily="34" charset="0"/>
              </a:rPr>
              <a:t>学习教育的方法</a:t>
            </a:r>
            <a:endParaRPr lang="en-US" altLang="zh-CN" sz="3200" b="1" dirty="0">
              <a:solidFill>
                <a:srgbClr val="FFFFFF"/>
              </a:solidFill>
              <a:latin typeface="Arial" pitchFamily="34" charset="0"/>
              <a:ea typeface="微软雅黑" pitchFamily="34" charset="-122"/>
              <a:sym typeface="Arial" pitchFamily="34" charset="0"/>
            </a:endParaRPr>
          </a:p>
        </p:txBody>
      </p:sp>
      <p:sp>
        <p:nvSpPr>
          <p:cNvPr id="33" name="TextBox 13"/>
          <p:cNvSpPr txBox="1">
            <a:spLocks noChangeArrowheads="1"/>
          </p:cNvSpPr>
          <p:nvPr/>
        </p:nvSpPr>
        <p:spPr bwMode="auto">
          <a:xfrm>
            <a:off x="4362835" y="3144988"/>
            <a:ext cx="4721225" cy="1255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（一）理论与实践相结合</a:t>
            </a:r>
            <a:endParaRPr lang="en-US" altLang="zh-CN" sz="24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（二）听讲与自学相结合</a:t>
            </a:r>
            <a:endParaRPr lang="en-US" altLang="zh-CN" sz="24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（三）博览与精思相结合</a:t>
            </a:r>
            <a:endParaRPr lang="en-US" altLang="zh-CN" sz="2400" dirty="0">
              <a:solidFill>
                <a:srgbClr val="FFFFFF"/>
              </a:solidFill>
              <a:latin typeface="Arial" pitchFamily="34" charset="0"/>
              <a:ea typeface="微软雅黑" pitchFamily="34" charset="-122"/>
              <a:sym typeface="Arial" pitchFamily="34" charset="0"/>
            </a:endParaRPr>
          </a:p>
        </p:txBody>
      </p:sp>
      <p:grpSp>
        <p:nvGrpSpPr>
          <p:cNvPr id="31" name="组 2"/>
          <p:cNvGrpSpPr>
            <a:grpSpLocks/>
          </p:cNvGrpSpPr>
          <p:nvPr/>
        </p:nvGrpSpPr>
        <p:grpSpPr bwMode="auto">
          <a:xfrm>
            <a:off x="1158876" y="1685925"/>
            <a:ext cx="1667120" cy="1710369"/>
            <a:chOff x="1158891" y="1685925"/>
            <a:chExt cx="3916363" cy="4017963"/>
          </a:xfrm>
        </p:grpSpPr>
        <p:sp>
          <p:nvSpPr>
            <p:cNvPr id="36" name="Freeform 49"/>
            <p:cNvSpPr>
              <a:spLocks noChangeArrowheads="1"/>
            </p:cNvSpPr>
            <p:nvPr/>
          </p:nvSpPr>
          <p:spPr bwMode="auto">
            <a:xfrm rot="-7050315">
              <a:off x="3622691" y="3879851"/>
              <a:ext cx="1851025"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7" name="组 1"/>
            <p:cNvGrpSpPr>
              <a:grpSpLocks/>
            </p:cNvGrpSpPr>
            <p:nvPr/>
          </p:nvGrpSpPr>
          <p:grpSpPr bwMode="auto">
            <a:xfrm>
              <a:off x="1158891" y="1685925"/>
              <a:ext cx="3570288" cy="4017963"/>
              <a:chOff x="1158891" y="1685925"/>
              <a:chExt cx="3570288" cy="4017963"/>
            </a:xfrm>
          </p:grpSpPr>
          <p:sp>
            <p:nvSpPr>
              <p:cNvPr id="38" name="Freeform 25"/>
              <p:cNvSpPr>
                <a:spLocks noChangeArrowheads="1"/>
              </p:cNvSpPr>
              <p:nvPr/>
            </p:nvSpPr>
            <p:spPr bwMode="auto">
              <a:xfrm>
                <a:off x="1158891" y="3530600"/>
                <a:ext cx="842963"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25"/>
              <p:cNvSpPr>
                <a:spLocks noChangeArrowheads="1"/>
              </p:cNvSpPr>
              <p:nvPr/>
            </p:nvSpPr>
            <p:spPr bwMode="auto">
              <a:xfrm rot="-7050315">
                <a:off x="3560779" y="4525963"/>
                <a:ext cx="844550"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8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25"/>
              <p:cNvSpPr>
                <a:spLocks noChangeArrowheads="1"/>
              </p:cNvSpPr>
              <p:nvPr/>
            </p:nvSpPr>
            <p:spPr bwMode="auto">
              <a:xfrm rot="7202387">
                <a:off x="3260741" y="1879600"/>
                <a:ext cx="842963" cy="1490663"/>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모서리가 둥근 직사각형 236"/>
              <p:cNvSpPr>
                <a:spLocks noChangeArrowheads="1"/>
              </p:cNvSpPr>
              <p:nvPr/>
            </p:nvSpPr>
            <p:spPr bwMode="auto">
              <a:xfrm>
                <a:off x="1918944" y="2624932"/>
                <a:ext cx="2275611" cy="2460624"/>
              </a:xfrm>
              <a:prstGeom prst="roundRect">
                <a:avLst>
                  <a:gd name="adj" fmla="val 5111"/>
                </a:avLst>
              </a:pr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r>
                  <a:rPr lang="en-US" altLang="ko-KR" sz="2800" b="1" dirty="0" smtClean="0">
                    <a:solidFill>
                      <a:srgbClr val="FFFFFF"/>
                    </a:solidFill>
                    <a:latin typeface="Arial" pitchFamily="34" charset="0"/>
                    <a:ea typeface="Malgun Gothic" pitchFamily="34" charset="-127"/>
                    <a:sym typeface="Arial" pitchFamily="34" charset="0"/>
                  </a:rPr>
                  <a:t>02</a:t>
                </a:r>
                <a:endParaRPr lang="ko-KR" altLang="en-US" sz="2800" b="1" dirty="0">
                  <a:solidFill>
                    <a:srgbClr val="FFFFFF"/>
                  </a:solidFill>
                  <a:latin typeface="Arial" pitchFamily="34" charset="0"/>
                  <a:ea typeface="Malgun Gothic" pitchFamily="34" charset="-127"/>
                  <a:sym typeface="Arial" pitchFamily="34" charset="0"/>
                </a:endParaRPr>
              </a:p>
            </p:txBody>
          </p:sp>
          <p:sp>
            <p:nvSpPr>
              <p:cNvPr id="42" name="Freeform 49"/>
              <p:cNvSpPr>
                <a:spLocks noChangeArrowheads="1"/>
              </p:cNvSpPr>
              <p:nvPr/>
            </p:nvSpPr>
            <p:spPr bwMode="auto">
              <a:xfrm rot="7202387">
                <a:off x="1720072" y="2085182"/>
                <a:ext cx="1852613"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9"/>
              <p:cNvSpPr>
                <a:spLocks noChangeArrowheads="1"/>
              </p:cNvSpPr>
              <p:nvPr/>
            </p:nvSpPr>
            <p:spPr bwMode="auto">
              <a:xfrm>
                <a:off x="1160479" y="4649788"/>
                <a:ext cx="1852612"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Tree>
    <p:extLst>
      <p:ext uri="{BB962C8B-B14F-4D97-AF65-F5344CB8AC3E}">
        <p14:creationId xmlns:p14="http://schemas.microsoft.com/office/powerpoint/2010/main" val="11480916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edge">
                                      <p:cBhvr>
                                        <p:cTn id="15"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平行四边形 4"/>
          <p:cNvSpPr>
            <a:spLocks noChangeArrowheads="1"/>
          </p:cNvSpPr>
          <p:nvPr/>
        </p:nvSpPr>
        <p:spPr bwMode="auto">
          <a:xfrm>
            <a:off x="7258050" y="3429000"/>
            <a:ext cx="5676900" cy="3429000"/>
          </a:xfrm>
          <a:prstGeom prst="parallelogram">
            <a:avLst>
              <a:gd name="adj" fmla="val 7283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5363" name="平行四边形 5"/>
          <p:cNvSpPr>
            <a:spLocks noChangeArrowheads="1"/>
          </p:cNvSpPr>
          <p:nvPr/>
        </p:nvSpPr>
        <p:spPr bwMode="auto">
          <a:xfrm flipV="1">
            <a:off x="7258050" y="0"/>
            <a:ext cx="5676900" cy="3429000"/>
          </a:xfrm>
          <a:prstGeom prst="parallelogram">
            <a:avLst>
              <a:gd name="adj" fmla="val 7283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nvGrpSpPr>
          <p:cNvPr id="15364" name="组合 34"/>
          <p:cNvGrpSpPr>
            <a:grpSpLocks/>
          </p:cNvGrpSpPr>
          <p:nvPr/>
        </p:nvGrpSpPr>
        <p:grpSpPr bwMode="auto">
          <a:xfrm>
            <a:off x="490538" y="917575"/>
            <a:ext cx="2701925" cy="900113"/>
            <a:chOff x="0" y="-799470"/>
            <a:chExt cx="2702007" cy="899374"/>
          </a:xfrm>
        </p:grpSpPr>
        <p:grpSp>
          <p:nvGrpSpPr>
            <p:cNvPr id="15372" name="组合 35"/>
            <p:cNvGrpSpPr>
              <a:grpSpLocks/>
            </p:cNvGrpSpPr>
            <p:nvPr/>
          </p:nvGrpSpPr>
          <p:grpSpPr bwMode="auto">
            <a:xfrm>
              <a:off x="0" y="-799470"/>
              <a:ext cx="2702007" cy="850201"/>
              <a:chOff x="0" y="-799470"/>
              <a:chExt cx="2702007" cy="850201"/>
            </a:xfrm>
          </p:grpSpPr>
          <p:sp>
            <p:nvSpPr>
              <p:cNvPr id="15374" name="文本框 37"/>
              <p:cNvSpPr txBox="1">
                <a:spLocks noChangeArrowheads="1"/>
              </p:cNvSpPr>
              <p:nvPr/>
            </p:nvSpPr>
            <p:spPr bwMode="auto">
              <a:xfrm>
                <a:off x="0" y="-799470"/>
                <a:ext cx="1432560" cy="64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0070C0"/>
                    </a:solidFill>
                    <a:latin typeface="微软雅黑" pitchFamily="34" charset="-122"/>
                    <a:ea typeface="微软雅黑" pitchFamily="34" charset="-122"/>
                  </a:rPr>
                  <a:t>前言</a:t>
                </a:r>
              </a:p>
            </p:txBody>
          </p:sp>
          <p:cxnSp>
            <p:nvCxnSpPr>
              <p:cNvPr id="15375" name="直接连接符 38"/>
              <p:cNvCxnSpPr>
                <a:cxnSpLocks noChangeShapeType="1"/>
              </p:cNvCxnSpPr>
              <p:nvPr/>
            </p:nvCxnSpPr>
            <p:spPr bwMode="auto">
              <a:xfrm>
                <a:off x="150817" y="50731"/>
                <a:ext cx="255119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grpSp>
        <p:sp>
          <p:nvSpPr>
            <p:cNvPr id="15373" name="文本框 36"/>
            <p:cNvSpPr txBox="1">
              <a:spLocks noChangeArrowheads="1"/>
            </p:cNvSpPr>
            <p:nvPr/>
          </p:nvSpPr>
          <p:spPr bwMode="auto">
            <a:xfrm>
              <a:off x="527947" y="-300206"/>
              <a:ext cx="14325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000" b="1">
                  <a:solidFill>
                    <a:srgbClr val="0070C0"/>
                  </a:solidFill>
                  <a:latin typeface="微软雅黑" pitchFamily="34" charset="-122"/>
                  <a:ea typeface="微软雅黑" pitchFamily="34" charset="-122"/>
                </a:rPr>
                <a:t>Contents</a:t>
              </a:r>
              <a:endParaRPr lang="zh-CN" altLang="en-US" sz="2000" b="1">
                <a:solidFill>
                  <a:srgbClr val="0070C0"/>
                </a:solidFill>
                <a:latin typeface="微软雅黑" pitchFamily="34" charset="-122"/>
                <a:ea typeface="微软雅黑" pitchFamily="34" charset="-122"/>
              </a:endParaRPr>
            </a:p>
          </p:txBody>
        </p:sp>
      </p:grpSp>
      <p:sp>
        <p:nvSpPr>
          <p:cNvPr id="15366" name="文本框 1"/>
          <p:cNvSpPr txBox="1">
            <a:spLocks noChangeArrowheads="1"/>
          </p:cNvSpPr>
          <p:nvPr/>
        </p:nvSpPr>
        <p:spPr bwMode="auto">
          <a:xfrm>
            <a:off x="838200" y="1817688"/>
            <a:ext cx="70993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pPr>
            <a:r>
              <a:rPr lang="zh-CN" altLang="en-US" sz="1600" dirty="0">
                <a:latin typeface="微软雅黑" pitchFamily="34" charset="-122"/>
                <a:ea typeface="微软雅黑" pitchFamily="34" charset="-122"/>
              </a:rPr>
              <a:t>    </a:t>
            </a:r>
            <a:r>
              <a:rPr lang="zh-CN" altLang="zh-CN" sz="1600" dirty="0">
                <a:latin typeface="微软雅黑" pitchFamily="34" charset="-122"/>
                <a:ea typeface="微软雅黑" pitchFamily="34" charset="-122"/>
              </a:rPr>
              <a:t>教育学是一门研究</a:t>
            </a:r>
            <a:r>
              <a:rPr lang="zh-CN" altLang="zh-CN" sz="1600" dirty="0">
                <a:latin typeface="微软雅黑" pitchFamily="34" charset="-122"/>
                <a:ea typeface="微软雅黑" pitchFamily="34" charset="-122"/>
                <a:hlinkClick r:id="rId2"/>
              </a:rPr>
              <a:t>教育现象</a:t>
            </a:r>
            <a:r>
              <a:rPr lang="zh-CN" altLang="zh-CN" sz="1600" dirty="0">
                <a:latin typeface="微软雅黑" pitchFamily="34" charset="-122"/>
                <a:ea typeface="微软雅黑" pitchFamily="34" charset="-122"/>
              </a:rPr>
              <a:t>及其</a:t>
            </a:r>
            <a:r>
              <a:rPr lang="zh-CN" altLang="zh-CN" sz="1600" dirty="0">
                <a:latin typeface="微软雅黑" pitchFamily="34" charset="-122"/>
                <a:ea typeface="微软雅黑" pitchFamily="34" charset="-122"/>
                <a:hlinkClick r:id="rId3"/>
              </a:rPr>
              <a:t>规律</a:t>
            </a:r>
            <a:r>
              <a:rPr lang="zh-CN" altLang="zh-CN" sz="1600" dirty="0">
                <a:latin typeface="微软雅黑" pitchFamily="34" charset="-122"/>
                <a:ea typeface="微软雅黑" pitchFamily="34" charset="-122"/>
              </a:rPr>
              <a:t>的</a:t>
            </a:r>
            <a:r>
              <a:rPr lang="zh-CN" altLang="zh-CN" sz="1600" dirty="0">
                <a:latin typeface="微软雅黑" pitchFamily="34" charset="-122"/>
                <a:ea typeface="微软雅黑" pitchFamily="34" charset="-122"/>
                <a:hlinkClick r:id="rId4"/>
              </a:rPr>
              <a:t>社会科学</a:t>
            </a:r>
            <a:r>
              <a:rPr lang="zh-CN" altLang="zh-CN" sz="1600" dirty="0">
                <a:latin typeface="微软雅黑" pitchFamily="34" charset="-122"/>
                <a:ea typeface="微软雅黑" pitchFamily="34" charset="-122"/>
              </a:rPr>
              <a:t>。它广泛存在于人类生活中。通过对教育现象、教育问题的研究来揭示教育的一般规律。</a:t>
            </a:r>
          </a:p>
          <a:p>
            <a:pPr>
              <a:lnSpc>
                <a:spcPct val="120000"/>
              </a:lnSpc>
            </a:pPr>
            <a:r>
              <a:rPr lang="zh-CN" altLang="en-US" sz="1600" dirty="0">
                <a:latin typeface="微软雅黑" pitchFamily="34" charset="-122"/>
                <a:ea typeface="微软雅黑" pitchFamily="34" charset="-122"/>
              </a:rPr>
              <a:t>    </a:t>
            </a:r>
            <a:r>
              <a:rPr lang="en-US" altLang="zh-CN" sz="1600" dirty="0">
                <a:latin typeface="微软雅黑" pitchFamily="34" charset="-122"/>
                <a:ea typeface="微软雅黑" pitchFamily="34" charset="-122"/>
              </a:rPr>
              <a:t>19</a:t>
            </a:r>
            <a:r>
              <a:rPr lang="zh-CN" altLang="zh-CN" sz="1600" dirty="0">
                <a:latin typeface="微软雅黑" pitchFamily="34" charset="-122"/>
                <a:ea typeface="微软雅黑" pitchFamily="34" charset="-122"/>
              </a:rPr>
              <a:t>世纪中叶以后，</a:t>
            </a:r>
            <a:r>
              <a:rPr lang="zh-CN" altLang="zh-CN" sz="1600" dirty="0">
                <a:latin typeface="微软雅黑" pitchFamily="34" charset="-122"/>
                <a:ea typeface="微软雅黑" pitchFamily="34" charset="-122"/>
                <a:hlinkClick r:id="rId5"/>
              </a:rPr>
              <a:t>马克思主义</a:t>
            </a:r>
            <a:r>
              <a:rPr lang="zh-CN" altLang="zh-CN" sz="1600" dirty="0">
                <a:latin typeface="微软雅黑" pitchFamily="34" charset="-122"/>
                <a:ea typeface="微软雅黑" pitchFamily="34" charset="-122"/>
              </a:rPr>
              <a:t>的产生，近代</a:t>
            </a:r>
            <a:r>
              <a:rPr lang="zh-CN" altLang="zh-CN" sz="1600" dirty="0">
                <a:latin typeface="微软雅黑" pitchFamily="34" charset="-122"/>
                <a:ea typeface="微软雅黑" pitchFamily="34" charset="-122"/>
                <a:hlinkClick r:id="rId6"/>
              </a:rPr>
              <a:t>心理学</a:t>
            </a:r>
            <a:r>
              <a:rPr lang="zh-CN" altLang="zh-CN" sz="1600" dirty="0">
                <a:latin typeface="微软雅黑" pitchFamily="34" charset="-122"/>
                <a:ea typeface="微软雅黑" pitchFamily="34" charset="-122"/>
              </a:rPr>
              <a:t>、</a:t>
            </a:r>
            <a:r>
              <a:rPr lang="zh-CN" altLang="zh-CN" sz="1600" dirty="0">
                <a:latin typeface="微软雅黑" pitchFamily="34" charset="-122"/>
                <a:ea typeface="微软雅黑" pitchFamily="34" charset="-122"/>
                <a:hlinkClick r:id="rId7"/>
              </a:rPr>
              <a:t>生理学</a:t>
            </a:r>
            <a:r>
              <a:rPr lang="zh-CN" altLang="zh-CN" sz="1600" dirty="0">
                <a:latin typeface="微软雅黑" pitchFamily="34" charset="-122"/>
                <a:ea typeface="微软雅黑" pitchFamily="34" charset="-122"/>
              </a:rPr>
              <a:t>的发展，为科学化教育奠定了</a:t>
            </a:r>
            <a:r>
              <a:rPr lang="zh-CN" altLang="zh-CN" sz="1600" dirty="0">
                <a:latin typeface="微软雅黑" pitchFamily="34" charset="-122"/>
                <a:ea typeface="微软雅黑" pitchFamily="34" charset="-122"/>
                <a:hlinkClick r:id="rId8"/>
              </a:rPr>
              <a:t>辩证唯物主义</a:t>
            </a:r>
            <a:r>
              <a:rPr lang="zh-CN" altLang="zh-CN" sz="1600" dirty="0">
                <a:latin typeface="微软雅黑" pitchFamily="34" charset="-122"/>
                <a:ea typeface="微软雅黑" pitchFamily="34" charset="-122"/>
              </a:rPr>
              <a:t>哲学和</a:t>
            </a:r>
            <a:r>
              <a:rPr lang="zh-CN" altLang="zh-CN" sz="1600" dirty="0">
                <a:latin typeface="微软雅黑" pitchFamily="34" charset="-122"/>
                <a:ea typeface="微软雅黑" pitchFamily="34" charset="-122"/>
                <a:hlinkClick r:id="rId9"/>
              </a:rPr>
              <a:t>自然科学</a:t>
            </a:r>
            <a:r>
              <a:rPr lang="zh-CN" altLang="zh-CN" sz="1600" dirty="0">
                <a:latin typeface="微软雅黑" pitchFamily="34" charset="-122"/>
                <a:ea typeface="微软雅黑" pitchFamily="34" charset="-122"/>
              </a:rPr>
              <a:t>基础。现代生产和科学技术的发展，教育实践的广泛性、丰富性，更进一步推动了教育学的发展。教育学的研究对象是人类教育现象和问题，以及教育的一般规律。是教育、社会、人之间和教育内部各因素之间内在的本质的联系和关系，具有客观性、必然性、稳定性、重复性。如教育与社会的政治、生产、经济、文化、人口之间的关系，教育活动与人的发展之间的关系，教育内部的</a:t>
            </a:r>
            <a:r>
              <a:rPr lang="zh-CN" altLang="zh-CN" sz="1600" dirty="0">
                <a:latin typeface="微软雅黑" pitchFamily="34" charset="-122"/>
                <a:ea typeface="微软雅黑" pitchFamily="34" charset="-122"/>
                <a:hlinkClick r:id="rId10"/>
              </a:rPr>
              <a:t>学校教育</a:t>
            </a:r>
            <a:r>
              <a:rPr lang="zh-CN" altLang="zh-CN" sz="1600" dirty="0">
                <a:latin typeface="微软雅黑" pitchFamily="34" charset="-122"/>
                <a:ea typeface="微软雅黑" pitchFamily="34" charset="-122"/>
              </a:rPr>
              <a:t>、</a:t>
            </a:r>
            <a:r>
              <a:rPr lang="zh-CN" altLang="zh-CN" sz="1600" dirty="0">
                <a:latin typeface="微软雅黑" pitchFamily="34" charset="-122"/>
                <a:ea typeface="微软雅黑" pitchFamily="34" charset="-122"/>
                <a:hlinkClick r:id="rId11"/>
              </a:rPr>
              <a:t>社会教育</a:t>
            </a:r>
            <a:r>
              <a:rPr lang="zh-CN" altLang="zh-CN" sz="1600" dirty="0">
                <a:latin typeface="微软雅黑" pitchFamily="34" charset="-122"/>
                <a:ea typeface="微软雅黑" pitchFamily="34" charset="-122"/>
              </a:rPr>
              <a:t>、</a:t>
            </a:r>
            <a:r>
              <a:rPr lang="zh-CN" altLang="zh-CN" sz="1600" dirty="0">
                <a:latin typeface="微软雅黑" pitchFamily="34" charset="-122"/>
                <a:ea typeface="微软雅黑" pitchFamily="34" charset="-122"/>
                <a:hlinkClick r:id="rId12"/>
              </a:rPr>
              <a:t>家庭教育</a:t>
            </a:r>
            <a:r>
              <a:rPr lang="zh-CN" altLang="zh-CN" sz="1600" dirty="0">
                <a:latin typeface="微软雅黑" pitchFamily="34" charset="-122"/>
                <a:ea typeface="微软雅黑" pitchFamily="34" charset="-122"/>
              </a:rPr>
              <a:t>之间的关系，小学教育、中学教育、大学教育之间的关系，中学教育中教育目标与教学、课外教育之间的关系，教育、教学活动中智育与</a:t>
            </a:r>
            <a:r>
              <a:rPr lang="zh-CN" altLang="zh-CN" sz="1600" dirty="0">
                <a:latin typeface="微软雅黑" pitchFamily="34" charset="-122"/>
                <a:ea typeface="微软雅黑" pitchFamily="34" charset="-122"/>
                <a:hlinkClick r:id="rId13"/>
              </a:rPr>
              <a:t>德</a:t>
            </a:r>
            <a:r>
              <a:rPr lang="zh-CN" altLang="zh-CN" sz="1600" dirty="0">
                <a:latin typeface="微软雅黑" pitchFamily="34" charset="-122"/>
                <a:ea typeface="微软雅黑" pitchFamily="34" charset="-122"/>
              </a:rPr>
              <a:t>、体、美、劳诸育之间的关系，智育中教育者的施教与受教育者的受教之间的关系，学生学习活动中学习动机、学习态度、学习方法与学习成绩之间的关系等等都存在着规律性联系。教育学的任务就是要探讨、揭示种种教育的规律，阐明各种教育问题，建立教育学理论体系</a:t>
            </a:r>
            <a:r>
              <a:rPr lang="zh-CN" altLang="zh-CN" sz="1600" dirty="0" smtClean="0">
                <a:latin typeface="微软雅黑" pitchFamily="34" charset="-122"/>
                <a:ea typeface="微软雅黑" pitchFamily="34" charset="-122"/>
              </a:rPr>
              <a:t>。</a:t>
            </a:r>
            <a:endParaRPr kumimoji="1" lang="zh-CN" altLang="en-US" sz="16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平行四边形 4"/>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5" name="平行四边形 5"/>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3556" name="文本框 6"/>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23557" name="矩形 7"/>
          <p:cNvSpPr>
            <a:spLocks noChangeArrowheads="1"/>
          </p:cNvSpPr>
          <p:nvPr/>
        </p:nvSpPr>
        <p:spPr bwMode="auto">
          <a:xfrm>
            <a:off x="817563" y="423863"/>
            <a:ext cx="42116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学习教育的意义和方法</a:t>
            </a:r>
          </a:p>
        </p:txBody>
      </p:sp>
      <p:sp>
        <p:nvSpPr>
          <p:cNvPr id="23559" name="모서리가 둥근 직사각형 450"/>
          <p:cNvSpPr>
            <a:spLocks noChangeArrowheads="1"/>
          </p:cNvSpPr>
          <p:nvPr/>
        </p:nvSpPr>
        <p:spPr bwMode="auto">
          <a:xfrm>
            <a:off x="3352800" y="1771499"/>
            <a:ext cx="7721600" cy="4053040"/>
          </a:xfrm>
          <a:prstGeom prst="roundRect">
            <a:avLst>
              <a:gd name="adj" fmla="val 4657"/>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ko-KR" altLang="en-US">
              <a:solidFill>
                <a:srgbClr val="FFFFFF"/>
              </a:solidFill>
              <a:latin typeface="Arial" pitchFamily="34" charset="0"/>
              <a:ea typeface="Malgun Gothic" pitchFamily="34" charset="-127"/>
              <a:sym typeface="Arial" pitchFamily="34" charset="0"/>
            </a:endParaRPr>
          </a:p>
        </p:txBody>
      </p:sp>
      <p:grpSp>
        <p:nvGrpSpPr>
          <p:cNvPr id="3" name="组 2"/>
          <p:cNvGrpSpPr>
            <a:grpSpLocks/>
          </p:cNvGrpSpPr>
          <p:nvPr/>
        </p:nvGrpSpPr>
        <p:grpSpPr bwMode="auto">
          <a:xfrm>
            <a:off x="1158876" y="1685925"/>
            <a:ext cx="1667120" cy="1710369"/>
            <a:chOff x="1158891" y="1685925"/>
            <a:chExt cx="3916363" cy="4017963"/>
          </a:xfrm>
        </p:grpSpPr>
        <p:sp>
          <p:nvSpPr>
            <p:cNvPr id="23571" name="Freeform 49"/>
            <p:cNvSpPr>
              <a:spLocks noChangeArrowheads="1"/>
            </p:cNvSpPr>
            <p:nvPr/>
          </p:nvSpPr>
          <p:spPr bwMode="auto">
            <a:xfrm rot="-7050315">
              <a:off x="3622691" y="3879851"/>
              <a:ext cx="1851025"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3572" name="组 1"/>
            <p:cNvGrpSpPr>
              <a:grpSpLocks/>
            </p:cNvGrpSpPr>
            <p:nvPr/>
          </p:nvGrpSpPr>
          <p:grpSpPr bwMode="auto">
            <a:xfrm>
              <a:off x="1158891" y="1685925"/>
              <a:ext cx="3570288" cy="4017963"/>
              <a:chOff x="1158891" y="1685925"/>
              <a:chExt cx="3570288" cy="4017963"/>
            </a:xfrm>
          </p:grpSpPr>
          <p:sp>
            <p:nvSpPr>
              <p:cNvPr id="23573" name="Freeform 25"/>
              <p:cNvSpPr>
                <a:spLocks noChangeArrowheads="1"/>
              </p:cNvSpPr>
              <p:nvPr/>
            </p:nvSpPr>
            <p:spPr bwMode="auto">
              <a:xfrm>
                <a:off x="1158891" y="3530600"/>
                <a:ext cx="842963"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2626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4" name="Freeform 25"/>
              <p:cNvSpPr>
                <a:spLocks noChangeArrowheads="1"/>
              </p:cNvSpPr>
              <p:nvPr/>
            </p:nvSpPr>
            <p:spPr bwMode="auto">
              <a:xfrm rot="-7050315">
                <a:off x="3560779" y="4525963"/>
                <a:ext cx="844550" cy="1492250"/>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8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5" name="Freeform 25"/>
              <p:cNvSpPr>
                <a:spLocks noChangeArrowheads="1"/>
              </p:cNvSpPr>
              <p:nvPr/>
            </p:nvSpPr>
            <p:spPr bwMode="auto">
              <a:xfrm rot="7202387">
                <a:off x="3260741" y="1879600"/>
                <a:ext cx="842963" cy="1490663"/>
              </a:xfrm>
              <a:custGeom>
                <a:avLst/>
                <a:gdLst>
                  <a:gd name="T0" fmla="*/ 2147483647 w 766"/>
                  <a:gd name="T1" fmla="*/ 0 h 1356"/>
                  <a:gd name="T2" fmla="*/ 2147483647 w 766"/>
                  <a:gd name="T3" fmla="*/ 2147483647 h 1356"/>
                  <a:gd name="T4" fmla="*/ 2147483647 w 766"/>
                  <a:gd name="T5" fmla="*/ 2147483647 h 1356"/>
                  <a:gd name="T6" fmla="*/ 2147483647 w 766"/>
                  <a:gd name="T7" fmla="*/ 2147483647 h 1356"/>
                  <a:gd name="T8" fmla="*/ 2147483647 w 766"/>
                  <a:gd name="T9" fmla="*/ 2147483647 h 1356"/>
                  <a:gd name="T10" fmla="*/ 2147483647 w 766"/>
                  <a:gd name="T11" fmla="*/ 2147483647 h 1356"/>
                  <a:gd name="T12" fmla="*/ 2147483647 w 766"/>
                  <a:gd name="T13" fmla="*/ 2147483647 h 1356"/>
                  <a:gd name="T14" fmla="*/ 2147483647 w 766"/>
                  <a:gd name="T15" fmla="*/ 2147483647 h 1356"/>
                  <a:gd name="T16" fmla="*/ 2147483647 w 766"/>
                  <a:gd name="T17" fmla="*/ 2147483647 h 1356"/>
                  <a:gd name="T18" fmla="*/ 2147483647 w 766"/>
                  <a:gd name="T19" fmla="*/ 2147483647 h 1356"/>
                  <a:gd name="T20" fmla="*/ 2147483647 w 766"/>
                  <a:gd name="T21" fmla="*/ 2147483647 h 1356"/>
                  <a:gd name="T22" fmla="*/ 2147483647 w 766"/>
                  <a:gd name="T23" fmla="*/ 2147483647 h 1356"/>
                  <a:gd name="T24" fmla="*/ 2147483647 w 766"/>
                  <a:gd name="T25" fmla="*/ 2147483647 h 1356"/>
                  <a:gd name="T26" fmla="*/ 2147483647 w 766"/>
                  <a:gd name="T27" fmla="*/ 2147483647 h 1356"/>
                  <a:gd name="T28" fmla="*/ 2147483647 w 766"/>
                  <a:gd name="T29" fmla="*/ 2147483647 h 1356"/>
                  <a:gd name="T30" fmla="*/ 2147483647 w 766"/>
                  <a:gd name="T31" fmla="*/ 2147483647 h 1356"/>
                  <a:gd name="T32" fmla="*/ 2147483647 w 766"/>
                  <a:gd name="T33" fmla="*/ 2147483647 h 1356"/>
                  <a:gd name="T34" fmla="*/ 2147483647 w 766"/>
                  <a:gd name="T35" fmla="*/ 2147483647 h 1356"/>
                  <a:gd name="T36" fmla="*/ 2147483647 w 766"/>
                  <a:gd name="T37" fmla="*/ 2147483647 h 1356"/>
                  <a:gd name="T38" fmla="*/ 2147483647 w 766"/>
                  <a:gd name="T39" fmla="*/ 2147483647 h 1356"/>
                  <a:gd name="T40" fmla="*/ 2147483647 w 766"/>
                  <a:gd name="T41" fmla="*/ 2147483647 h 1356"/>
                  <a:gd name="T42" fmla="*/ 2147483647 w 766"/>
                  <a:gd name="T43" fmla="*/ 2147483647 h 1356"/>
                  <a:gd name="T44" fmla="*/ 0 w 766"/>
                  <a:gd name="T45" fmla="*/ 2147483647 h 1356"/>
                  <a:gd name="T46" fmla="*/ 2147483647 w 766"/>
                  <a:gd name="T47" fmla="*/ 2147483647 h 1356"/>
                  <a:gd name="T48" fmla="*/ 2147483647 w 766"/>
                  <a:gd name="T49" fmla="*/ 2147483647 h 1356"/>
                  <a:gd name="T50" fmla="*/ 2147483647 w 766"/>
                  <a:gd name="T51" fmla="*/ 2147483647 h 1356"/>
                  <a:gd name="T52" fmla="*/ 2147483647 w 766"/>
                  <a:gd name="T53" fmla="*/ 2147483647 h 1356"/>
                  <a:gd name="T54" fmla="*/ 2147483647 w 766"/>
                  <a:gd name="T55" fmla="*/ 2147483647 h 1356"/>
                  <a:gd name="T56" fmla="*/ 2147483647 w 766"/>
                  <a:gd name="T57" fmla="*/ 2147483647 h 1356"/>
                  <a:gd name="T58" fmla="*/ 2147483647 w 766"/>
                  <a:gd name="T59" fmla="*/ 2147483647 h 1356"/>
                  <a:gd name="T60" fmla="*/ 2147483647 w 766"/>
                  <a:gd name="T61" fmla="*/ 2147483647 h 1356"/>
                  <a:gd name="T62" fmla="*/ 2147483647 w 766"/>
                  <a:gd name="T63" fmla="*/ 2147483647 h 1356"/>
                  <a:gd name="T64" fmla="*/ 2147483647 w 766"/>
                  <a:gd name="T65" fmla="*/ 2147483647 h 1356"/>
                  <a:gd name="T66" fmla="*/ 2147483647 w 766"/>
                  <a:gd name="T67" fmla="*/ 2147483647 h 1356"/>
                  <a:gd name="T68" fmla="*/ 2147483647 w 766"/>
                  <a:gd name="T69" fmla="*/ 2147483647 h 1356"/>
                  <a:gd name="T70" fmla="*/ 2147483647 w 766"/>
                  <a:gd name="T71" fmla="*/ 2147483647 h 135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66" h="1356">
                    <a:moveTo>
                      <a:pt x="766" y="0"/>
                    </a:moveTo>
                    <a:lnTo>
                      <a:pt x="766" y="0"/>
                    </a:lnTo>
                    <a:lnTo>
                      <a:pt x="736" y="28"/>
                    </a:lnTo>
                    <a:lnTo>
                      <a:pt x="704" y="60"/>
                    </a:lnTo>
                    <a:lnTo>
                      <a:pt x="662" y="106"/>
                    </a:lnTo>
                    <a:lnTo>
                      <a:pt x="616" y="162"/>
                    </a:lnTo>
                    <a:lnTo>
                      <a:pt x="590" y="194"/>
                    </a:lnTo>
                    <a:lnTo>
                      <a:pt x="566" y="228"/>
                    </a:lnTo>
                    <a:lnTo>
                      <a:pt x="540" y="266"/>
                    </a:lnTo>
                    <a:lnTo>
                      <a:pt x="516" y="306"/>
                    </a:lnTo>
                    <a:lnTo>
                      <a:pt x="492" y="348"/>
                    </a:lnTo>
                    <a:lnTo>
                      <a:pt x="468" y="392"/>
                    </a:lnTo>
                    <a:lnTo>
                      <a:pt x="446" y="438"/>
                    </a:lnTo>
                    <a:lnTo>
                      <a:pt x="426" y="488"/>
                    </a:lnTo>
                    <a:lnTo>
                      <a:pt x="408" y="538"/>
                    </a:lnTo>
                    <a:lnTo>
                      <a:pt x="392" y="592"/>
                    </a:lnTo>
                    <a:lnTo>
                      <a:pt x="380" y="646"/>
                    </a:lnTo>
                    <a:lnTo>
                      <a:pt x="370" y="704"/>
                    </a:lnTo>
                    <a:lnTo>
                      <a:pt x="362" y="762"/>
                    </a:lnTo>
                    <a:lnTo>
                      <a:pt x="360" y="822"/>
                    </a:lnTo>
                    <a:lnTo>
                      <a:pt x="360" y="884"/>
                    </a:lnTo>
                    <a:lnTo>
                      <a:pt x="366" y="948"/>
                    </a:lnTo>
                    <a:lnTo>
                      <a:pt x="376" y="1012"/>
                    </a:lnTo>
                    <a:lnTo>
                      <a:pt x="382" y="1044"/>
                    </a:lnTo>
                    <a:lnTo>
                      <a:pt x="390" y="1078"/>
                    </a:lnTo>
                    <a:lnTo>
                      <a:pt x="400" y="1112"/>
                    </a:lnTo>
                    <a:lnTo>
                      <a:pt x="410" y="1146"/>
                    </a:lnTo>
                    <a:lnTo>
                      <a:pt x="422" y="1180"/>
                    </a:lnTo>
                    <a:lnTo>
                      <a:pt x="436" y="1214"/>
                    </a:lnTo>
                    <a:lnTo>
                      <a:pt x="452" y="1250"/>
                    </a:lnTo>
                    <a:lnTo>
                      <a:pt x="468" y="1284"/>
                    </a:lnTo>
                    <a:lnTo>
                      <a:pt x="486" y="1320"/>
                    </a:lnTo>
                    <a:lnTo>
                      <a:pt x="508" y="1356"/>
                    </a:lnTo>
                    <a:lnTo>
                      <a:pt x="116" y="1288"/>
                    </a:lnTo>
                    <a:lnTo>
                      <a:pt x="110" y="1286"/>
                    </a:lnTo>
                    <a:lnTo>
                      <a:pt x="96" y="1274"/>
                    </a:lnTo>
                    <a:lnTo>
                      <a:pt x="76" y="1252"/>
                    </a:lnTo>
                    <a:lnTo>
                      <a:pt x="64" y="1238"/>
                    </a:lnTo>
                    <a:lnTo>
                      <a:pt x="52" y="1220"/>
                    </a:lnTo>
                    <a:lnTo>
                      <a:pt x="40" y="1200"/>
                    </a:lnTo>
                    <a:lnTo>
                      <a:pt x="30" y="1176"/>
                    </a:lnTo>
                    <a:lnTo>
                      <a:pt x="20" y="1148"/>
                    </a:lnTo>
                    <a:lnTo>
                      <a:pt x="12" y="1118"/>
                    </a:lnTo>
                    <a:lnTo>
                      <a:pt x="6" y="1084"/>
                    </a:lnTo>
                    <a:lnTo>
                      <a:pt x="0" y="1046"/>
                    </a:lnTo>
                    <a:lnTo>
                      <a:pt x="0" y="1002"/>
                    </a:lnTo>
                    <a:lnTo>
                      <a:pt x="2" y="956"/>
                    </a:lnTo>
                    <a:lnTo>
                      <a:pt x="6" y="904"/>
                    </a:lnTo>
                    <a:lnTo>
                      <a:pt x="14" y="852"/>
                    </a:lnTo>
                    <a:lnTo>
                      <a:pt x="22" y="804"/>
                    </a:lnTo>
                    <a:lnTo>
                      <a:pt x="34" y="756"/>
                    </a:lnTo>
                    <a:lnTo>
                      <a:pt x="48" y="710"/>
                    </a:lnTo>
                    <a:lnTo>
                      <a:pt x="62" y="666"/>
                    </a:lnTo>
                    <a:lnTo>
                      <a:pt x="80" y="624"/>
                    </a:lnTo>
                    <a:lnTo>
                      <a:pt x="98" y="584"/>
                    </a:lnTo>
                    <a:lnTo>
                      <a:pt x="118" y="544"/>
                    </a:lnTo>
                    <a:lnTo>
                      <a:pt x="140" y="508"/>
                    </a:lnTo>
                    <a:lnTo>
                      <a:pt x="162" y="470"/>
                    </a:lnTo>
                    <a:lnTo>
                      <a:pt x="186" y="436"/>
                    </a:lnTo>
                    <a:lnTo>
                      <a:pt x="212" y="402"/>
                    </a:lnTo>
                    <a:lnTo>
                      <a:pt x="238" y="370"/>
                    </a:lnTo>
                    <a:lnTo>
                      <a:pt x="264" y="338"/>
                    </a:lnTo>
                    <a:lnTo>
                      <a:pt x="292" y="308"/>
                    </a:lnTo>
                    <a:lnTo>
                      <a:pt x="322" y="278"/>
                    </a:lnTo>
                    <a:lnTo>
                      <a:pt x="354" y="250"/>
                    </a:lnTo>
                    <a:lnTo>
                      <a:pt x="390" y="220"/>
                    </a:lnTo>
                    <a:lnTo>
                      <a:pt x="426" y="194"/>
                    </a:lnTo>
                    <a:lnTo>
                      <a:pt x="464" y="168"/>
                    </a:lnTo>
                    <a:lnTo>
                      <a:pt x="502" y="142"/>
                    </a:lnTo>
                    <a:lnTo>
                      <a:pt x="578" y="98"/>
                    </a:lnTo>
                    <a:lnTo>
                      <a:pt x="646" y="60"/>
                    </a:lnTo>
                    <a:lnTo>
                      <a:pt x="704" y="30"/>
                    </a:lnTo>
                    <a:lnTo>
                      <a:pt x="766" y="0"/>
                    </a:lnTo>
                    <a:close/>
                  </a:path>
                </a:pathLst>
              </a:custGeom>
              <a:solidFill>
                <a:srgbClr val="004D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6" name="모서리가 둥근 직사각형 236"/>
              <p:cNvSpPr>
                <a:spLocks noChangeArrowheads="1"/>
              </p:cNvSpPr>
              <p:nvPr/>
            </p:nvSpPr>
            <p:spPr bwMode="auto">
              <a:xfrm>
                <a:off x="1918944" y="2624932"/>
                <a:ext cx="2275611" cy="2460624"/>
              </a:xfrm>
              <a:prstGeom prst="roundRect">
                <a:avLst>
                  <a:gd name="adj" fmla="val 5111"/>
                </a:avLst>
              </a:prstGeom>
              <a:solidFill>
                <a:srgbClr val="44546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r>
                  <a:rPr lang="en-US" altLang="ko-KR" sz="2800" b="1" dirty="0" smtClean="0">
                    <a:solidFill>
                      <a:srgbClr val="FFFFFF"/>
                    </a:solidFill>
                    <a:latin typeface="Arial" pitchFamily="34" charset="0"/>
                    <a:ea typeface="Malgun Gothic" pitchFamily="34" charset="-127"/>
                    <a:sym typeface="Arial" pitchFamily="34" charset="0"/>
                  </a:rPr>
                  <a:t>03</a:t>
                </a:r>
                <a:endParaRPr lang="ko-KR" altLang="en-US" sz="2800" b="1" dirty="0">
                  <a:solidFill>
                    <a:srgbClr val="FFFFFF"/>
                  </a:solidFill>
                  <a:latin typeface="Arial" pitchFamily="34" charset="0"/>
                  <a:ea typeface="Malgun Gothic" pitchFamily="34" charset="-127"/>
                  <a:sym typeface="Arial" pitchFamily="34" charset="0"/>
                </a:endParaRPr>
              </a:p>
            </p:txBody>
          </p:sp>
          <p:sp>
            <p:nvSpPr>
              <p:cNvPr id="23577" name="Freeform 49"/>
              <p:cNvSpPr>
                <a:spLocks noChangeArrowheads="1"/>
              </p:cNvSpPr>
              <p:nvPr/>
            </p:nvSpPr>
            <p:spPr bwMode="auto">
              <a:xfrm rot="7202387">
                <a:off x="1720072" y="2085182"/>
                <a:ext cx="1852613"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8" name="Freeform 49"/>
              <p:cNvSpPr>
                <a:spLocks noChangeArrowheads="1"/>
              </p:cNvSpPr>
              <p:nvPr/>
            </p:nvSpPr>
            <p:spPr bwMode="auto">
              <a:xfrm>
                <a:off x="1160479" y="4649788"/>
                <a:ext cx="1852612" cy="1054100"/>
              </a:xfrm>
              <a:custGeom>
                <a:avLst/>
                <a:gdLst>
                  <a:gd name="T0" fmla="*/ 2147483647 w 1684"/>
                  <a:gd name="T1" fmla="*/ 2147483647 h 958"/>
                  <a:gd name="T2" fmla="*/ 2147483647 w 1684"/>
                  <a:gd name="T3" fmla="*/ 2147483647 h 958"/>
                  <a:gd name="T4" fmla="*/ 2147483647 w 1684"/>
                  <a:gd name="T5" fmla="*/ 2147483647 h 958"/>
                  <a:gd name="T6" fmla="*/ 2147483647 w 1684"/>
                  <a:gd name="T7" fmla="*/ 2147483647 h 958"/>
                  <a:gd name="T8" fmla="*/ 2147483647 w 1684"/>
                  <a:gd name="T9" fmla="*/ 2147483647 h 958"/>
                  <a:gd name="T10" fmla="*/ 2147483647 w 1684"/>
                  <a:gd name="T11" fmla="*/ 2147483647 h 958"/>
                  <a:gd name="T12" fmla="*/ 2147483647 w 1684"/>
                  <a:gd name="T13" fmla="*/ 2147483647 h 958"/>
                  <a:gd name="T14" fmla="*/ 2147483647 w 1684"/>
                  <a:gd name="T15" fmla="*/ 2147483647 h 958"/>
                  <a:gd name="T16" fmla="*/ 2147483647 w 1684"/>
                  <a:gd name="T17" fmla="*/ 2147483647 h 958"/>
                  <a:gd name="T18" fmla="*/ 2147483647 w 1684"/>
                  <a:gd name="T19" fmla="*/ 2147483647 h 958"/>
                  <a:gd name="T20" fmla="*/ 2147483647 w 1684"/>
                  <a:gd name="T21" fmla="*/ 2147483647 h 958"/>
                  <a:gd name="T22" fmla="*/ 2147483647 w 1684"/>
                  <a:gd name="T23" fmla="*/ 2147483647 h 958"/>
                  <a:gd name="T24" fmla="*/ 2147483647 w 1684"/>
                  <a:gd name="T25" fmla="*/ 2147483647 h 958"/>
                  <a:gd name="T26" fmla="*/ 2147483647 w 1684"/>
                  <a:gd name="T27" fmla="*/ 2147483647 h 958"/>
                  <a:gd name="T28" fmla="*/ 2147483647 w 1684"/>
                  <a:gd name="T29" fmla="*/ 2147483647 h 958"/>
                  <a:gd name="T30" fmla="*/ 2147483647 w 1684"/>
                  <a:gd name="T31" fmla="*/ 2147483647 h 958"/>
                  <a:gd name="T32" fmla="*/ 0 w 1684"/>
                  <a:gd name="T33" fmla="*/ 0 h 958"/>
                  <a:gd name="T34" fmla="*/ 2147483647 w 1684"/>
                  <a:gd name="T35" fmla="*/ 2147483647 h 958"/>
                  <a:gd name="T36" fmla="*/ 2147483647 w 1684"/>
                  <a:gd name="T37" fmla="*/ 2147483647 h 958"/>
                  <a:gd name="T38" fmla="*/ 2147483647 w 1684"/>
                  <a:gd name="T39" fmla="*/ 2147483647 h 958"/>
                  <a:gd name="T40" fmla="*/ 2147483647 w 1684"/>
                  <a:gd name="T41" fmla="*/ 2147483647 h 958"/>
                  <a:gd name="T42" fmla="*/ 2147483647 w 1684"/>
                  <a:gd name="T43" fmla="*/ 2147483647 h 958"/>
                  <a:gd name="T44" fmla="*/ 2147483647 w 1684"/>
                  <a:gd name="T45" fmla="*/ 2147483647 h 958"/>
                  <a:gd name="T46" fmla="*/ 2147483647 w 1684"/>
                  <a:gd name="T47" fmla="*/ 2147483647 h 958"/>
                  <a:gd name="T48" fmla="*/ 2147483647 w 1684"/>
                  <a:gd name="T49" fmla="*/ 2147483647 h 958"/>
                  <a:gd name="T50" fmla="*/ 2147483647 w 1684"/>
                  <a:gd name="T51" fmla="*/ 2147483647 h 958"/>
                  <a:gd name="T52" fmla="*/ 2147483647 w 1684"/>
                  <a:gd name="T53" fmla="*/ 2147483647 h 958"/>
                  <a:gd name="T54" fmla="*/ 2147483647 w 1684"/>
                  <a:gd name="T55" fmla="*/ 2147483647 h 958"/>
                  <a:gd name="T56" fmla="*/ 2147483647 w 1684"/>
                  <a:gd name="T57" fmla="*/ 2147483647 h 958"/>
                  <a:gd name="T58" fmla="*/ 2147483647 w 1684"/>
                  <a:gd name="T59" fmla="*/ 2147483647 h 958"/>
                  <a:gd name="T60" fmla="*/ 2147483647 w 1684"/>
                  <a:gd name="T61" fmla="*/ 2147483647 h 958"/>
                  <a:gd name="T62" fmla="*/ 2147483647 w 1684"/>
                  <a:gd name="T63" fmla="*/ 2147483647 h 958"/>
                  <a:gd name="T64" fmla="*/ 2147483647 w 1684"/>
                  <a:gd name="T65" fmla="*/ 2147483647 h 958"/>
                  <a:gd name="T66" fmla="*/ 2147483647 w 1684"/>
                  <a:gd name="T67" fmla="*/ 2147483647 h 958"/>
                  <a:gd name="T68" fmla="*/ 2147483647 w 1684"/>
                  <a:gd name="T69" fmla="*/ 2147483647 h 958"/>
                  <a:gd name="T70" fmla="*/ 2147483647 w 1684"/>
                  <a:gd name="T71" fmla="*/ 2147483647 h 958"/>
                  <a:gd name="T72" fmla="*/ 2147483647 w 1684"/>
                  <a:gd name="T73" fmla="*/ 2147483647 h 958"/>
                  <a:gd name="T74" fmla="*/ 2147483647 w 1684"/>
                  <a:gd name="T75" fmla="*/ 2147483647 h 958"/>
                  <a:gd name="T76" fmla="*/ 2147483647 w 1684"/>
                  <a:gd name="T77" fmla="*/ 2147483647 h 958"/>
                  <a:gd name="T78" fmla="*/ 2147483647 w 1684"/>
                  <a:gd name="T79" fmla="*/ 2147483647 h 958"/>
                  <a:gd name="T80" fmla="*/ 2147483647 w 1684"/>
                  <a:gd name="T81" fmla="*/ 2147483647 h 958"/>
                  <a:gd name="T82" fmla="*/ 2147483647 w 1684"/>
                  <a:gd name="T83" fmla="*/ 2147483647 h 958"/>
                  <a:gd name="T84" fmla="*/ 2147483647 w 1684"/>
                  <a:gd name="T85" fmla="*/ 2147483647 h 958"/>
                  <a:gd name="T86" fmla="*/ 2147483647 w 1684"/>
                  <a:gd name="T87" fmla="*/ 2147483647 h 958"/>
                  <a:gd name="T88" fmla="*/ 2147483647 w 1684"/>
                  <a:gd name="T89" fmla="*/ 2147483647 h 958"/>
                  <a:gd name="T90" fmla="*/ 2147483647 w 1684"/>
                  <a:gd name="T91" fmla="*/ 2147483647 h 95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84" h="958">
                    <a:moveTo>
                      <a:pt x="1444" y="678"/>
                    </a:moveTo>
                    <a:lnTo>
                      <a:pt x="1444" y="678"/>
                    </a:lnTo>
                    <a:lnTo>
                      <a:pt x="1440" y="656"/>
                    </a:lnTo>
                    <a:lnTo>
                      <a:pt x="1436" y="630"/>
                    </a:lnTo>
                    <a:lnTo>
                      <a:pt x="1428" y="598"/>
                    </a:lnTo>
                    <a:lnTo>
                      <a:pt x="1416" y="558"/>
                    </a:lnTo>
                    <a:lnTo>
                      <a:pt x="1402" y="514"/>
                    </a:lnTo>
                    <a:lnTo>
                      <a:pt x="1382" y="468"/>
                    </a:lnTo>
                    <a:lnTo>
                      <a:pt x="1370" y="444"/>
                    </a:lnTo>
                    <a:lnTo>
                      <a:pt x="1356" y="420"/>
                    </a:lnTo>
                    <a:lnTo>
                      <a:pt x="1342" y="396"/>
                    </a:lnTo>
                    <a:lnTo>
                      <a:pt x="1326" y="374"/>
                    </a:lnTo>
                    <a:lnTo>
                      <a:pt x="1308" y="350"/>
                    </a:lnTo>
                    <a:lnTo>
                      <a:pt x="1288" y="328"/>
                    </a:lnTo>
                    <a:lnTo>
                      <a:pt x="1266" y="306"/>
                    </a:lnTo>
                    <a:lnTo>
                      <a:pt x="1244" y="284"/>
                    </a:lnTo>
                    <a:lnTo>
                      <a:pt x="1218" y="264"/>
                    </a:lnTo>
                    <a:lnTo>
                      <a:pt x="1192" y="246"/>
                    </a:lnTo>
                    <a:lnTo>
                      <a:pt x="1162" y="228"/>
                    </a:lnTo>
                    <a:lnTo>
                      <a:pt x="1130" y="214"/>
                    </a:lnTo>
                    <a:lnTo>
                      <a:pt x="1098" y="200"/>
                    </a:lnTo>
                    <a:lnTo>
                      <a:pt x="1062" y="190"/>
                    </a:lnTo>
                    <a:lnTo>
                      <a:pt x="1024" y="180"/>
                    </a:lnTo>
                    <a:lnTo>
                      <a:pt x="982" y="174"/>
                    </a:lnTo>
                    <a:lnTo>
                      <a:pt x="940" y="170"/>
                    </a:lnTo>
                    <a:lnTo>
                      <a:pt x="894" y="168"/>
                    </a:lnTo>
                    <a:lnTo>
                      <a:pt x="730" y="188"/>
                    </a:lnTo>
                    <a:lnTo>
                      <a:pt x="580" y="208"/>
                    </a:lnTo>
                    <a:lnTo>
                      <a:pt x="432" y="230"/>
                    </a:lnTo>
                    <a:lnTo>
                      <a:pt x="420" y="232"/>
                    </a:lnTo>
                    <a:lnTo>
                      <a:pt x="386" y="236"/>
                    </a:lnTo>
                    <a:lnTo>
                      <a:pt x="336" y="238"/>
                    </a:lnTo>
                    <a:lnTo>
                      <a:pt x="308" y="238"/>
                    </a:lnTo>
                    <a:lnTo>
                      <a:pt x="276" y="238"/>
                    </a:lnTo>
                    <a:lnTo>
                      <a:pt x="244" y="234"/>
                    </a:lnTo>
                    <a:lnTo>
                      <a:pt x="212" y="228"/>
                    </a:lnTo>
                    <a:lnTo>
                      <a:pt x="178" y="220"/>
                    </a:lnTo>
                    <a:lnTo>
                      <a:pt x="144" y="208"/>
                    </a:lnTo>
                    <a:lnTo>
                      <a:pt x="112" y="194"/>
                    </a:lnTo>
                    <a:lnTo>
                      <a:pt x="82" y="174"/>
                    </a:lnTo>
                    <a:lnTo>
                      <a:pt x="68" y="162"/>
                    </a:lnTo>
                    <a:lnTo>
                      <a:pt x="54" y="150"/>
                    </a:lnTo>
                    <a:lnTo>
                      <a:pt x="42" y="136"/>
                    </a:lnTo>
                    <a:lnTo>
                      <a:pt x="30" y="122"/>
                    </a:lnTo>
                    <a:lnTo>
                      <a:pt x="24" y="116"/>
                    </a:lnTo>
                    <a:lnTo>
                      <a:pt x="20" y="108"/>
                    </a:lnTo>
                    <a:lnTo>
                      <a:pt x="14" y="96"/>
                    </a:lnTo>
                    <a:lnTo>
                      <a:pt x="10" y="80"/>
                    </a:lnTo>
                    <a:lnTo>
                      <a:pt x="4" y="58"/>
                    </a:lnTo>
                    <a:lnTo>
                      <a:pt x="2" y="32"/>
                    </a:lnTo>
                    <a:lnTo>
                      <a:pt x="0" y="0"/>
                    </a:lnTo>
                    <a:lnTo>
                      <a:pt x="0" y="20"/>
                    </a:lnTo>
                    <a:lnTo>
                      <a:pt x="2" y="42"/>
                    </a:lnTo>
                    <a:lnTo>
                      <a:pt x="4" y="72"/>
                    </a:lnTo>
                    <a:lnTo>
                      <a:pt x="12" y="108"/>
                    </a:lnTo>
                    <a:lnTo>
                      <a:pt x="22" y="152"/>
                    </a:lnTo>
                    <a:lnTo>
                      <a:pt x="38" y="200"/>
                    </a:lnTo>
                    <a:lnTo>
                      <a:pt x="60" y="256"/>
                    </a:lnTo>
                    <a:lnTo>
                      <a:pt x="74" y="284"/>
                    </a:lnTo>
                    <a:lnTo>
                      <a:pt x="90" y="314"/>
                    </a:lnTo>
                    <a:lnTo>
                      <a:pt x="106" y="346"/>
                    </a:lnTo>
                    <a:lnTo>
                      <a:pt x="126" y="378"/>
                    </a:lnTo>
                    <a:lnTo>
                      <a:pt x="148" y="410"/>
                    </a:lnTo>
                    <a:lnTo>
                      <a:pt x="172" y="444"/>
                    </a:lnTo>
                    <a:lnTo>
                      <a:pt x="198" y="478"/>
                    </a:lnTo>
                    <a:lnTo>
                      <a:pt x="228" y="514"/>
                    </a:lnTo>
                    <a:lnTo>
                      <a:pt x="260" y="550"/>
                    </a:lnTo>
                    <a:lnTo>
                      <a:pt x="294" y="586"/>
                    </a:lnTo>
                    <a:lnTo>
                      <a:pt x="332" y="622"/>
                    </a:lnTo>
                    <a:lnTo>
                      <a:pt x="374" y="658"/>
                    </a:lnTo>
                    <a:lnTo>
                      <a:pt x="418" y="696"/>
                    </a:lnTo>
                    <a:lnTo>
                      <a:pt x="464" y="732"/>
                    </a:lnTo>
                    <a:lnTo>
                      <a:pt x="516" y="770"/>
                    </a:lnTo>
                    <a:lnTo>
                      <a:pt x="570" y="806"/>
                    </a:lnTo>
                    <a:lnTo>
                      <a:pt x="582" y="814"/>
                    </a:lnTo>
                    <a:lnTo>
                      <a:pt x="614" y="834"/>
                    </a:lnTo>
                    <a:lnTo>
                      <a:pt x="666" y="862"/>
                    </a:lnTo>
                    <a:lnTo>
                      <a:pt x="698" y="876"/>
                    </a:lnTo>
                    <a:lnTo>
                      <a:pt x="732" y="892"/>
                    </a:lnTo>
                    <a:lnTo>
                      <a:pt x="770" y="908"/>
                    </a:lnTo>
                    <a:lnTo>
                      <a:pt x="810" y="922"/>
                    </a:lnTo>
                    <a:lnTo>
                      <a:pt x="854" y="934"/>
                    </a:lnTo>
                    <a:lnTo>
                      <a:pt x="898" y="944"/>
                    </a:lnTo>
                    <a:lnTo>
                      <a:pt x="944" y="952"/>
                    </a:lnTo>
                    <a:lnTo>
                      <a:pt x="990" y="958"/>
                    </a:lnTo>
                    <a:lnTo>
                      <a:pt x="1038" y="958"/>
                    </a:lnTo>
                    <a:lnTo>
                      <a:pt x="1086" y="954"/>
                    </a:lnTo>
                    <a:lnTo>
                      <a:pt x="1094" y="952"/>
                    </a:lnTo>
                    <a:lnTo>
                      <a:pt x="1116" y="948"/>
                    </a:lnTo>
                    <a:lnTo>
                      <a:pt x="1152" y="936"/>
                    </a:lnTo>
                    <a:lnTo>
                      <a:pt x="1198" y="918"/>
                    </a:lnTo>
                    <a:lnTo>
                      <a:pt x="1224" y="906"/>
                    </a:lnTo>
                    <a:lnTo>
                      <a:pt x="1252" y="892"/>
                    </a:lnTo>
                    <a:lnTo>
                      <a:pt x="1280" y="876"/>
                    </a:lnTo>
                    <a:lnTo>
                      <a:pt x="1310" y="856"/>
                    </a:lnTo>
                    <a:lnTo>
                      <a:pt x="1340" y="836"/>
                    </a:lnTo>
                    <a:lnTo>
                      <a:pt x="1370" y="810"/>
                    </a:lnTo>
                    <a:lnTo>
                      <a:pt x="1400" y="784"/>
                    </a:lnTo>
                    <a:lnTo>
                      <a:pt x="1430" y="754"/>
                    </a:lnTo>
                    <a:lnTo>
                      <a:pt x="1434" y="750"/>
                    </a:lnTo>
                    <a:lnTo>
                      <a:pt x="1444" y="744"/>
                    </a:lnTo>
                    <a:lnTo>
                      <a:pt x="1462" y="738"/>
                    </a:lnTo>
                    <a:lnTo>
                      <a:pt x="1474" y="736"/>
                    </a:lnTo>
                    <a:lnTo>
                      <a:pt x="1488" y="734"/>
                    </a:lnTo>
                    <a:lnTo>
                      <a:pt x="1518" y="734"/>
                    </a:lnTo>
                    <a:lnTo>
                      <a:pt x="1562" y="734"/>
                    </a:lnTo>
                    <a:lnTo>
                      <a:pt x="1604" y="734"/>
                    </a:lnTo>
                    <a:lnTo>
                      <a:pt x="1630" y="736"/>
                    </a:lnTo>
                    <a:lnTo>
                      <a:pt x="1646" y="742"/>
                    </a:lnTo>
                    <a:lnTo>
                      <a:pt x="1658" y="744"/>
                    </a:lnTo>
                    <a:lnTo>
                      <a:pt x="1664" y="742"/>
                    </a:lnTo>
                    <a:lnTo>
                      <a:pt x="1668" y="740"/>
                    </a:lnTo>
                    <a:lnTo>
                      <a:pt x="1680" y="732"/>
                    </a:lnTo>
                    <a:lnTo>
                      <a:pt x="1684" y="728"/>
                    </a:lnTo>
                    <a:lnTo>
                      <a:pt x="1684" y="722"/>
                    </a:lnTo>
                    <a:lnTo>
                      <a:pt x="1684" y="700"/>
                    </a:lnTo>
                    <a:lnTo>
                      <a:pt x="1684" y="690"/>
                    </a:lnTo>
                    <a:lnTo>
                      <a:pt x="1680" y="684"/>
                    </a:lnTo>
                    <a:lnTo>
                      <a:pt x="1676" y="678"/>
                    </a:lnTo>
                    <a:lnTo>
                      <a:pt x="1672" y="672"/>
                    </a:lnTo>
                    <a:lnTo>
                      <a:pt x="1668" y="670"/>
                    </a:lnTo>
                    <a:lnTo>
                      <a:pt x="1662" y="668"/>
                    </a:lnTo>
                    <a:lnTo>
                      <a:pt x="1658" y="666"/>
                    </a:lnTo>
                    <a:lnTo>
                      <a:pt x="1654" y="668"/>
                    </a:lnTo>
                    <a:lnTo>
                      <a:pt x="1636" y="680"/>
                    </a:lnTo>
                    <a:lnTo>
                      <a:pt x="1624" y="688"/>
                    </a:lnTo>
                    <a:lnTo>
                      <a:pt x="1618" y="690"/>
                    </a:lnTo>
                    <a:lnTo>
                      <a:pt x="1600" y="696"/>
                    </a:lnTo>
                    <a:lnTo>
                      <a:pt x="1586" y="696"/>
                    </a:lnTo>
                    <a:lnTo>
                      <a:pt x="1568" y="698"/>
                    </a:lnTo>
                    <a:lnTo>
                      <a:pt x="1544" y="696"/>
                    </a:lnTo>
                    <a:lnTo>
                      <a:pt x="1516" y="694"/>
                    </a:lnTo>
                    <a:lnTo>
                      <a:pt x="1506" y="694"/>
                    </a:lnTo>
                    <a:lnTo>
                      <a:pt x="1484" y="692"/>
                    </a:lnTo>
                    <a:lnTo>
                      <a:pt x="1470" y="690"/>
                    </a:lnTo>
                    <a:lnTo>
                      <a:pt x="1458" y="688"/>
                    </a:lnTo>
                    <a:lnTo>
                      <a:pt x="1448" y="684"/>
                    </a:lnTo>
                    <a:lnTo>
                      <a:pt x="1444" y="678"/>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grpSp>
        <p:nvGrpSpPr>
          <p:cNvPr id="23564" name="组合 31"/>
          <p:cNvGrpSpPr>
            <a:grpSpLocks/>
          </p:cNvGrpSpPr>
          <p:nvPr/>
        </p:nvGrpSpPr>
        <p:grpSpPr bwMode="auto">
          <a:xfrm>
            <a:off x="11480800" y="479425"/>
            <a:ext cx="333375" cy="333375"/>
            <a:chOff x="0" y="0"/>
            <a:chExt cx="449943" cy="449943"/>
          </a:xfrm>
        </p:grpSpPr>
        <p:sp>
          <p:nvSpPr>
            <p:cNvPr id="23569"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23570"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4" name="TextBox 13"/>
          <p:cNvSpPr txBox="1">
            <a:spLocks noChangeArrowheads="1"/>
          </p:cNvSpPr>
          <p:nvPr/>
        </p:nvSpPr>
        <p:spPr bwMode="auto">
          <a:xfrm>
            <a:off x="3860801" y="2391136"/>
            <a:ext cx="37544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FFFFFF"/>
                </a:solidFill>
                <a:latin typeface="Arial" pitchFamily="34" charset="0"/>
                <a:ea typeface="微软雅黑" pitchFamily="34" charset="-122"/>
                <a:sym typeface="Arial" pitchFamily="34" charset="0"/>
              </a:rPr>
              <a:t>教育学的研究方法</a:t>
            </a:r>
            <a:endParaRPr lang="en-US" altLang="zh-CN" sz="3200" b="1" dirty="0">
              <a:solidFill>
                <a:srgbClr val="FFFFFF"/>
              </a:solidFill>
              <a:latin typeface="Arial" pitchFamily="34" charset="0"/>
              <a:ea typeface="微软雅黑" pitchFamily="34" charset="-122"/>
              <a:sym typeface="Arial" pitchFamily="34" charset="0"/>
            </a:endParaRPr>
          </a:p>
        </p:txBody>
      </p:sp>
      <p:sp>
        <p:nvSpPr>
          <p:cNvPr id="35" name="TextBox 13"/>
          <p:cNvSpPr txBox="1">
            <a:spLocks noChangeArrowheads="1"/>
          </p:cNvSpPr>
          <p:nvPr/>
        </p:nvSpPr>
        <p:spPr bwMode="auto">
          <a:xfrm>
            <a:off x="3606800" y="3533041"/>
            <a:ext cx="713740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（一）观察法</a:t>
            </a:r>
            <a:r>
              <a:rPr lang="zh-CN" altLang="zh-CN" sz="2400" dirty="0">
                <a:solidFill>
                  <a:srgbClr val="FFFFFF"/>
                </a:solidFill>
                <a:latin typeface="Arial" pitchFamily="34" charset="0"/>
                <a:ea typeface="微软雅黑" pitchFamily="34" charset="-122"/>
                <a:sym typeface="Arial" pitchFamily="34" charset="0"/>
              </a:rPr>
              <a:t> </a:t>
            </a:r>
            <a:r>
              <a:rPr lang="zh-CN" altLang="en-US" sz="2400" dirty="0">
                <a:solidFill>
                  <a:srgbClr val="FFFFFF"/>
                </a:solidFill>
                <a:latin typeface="Arial" pitchFamily="34" charset="0"/>
                <a:ea typeface="微软雅黑" pitchFamily="34" charset="-122"/>
                <a:sym typeface="Arial" pitchFamily="34" charset="0"/>
              </a:rPr>
              <a:t>         （二）调查法</a:t>
            </a:r>
            <a:r>
              <a:rPr lang="zh-CN" altLang="zh-CN" sz="2400" dirty="0">
                <a:solidFill>
                  <a:srgbClr val="FFFFFF"/>
                </a:solidFill>
                <a:latin typeface="Arial" pitchFamily="34" charset="0"/>
                <a:ea typeface="微软雅黑" pitchFamily="34" charset="-122"/>
                <a:sym typeface="Arial" pitchFamily="34" charset="0"/>
              </a:rPr>
              <a:t> </a:t>
            </a:r>
            <a:r>
              <a:rPr lang="zh-CN" altLang="en-US" sz="2400" dirty="0">
                <a:solidFill>
                  <a:srgbClr val="FFFFFF"/>
                </a:solidFill>
                <a:latin typeface="Arial" pitchFamily="34" charset="0"/>
                <a:ea typeface="微软雅黑" pitchFamily="34" charset="-122"/>
                <a:sym typeface="Arial" pitchFamily="34" charset="0"/>
              </a:rPr>
              <a:t>      （三）实践法</a:t>
            </a:r>
            <a:endParaRPr lang="en-US" altLang="zh-CN" sz="24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en-US" sz="2400" dirty="0">
                <a:solidFill>
                  <a:srgbClr val="FFFFFF"/>
                </a:solidFill>
                <a:latin typeface="Arial" pitchFamily="34" charset="0"/>
                <a:ea typeface="微软雅黑" pitchFamily="34" charset="-122"/>
                <a:sym typeface="Arial" pitchFamily="34" charset="0"/>
              </a:rPr>
              <a:t>（四）文献法</a:t>
            </a:r>
            <a:r>
              <a:rPr lang="zh-CN" altLang="zh-CN" sz="2400" dirty="0">
                <a:solidFill>
                  <a:srgbClr val="FFFFFF"/>
                </a:solidFill>
                <a:latin typeface="Arial" pitchFamily="34" charset="0"/>
                <a:ea typeface="微软雅黑" pitchFamily="34" charset="-122"/>
                <a:sym typeface="Arial" pitchFamily="34" charset="0"/>
              </a:rPr>
              <a:t> </a:t>
            </a:r>
            <a:r>
              <a:rPr lang="zh-CN" altLang="en-US" sz="2400" dirty="0">
                <a:solidFill>
                  <a:srgbClr val="FFFFFF"/>
                </a:solidFill>
                <a:latin typeface="Arial" pitchFamily="34" charset="0"/>
                <a:ea typeface="微软雅黑" pitchFamily="34" charset="-122"/>
                <a:sym typeface="Arial" pitchFamily="34" charset="0"/>
              </a:rPr>
              <a:t>         （五）行动研究法</a:t>
            </a:r>
            <a:endParaRPr lang="en-US" altLang="zh-CN" sz="2400" dirty="0">
              <a:solidFill>
                <a:srgbClr val="FFFFFF"/>
              </a:solidFill>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11480916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par>
                          <p:cTn id="8" fill="hold" nodeType="afterGroup">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nodeType="afterGroup">
                            <p:stCondLst>
                              <p:cond delay="2500"/>
                            </p:stCondLst>
                            <p:childTnLst>
                              <p:par>
                                <p:cTn id="13" presetID="22" presetClass="entr" presetSubtype="8"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36556766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2">
              <a:lumMod val="75000"/>
            </a:schemeClr>
          </a:solidFill>
          <a:ln>
            <a:noFill/>
          </a:ln>
        </p:spPr>
        <p:txBody>
          <a:bodyPr/>
          <a:lstStyle/>
          <a:p>
            <a:pPr>
              <a:defRPr/>
            </a:pPr>
            <a:endParaRPr lang="zh-CN" altLang="en-US">
              <a:latin typeface="Calibri" charset="0"/>
              <a:ea typeface="宋体" charset="0"/>
              <a:cs typeface="宋体" charset="0"/>
            </a:endParaRPr>
          </a:p>
        </p:txBody>
      </p:sp>
      <p:sp>
        <p:nvSpPr>
          <p:cNvPr id="16387"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6388"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第一章</a:t>
            </a:r>
          </a:p>
        </p:txBody>
      </p:sp>
      <p:sp>
        <p:nvSpPr>
          <p:cNvPr id="16389"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教育学概述</a:t>
            </a:r>
          </a:p>
        </p:txBody>
      </p:sp>
      <p:grpSp>
        <p:nvGrpSpPr>
          <p:cNvPr id="16390" name="组合 12"/>
          <p:cNvGrpSpPr>
            <a:grpSpLocks/>
          </p:cNvGrpSpPr>
          <p:nvPr/>
        </p:nvGrpSpPr>
        <p:grpSpPr bwMode="auto">
          <a:xfrm>
            <a:off x="6731000" y="2449815"/>
            <a:ext cx="919692" cy="656923"/>
            <a:chOff x="0" y="0"/>
            <a:chExt cx="733424" cy="523220"/>
          </a:xfrm>
        </p:grpSpPr>
        <p:grpSp>
          <p:nvGrpSpPr>
            <p:cNvPr id="16414" name="组合 10"/>
            <p:cNvGrpSpPr>
              <a:grpSpLocks/>
            </p:cNvGrpSpPr>
            <p:nvPr/>
          </p:nvGrpSpPr>
          <p:grpSpPr bwMode="auto">
            <a:xfrm>
              <a:off x="0" y="30570"/>
              <a:ext cx="619124" cy="471567"/>
              <a:chOff x="0" y="0"/>
              <a:chExt cx="877513" cy="643017"/>
            </a:xfrm>
          </p:grpSpPr>
          <p:sp>
            <p:nvSpPr>
              <p:cNvPr id="16416" name="平行四边形 9"/>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6417" name="平行四边形 8"/>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6415" name="文本框 11"/>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a:solidFill>
                    <a:srgbClr val="FFFFFF"/>
                  </a:solidFill>
                  <a:latin typeface="微软雅黑" pitchFamily="34" charset="-122"/>
                  <a:ea typeface="微软雅黑" pitchFamily="34" charset="-122"/>
                </a:rPr>
                <a:t>1</a:t>
              </a:r>
              <a:endParaRPr lang="zh-CN" altLang="en-US" sz="2800" b="1" dirty="0">
                <a:solidFill>
                  <a:srgbClr val="FFFFFF"/>
                </a:solidFill>
                <a:latin typeface="微软雅黑" pitchFamily="34" charset="-122"/>
                <a:ea typeface="微软雅黑" pitchFamily="34" charset="-122"/>
              </a:endParaRPr>
            </a:p>
          </p:txBody>
        </p:sp>
      </p:grpSp>
      <p:grpSp>
        <p:nvGrpSpPr>
          <p:cNvPr id="16391" name="组合 13"/>
          <p:cNvGrpSpPr>
            <a:grpSpLocks/>
          </p:cNvGrpSpPr>
          <p:nvPr/>
        </p:nvGrpSpPr>
        <p:grpSpPr bwMode="auto">
          <a:xfrm>
            <a:off x="6731000" y="3211815"/>
            <a:ext cx="919692" cy="656923"/>
            <a:chOff x="0" y="0"/>
            <a:chExt cx="733424" cy="523220"/>
          </a:xfrm>
        </p:grpSpPr>
        <p:grpSp>
          <p:nvGrpSpPr>
            <p:cNvPr id="16410" name="组合 14"/>
            <p:cNvGrpSpPr>
              <a:grpSpLocks/>
            </p:cNvGrpSpPr>
            <p:nvPr/>
          </p:nvGrpSpPr>
          <p:grpSpPr bwMode="auto">
            <a:xfrm>
              <a:off x="0" y="30570"/>
              <a:ext cx="619124" cy="471567"/>
              <a:chOff x="0" y="0"/>
              <a:chExt cx="877513" cy="643017"/>
            </a:xfrm>
          </p:grpSpPr>
          <p:sp>
            <p:nvSpPr>
              <p:cNvPr id="16412" name="平行四边形 1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6413" name="平行四边形 1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6411" name="文本框 1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a:solidFill>
                    <a:srgbClr val="FFFFFF"/>
                  </a:solidFill>
                  <a:latin typeface="微软雅黑" pitchFamily="34" charset="-122"/>
                  <a:ea typeface="微软雅黑" pitchFamily="34" charset="-122"/>
                </a:rPr>
                <a:t>2</a:t>
              </a:r>
              <a:endParaRPr lang="zh-CN" altLang="en-US" sz="2800" b="1" dirty="0">
                <a:solidFill>
                  <a:srgbClr val="FFFFFF"/>
                </a:solidFill>
                <a:latin typeface="微软雅黑" pitchFamily="34" charset="-122"/>
                <a:ea typeface="微软雅黑" pitchFamily="34" charset="-122"/>
              </a:endParaRPr>
            </a:p>
          </p:txBody>
        </p:sp>
      </p:grpSp>
      <p:grpSp>
        <p:nvGrpSpPr>
          <p:cNvPr id="16392" name="组合 18"/>
          <p:cNvGrpSpPr>
            <a:grpSpLocks/>
          </p:cNvGrpSpPr>
          <p:nvPr/>
        </p:nvGrpSpPr>
        <p:grpSpPr bwMode="auto">
          <a:xfrm>
            <a:off x="6731000" y="3973815"/>
            <a:ext cx="919692" cy="656923"/>
            <a:chOff x="0" y="0"/>
            <a:chExt cx="733424" cy="523220"/>
          </a:xfrm>
        </p:grpSpPr>
        <p:grpSp>
          <p:nvGrpSpPr>
            <p:cNvPr id="16406" name="组合 19"/>
            <p:cNvGrpSpPr>
              <a:grpSpLocks/>
            </p:cNvGrpSpPr>
            <p:nvPr/>
          </p:nvGrpSpPr>
          <p:grpSpPr bwMode="auto">
            <a:xfrm>
              <a:off x="0" y="30570"/>
              <a:ext cx="619124" cy="471567"/>
              <a:chOff x="0" y="0"/>
              <a:chExt cx="877513" cy="643017"/>
            </a:xfrm>
          </p:grpSpPr>
          <p:sp>
            <p:nvSpPr>
              <p:cNvPr id="16408" name="平行四边形 2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6409" name="平行四边形 2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6407" name="文本框 2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grpSp>
        <p:nvGrpSpPr>
          <p:cNvPr id="16393" name="组合 23"/>
          <p:cNvGrpSpPr>
            <a:grpSpLocks/>
          </p:cNvGrpSpPr>
          <p:nvPr/>
        </p:nvGrpSpPr>
        <p:grpSpPr bwMode="auto">
          <a:xfrm>
            <a:off x="6731000" y="4735815"/>
            <a:ext cx="919692" cy="656923"/>
            <a:chOff x="0" y="0"/>
            <a:chExt cx="733424" cy="523220"/>
          </a:xfrm>
        </p:grpSpPr>
        <p:grpSp>
          <p:nvGrpSpPr>
            <p:cNvPr id="16402" name="组合 24"/>
            <p:cNvGrpSpPr>
              <a:grpSpLocks/>
            </p:cNvGrpSpPr>
            <p:nvPr/>
          </p:nvGrpSpPr>
          <p:grpSpPr bwMode="auto">
            <a:xfrm>
              <a:off x="0" y="30570"/>
              <a:ext cx="619124" cy="471567"/>
              <a:chOff x="0" y="0"/>
              <a:chExt cx="877513" cy="643017"/>
            </a:xfrm>
          </p:grpSpPr>
          <p:sp>
            <p:nvSpPr>
              <p:cNvPr id="16404" name="平行四边形 2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6405" name="平行四边形 2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6403" name="文本框 2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grpSp>
      <p:sp>
        <p:nvSpPr>
          <p:cNvPr id="16394" name="平行四边形 33"/>
          <p:cNvSpPr>
            <a:spLocks noChangeArrowheads="1"/>
          </p:cNvSpPr>
          <p:nvPr/>
        </p:nvSpPr>
        <p:spPr bwMode="auto">
          <a:xfrm>
            <a:off x="7375525" y="2581704"/>
            <a:ext cx="2715280" cy="491696"/>
          </a:xfrm>
          <a:prstGeom prst="parallelogram">
            <a:avLst>
              <a:gd name="adj" fmla="val 37966"/>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16395" name="Rectangle 6"/>
          <p:cNvSpPr>
            <a:spLocks noChangeArrowheads="1"/>
          </p:cNvSpPr>
          <p:nvPr/>
        </p:nvSpPr>
        <p:spPr bwMode="auto">
          <a:xfrm>
            <a:off x="7781925" y="2582863"/>
            <a:ext cx="34757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dirty="0">
                <a:solidFill>
                  <a:srgbClr val="0070C0"/>
                </a:solidFill>
                <a:latin typeface="微软雅黑" pitchFamily="34" charset="-122"/>
                <a:ea typeface="微软雅黑" pitchFamily="34" charset="-122"/>
              </a:rPr>
              <a:t>教育的概述</a:t>
            </a:r>
          </a:p>
        </p:txBody>
      </p:sp>
      <p:sp>
        <p:nvSpPr>
          <p:cNvPr id="16396" name="平行四边形 35"/>
          <p:cNvSpPr>
            <a:spLocks noChangeArrowheads="1"/>
          </p:cNvSpPr>
          <p:nvPr/>
        </p:nvSpPr>
        <p:spPr bwMode="auto">
          <a:xfrm>
            <a:off x="7375525" y="3329416"/>
            <a:ext cx="3292574" cy="491697"/>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16397" name="Rectangle 6"/>
          <p:cNvSpPr>
            <a:spLocks noChangeArrowheads="1"/>
          </p:cNvSpPr>
          <p:nvPr/>
        </p:nvSpPr>
        <p:spPr bwMode="auto">
          <a:xfrm>
            <a:off x="7781925" y="3330575"/>
            <a:ext cx="34757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a:solidFill>
                  <a:srgbClr val="0070C0"/>
                </a:solidFill>
                <a:latin typeface="微软雅黑" pitchFamily="34" charset="-122"/>
                <a:ea typeface="微软雅黑" pitchFamily="34" charset="-122"/>
              </a:rPr>
              <a:t>教育的历史发展</a:t>
            </a:r>
          </a:p>
        </p:txBody>
      </p:sp>
      <p:sp>
        <p:nvSpPr>
          <p:cNvPr id="16398" name="平行四边形 37"/>
          <p:cNvSpPr>
            <a:spLocks noChangeArrowheads="1"/>
          </p:cNvSpPr>
          <p:nvPr/>
        </p:nvSpPr>
        <p:spPr bwMode="auto">
          <a:xfrm>
            <a:off x="7375525" y="4080304"/>
            <a:ext cx="3531457" cy="491696"/>
          </a:xfrm>
          <a:prstGeom prst="parallelogram">
            <a:avLst>
              <a:gd name="adj" fmla="val 3797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16399" name="Rectangle 6"/>
          <p:cNvSpPr>
            <a:spLocks noChangeArrowheads="1"/>
          </p:cNvSpPr>
          <p:nvPr/>
        </p:nvSpPr>
        <p:spPr bwMode="auto">
          <a:xfrm>
            <a:off x="7781925" y="4083050"/>
            <a:ext cx="34757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a:solidFill>
                  <a:srgbClr val="0070C0"/>
                </a:solidFill>
                <a:latin typeface="微软雅黑" pitchFamily="34" charset="-122"/>
                <a:ea typeface="微软雅黑" pitchFamily="34" charset="-122"/>
              </a:rPr>
              <a:t>教育学的产生发展</a:t>
            </a:r>
          </a:p>
        </p:txBody>
      </p:sp>
      <p:sp>
        <p:nvSpPr>
          <p:cNvPr id="16400" name="平行四边形 39"/>
          <p:cNvSpPr>
            <a:spLocks noChangeArrowheads="1"/>
          </p:cNvSpPr>
          <p:nvPr/>
        </p:nvSpPr>
        <p:spPr bwMode="auto">
          <a:xfrm>
            <a:off x="7375525" y="4851829"/>
            <a:ext cx="3849965" cy="491696"/>
          </a:xfrm>
          <a:prstGeom prst="parallelogram">
            <a:avLst>
              <a:gd name="adj" fmla="val 37954"/>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16401" name="Rectangle 6"/>
          <p:cNvSpPr>
            <a:spLocks noChangeArrowheads="1"/>
          </p:cNvSpPr>
          <p:nvPr/>
        </p:nvSpPr>
        <p:spPr bwMode="auto">
          <a:xfrm>
            <a:off x="7543800" y="4852988"/>
            <a:ext cx="34757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a:solidFill>
                  <a:srgbClr val="0070C0"/>
                </a:solidFill>
                <a:latin typeface="微软雅黑" pitchFamily="34" charset="-122"/>
                <a:ea typeface="微软雅黑" pitchFamily="34" charset="-122"/>
              </a:rPr>
              <a:t>学习教育学的意义方法</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74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74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17413" name="矩形 6"/>
          <p:cNvSpPr>
            <a:spLocks noChangeArrowheads="1"/>
          </p:cNvSpPr>
          <p:nvPr/>
        </p:nvSpPr>
        <p:spPr bwMode="auto">
          <a:xfrm>
            <a:off x="817563" y="423863"/>
            <a:ext cx="1736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教育的概述</a:t>
            </a:r>
          </a:p>
        </p:txBody>
      </p:sp>
      <p:sp>
        <p:nvSpPr>
          <p:cNvPr id="17414" name="Freeform 25"/>
          <p:cNvSpPr>
            <a:spLocks noChangeArrowheads="1"/>
          </p:cNvSpPr>
          <p:nvPr/>
        </p:nvSpPr>
        <p:spPr bwMode="auto">
          <a:xfrm>
            <a:off x="-31750" y="1042420"/>
            <a:ext cx="10026650" cy="5818574"/>
          </a:xfrm>
          <a:custGeom>
            <a:avLst/>
            <a:gdLst>
              <a:gd name="T0" fmla="*/ 0 w 10052"/>
              <a:gd name="T1" fmla="*/ 2147483647 h 12108"/>
              <a:gd name="T2" fmla="*/ 2147483647 w 10052"/>
              <a:gd name="T3" fmla="*/ 0 h 12108"/>
              <a:gd name="T4" fmla="*/ 2147483647 w 10052"/>
              <a:gd name="T5" fmla="*/ 2147483647 h 12108"/>
              <a:gd name="T6" fmla="*/ 2147483647 w 10052"/>
              <a:gd name="T7" fmla="*/ 2147483647 h 12108"/>
              <a:gd name="T8" fmla="*/ 0 w 10052"/>
              <a:gd name="T9" fmla="*/ 2147483647 h 12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52" h="12108">
                <a:moveTo>
                  <a:pt x="0" y="12108"/>
                </a:moveTo>
                <a:cubicBezTo>
                  <a:pt x="17" y="8072"/>
                  <a:pt x="35" y="4036"/>
                  <a:pt x="52" y="0"/>
                </a:cubicBezTo>
                <a:lnTo>
                  <a:pt x="10052" y="2000"/>
                </a:lnTo>
                <a:lnTo>
                  <a:pt x="10052" y="9351"/>
                </a:lnTo>
                <a:lnTo>
                  <a:pt x="0" y="1210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6" name="Oval 34"/>
          <p:cNvSpPr>
            <a:spLocks noChangeArrowheads="1"/>
          </p:cNvSpPr>
          <p:nvPr/>
        </p:nvSpPr>
        <p:spPr bwMode="auto">
          <a:xfrm>
            <a:off x="8528087" y="2250623"/>
            <a:ext cx="3062288" cy="30622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17418" name="Chord 17"/>
          <p:cNvSpPr>
            <a:spLocks noChangeArrowheads="1"/>
          </p:cNvSpPr>
          <p:nvPr/>
        </p:nvSpPr>
        <p:spPr bwMode="auto">
          <a:xfrm>
            <a:off x="8599525" y="2453139"/>
            <a:ext cx="2792375" cy="2789922"/>
          </a:xfrm>
          <a:custGeom>
            <a:avLst/>
            <a:gdLst>
              <a:gd name="T0" fmla="*/ 907811 w 1806575"/>
              <a:gd name="T1" fmla="*/ 1804977 h 1804988"/>
              <a:gd name="T2" fmla="*/ 122705 w 1806575"/>
              <a:gd name="T3" fmla="*/ 1356649 h 1804988"/>
              <a:gd name="T4" fmla="*/ 120435 w 1806575"/>
              <a:gd name="T5" fmla="*/ 452257 h 1804988"/>
              <a:gd name="T6" fmla="*/ 903288 w 1806575"/>
              <a:gd name="T7" fmla="*/ 1 h 1804988"/>
              <a:gd name="T8" fmla="*/ 907811 w 1806575"/>
              <a:gd name="T9" fmla="*/ 1804977 h 18049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6575" h="1804988">
                <a:moveTo>
                  <a:pt x="907811" y="1804977"/>
                </a:moveTo>
                <a:cubicBezTo>
                  <a:pt x="584687" y="1806594"/>
                  <a:pt x="285310" y="1635637"/>
                  <a:pt x="122705" y="1356649"/>
                </a:cubicBezTo>
                <a:cubicBezTo>
                  <a:pt x="-40087" y="1077341"/>
                  <a:pt x="-40952" y="732377"/>
                  <a:pt x="120435" y="452257"/>
                </a:cubicBezTo>
                <a:cubicBezTo>
                  <a:pt x="281639" y="172456"/>
                  <a:pt x="580157" y="1"/>
                  <a:pt x="903288" y="1"/>
                </a:cubicBezTo>
                <a:cubicBezTo>
                  <a:pt x="904796" y="601660"/>
                  <a:pt x="906303" y="1203318"/>
                  <a:pt x="907811" y="1804977"/>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9" name="TextBox 13"/>
          <p:cNvSpPr txBox="1">
            <a:spLocks noChangeArrowheads="1"/>
          </p:cNvSpPr>
          <p:nvPr/>
        </p:nvSpPr>
        <p:spPr bwMode="auto">
          <a:xfrm>
            <a:off x="765175" y="1658486"/>
            <a:ext cx="23225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a:solidFill>
                  <a:schemeClr val="bg1"/>
                </a:solidFill>
                <a:latin typeface="Arial" pitchFamily="34" charset="0"/>
                <a:ea typeface="微软雅黑" pitchFamily="34" charset="-122"/>
                <a:sym typeface="Arial" pitchFamily="34" charset="0"/>
              </a:rPr>
              <a:t>教育的概念</a:t>
            </a:r>
            <a:endParaRPr lang="en-US" altLang="zh-CN" sz="2800" b="1" dirty="0">
              <a:solidFill>
                <a:schemeClr val="bg1"/>
              </a:solidFill>
              <a:latin typeface="Arial" pitchFamily="34" charset="0"/>
              <a:ea typeface="微软雅黑" pitchFamily="34" charset="-122"/>
              <a:sym typeface="Arial" pitchFamily="34" charset="0"/>
            </a:endParaRPr>
          </a:p>
        </p:txBody>
      </p:sp>
      <p:sp>
        <p:nvSpPr>
          <p:cNvPr id="17420" name="TextBox 13"/>
          <p:cNvSpPr txBox="1">
            <a:spLocks noChangeArrowheads="1"/>
          </p:cNvSpPr>
          <p:nvPr/>
        </p:nvSpPr>
        <p:spPr bwMode="auto">
          <a:xfrm>
            <a:off x="704850" y="2418827"/>
            <a:ext cx="686424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b="1" dirty="0">
                <a:solidFill>
                  <a:srgbClr val="FFFFFF"/>
                </a:solidFill>
                <a:latin typeface="微软雅黑" pitchFamily="34" charset="-122"/>
                <a:ea typeface="微软雅黑" pitchFamily="34" charset="-122"/>
              </a:rPr>
              <a:t>（一）“教育”的词源</a:t>
            </a:r>
          </a:p>
          <a:p>
            <a:r>
              <a:rPr lang="zh-CN" altLang="en-US" dirty="0">
                <a:solidFill>
                  <a:srgbClr val="FFFFFF"/>
                </a:solidFill>
                <a:latin typeface="微软雅黑" pitchFamily="34" charset="-122"/>
                <a:ea typeface="微软雅黑" pitchFamily="34" charset="-122"/>
              </a:rPr>
              <a:t>    </a:t>
            </a:r>
            <a:r>
              <a:rPr lang="zh-CN" altLang="zh-CN" dirty="0">
                <a:solidFill>
                  <a:srgbClr val="FFFFFF"/>
                </a:solidFill>
                <a:latin typeface="微软雅黑" pitchFamily="34" charset="-122"/>
                <a:ea typeface="微软雅黑" pitchFamily="34" charset="-122"/>
              </a:rPr>
              <a:t>从字词源头上来看，在我国，“教”的甲骨文常见写法是“</a:t>
            </a:r>
            <a:r>
              <a:rPr lang="zh-CN" altLang="en-US" dirty="0">
                <a:solidFill>
                  <a:srgbClr val="FFFFFF"/>
                </a:solidFill>
                <a:latin typeface="微软雅黑" pitchFamily="34" charset="-122"/>
                <a:ea typeface="微软雅黑" pitchFamily="34" charset="-122"/>
              </a:rPr>
              <a:t>  </a:t>
            </a:r>
            <a:r>
              <a:rPr lang="en-US" altLang="zh-CN" dirty="0">
                <a:solidFill>
                  <a:srgbClr val="FFFFFF"/>
                </a:solidFill>
                <a:latin typeface="微软雅黑" pitchFamily="34" charset="-122"/>
                <a:ea typeface="微软雅黑" pitchFamily="34" charset="-122"/>
              </a:rPr>
              <a:t> </a:t>
            </a:r>
            <a:r>
              <a:rPr lang="zh-CN" altLang="zh-CN" dirty="0">
                <a:solidFill>
                  <a:srgbClr val="FFFFFF"/>
                </a:solidFill>
                <a:latin typeface="微软雅黑" pitchFamily="34" charset="-122"/>
                <a:ea typeface="微软雅黑" pitchFamily="34" charset="-122"/>
              </a:rPr>
              <a:t>”</a:t>
            </a:r>
            <a:r>
              <a:rPr lang="zh-CN" altLang="zh-CN" dirty="0" smtClean="0">
                <a:solidFill>
                  <a:srgbClr val="FFFFFF"/>
                </a:solidFill>
                <a:latin typeface="微软雅黑" pitchFamily="34" charset="-122"/>
                <a:ea typeface="微软雅黑" pitchFamily="34" charset="-122"/>
              </a:rPr>
              <a:t>，它</a:t>
            </a:r>
            <a:r>
              <a:rPr lang="zh-CN" altLang="zh-CN" dirty="0">
                <a:solidFill>
                  <a:srgbClr val="FFFFFF"/>
                </a:solidFill>
                <a:latin typeface="微软雅黑" pitchFamily="34" charset="-122"/>
                <a:ea typeface="微软雅黑" pitchFamily="34" charset="-122"/>
              </a:rPr>
              <a:t>左下方的“</a:t>
            </a:r>
            <a:r>
              <a:rPr lang="zh-CN" altLang="en-US" dirty="0">
                <a:solidFill>
                  <a:srgbClr val="FFFFFF"/>
                </a:solidFill>
                <a:latin typeface="微软雅黑" pitchFamily="34" charset="-122"/>
                <a:ea typeface="微软雅黑" pitchFamily="34" charset="-122"/>
              </a:rPr>
              <a:t> </a:t>
            </a:r>
            <a:r>
              <a:rPr lang="en-US" altLang="zh-CN" dirty="0">
                <a:solidFill>
                  <a:srgbClr val="FFFFFF"/>
                </a:solidFill>
                <a:latin typeface="微软雅黑" pitchFamily="34" charset="-122"/>
                <a:ea typeface="微软雅黑" pitchFamily="34" charset="-122"/>
              </a:rPr>
              <a:t> </a:t>
            </a:r>
            <a:r>
              <a:rPr lang="zh-CN" altLang="zh-CN" dirty="0">
                <a:solidFill>
                  <a:srgbClr val="FFFFFF"/>
                </a:solidFill>
                <a:latin typeface="微软雅黑" pitchFamily="34" charset="-122"/>
                <a:ea typeface="微软雅黑" pitchFamily="34" charset="-122"/>
              </a:rPr>
              <a:t>”表示一个孩子，是教的对象；左上方的“</a:t>
            </a:r>
            <a:r>
              <a:rPr lang="en-US" altLang="zh-CN" dirty="0">
                <a:solidFill>
                  <a:srgbClr val="FFFFFF"/>
                </a:solidFill>
                <a:latin typeface="微软雅黑" pitchFamily="34" charset="-122"/>
                <a:ea typeface="微软雅黑" pitchFamily="34" charset="-122"/>
              </a:rPr>
              <a:t> </a:t>
            </a:r>
            <a:r>
              <a:rPr lang="zh-CN" altLang="en-US" dirty="0">
                <a:solidFill>
                  <a:srgbClr val="FFFFFF"/>
                </a:solidFill>
                <a:latin typeface="微软雅黑" pitchFamily="34" charset="-122"/>
                <a:ea typeface="微软雅黑" pitchFamily="34" charset="-122"/>
              </a:rPr>
              <a:t> </a:t>
            </a:r>
            <a:r>
              <a:rPr lang="zh-CN" altLang="zh-CN" dirty="0">
                <a:solidFill>
                  <a:srgbClr val="FFFFFF"/>
                </a:solidFill>
                <a:latin typeface="微软雅黑" pitchFamily="34" charset="-122"/>
                <a:ea typeface="微软雅黑" pitchFamily="34" charset="-122"/>
              </a:rPr>
              <a:t>”</a:t>
            </a:r>
            <a:r>
              <a:rPr lang="zh-CN" altLang="zh-CN" dirty="0" smtClean="0">
                <a:solidFill>
                  <a:srgbClr val="FFFFFF"/>
                </a:solidFill>
                <a:latin typeface="微软雅黑" pitchFamily="34" charset="-122"/>
                <a:ea typeface="微软雅黑" pitchFamily="34" charset="-122"/>
              </a:rPr>
              <a:t>表示占卜</a:t>
            </a:r>
            <a:r>
              <a:rPr lang="zh-CN" altLang="zh-CN" dirty="0">
                <a:solidFill>
                  <a:srgbClr val="FFFFFF"/>
                </a:solidFill>
                <a:latin typeface="微软雅黑" pitchFamily="34" charset="-122"/>
                <a:ea typeface="微软雅黑" pitchFamily="34" charset="-122"/>
              </a:rPr>
              <a:t>的活动，是教的内容；右下方的“</a:t>
            </a:r>
            <a:r>
              <a:rPr lang="en-US" altLang="zh-CN" dirty="0">
                <a:solidFill>
                  <a:srgbClr val="FFFFFF"/>
                </a:solidFill>
                <a:latin typeface="微软雅黑" pitchFamily="34" charset="-122"/>
                <a:ea typeface="微软雅黑" pitchFamily="34" charset="-122"/>
              </a:rPr>
              <a:t> </a:t>
            </a:r>
            <a:r>
              <a:rPr lang="zh-CN" altLang="en-US" dirty="0">
                <a:solidFill>
                  <a:srgbClr val="FFFFFF"/>
                </a:solidFill>
                <a:latin typeface="微软雅黑" pitchFamily="34" charset="-122"/>
                <a:ea typeface="微软雅黑" pitchFamily="34" charset="-122"/>
              </a:rPr>
              <a:t> </a:t>
            </a:r>
            <a:r>
              <a:rPr lang="zh-CN" altLang="zh-CN" dirty="0">
                <a:solidFill>
                  <a:srgbClr val="FFFFFF"/>
                </a:solidFill>
                <a:latin typeface="微软雅黑" pitchFamily="34" charset="-122"/>
                <a:ea typeface="微软雅黑" pitchFamily="34" charset="-122"/>
              </a:rPr>
              <a:t>”表示手，右上方的</a:t>
            </a:r>
            <a:r>
              <a:rPr lang="zh-CN" altLang="zh-CN" dirty="0" smtClean="0">
                <a:solidFill>
                  <a:srgbClr val="FFFFFF"/>
                </a:solidFill>
                <a:latin typeface="微软雅黑" pitchFamily="34" charset="-122"/>
                <a:ea typeface="微软雅黑" pitchFamily="34" charset="-122"/>
              </a:rPr>
              <a:t>“</a:t>
            </a:r>
            <a:r>
              <a:rPr lang="zh-CN" altLang="en-US" dirty="0" smtClean="0">
                <a:solidFill>
                  <a:srgbClr val="FFFFFF"/>
                </a:solidFill>
                <a:latin typeface="微软雅黑" pitchFamily="34" charset="-122"/>
                <a:ea typeface="微软雅黑" pitchFamily="34" charset="-122"/>
              </a:rPr>
              <a:t>  </a:t>
            </a:r>
            <a:r>
              <a:rPr lang="zh-CN" altLang="zh-CN" dirty="0" smtClean="0">
                <a:solidFill>
                  <a:srgbClr val="FFFFFF"/>
                </a:solidFill>
                <a:latin typeface="微软雅黑" pitchFamily="34" charset="-122"/>
                <a:ea typeface="微软雅黑" pitchFamily="34" charset="-122"/>
              </a:rPr>
              <a:t>”表示</a:t>
            </a:r>
            <a:r>
              <a:rPr lang="zh-CN" altLang="zh-CN" dirty="0">
                <a:solidFill>
                  <a:srgbClr val="FFFFFF"/>
                </a:solidFill>
                <a:latin typeface="微软雅黑" pitchFamily="34" charset="-122"/>
                <a:ea typeface="微软雅黑" pitchFamily="34" charset="-122"/>
              </a:rPr>
              <a:t>鞭子，是教的过程与手段。其象形意义是手执教鞭的教师对准</a:t>
            </a:r>
            <a:r>
              <a:rPr lang="zh-CN" altLang="zh-CN" dirty="0" smtClean="0">
                <a:solidFill>
                  <a:srgbClr val="FFFFFF"/>
                </a:solidFill>
                <a:latin typeface="微软雅黑" pitchFamily="34" charset="-122"/>
                <a:ea typeface="微软雅黑" pitchFamily="34" charset="-122"/>
              </a:rPr>
              <a:t>被教</a:t>
            </a:r>
            <a:r>
              <a:rPr lang="zh-CN" altLang="zh-CN" dirty="0">
                <a:solidFill>
                  <a:srgbClr val="FFFFFF"/>
                </a:solidFill>
                <a:latin typeface="微软雅黑" pitchFamily="34" charset="-122"/>
                <a:ea typeface="微软雅黑" pitchFamily="34" charset="-122"/>
              </a:rPr>
              <a:t>的学生。</a:t>
            </a:r>
            <a:endParaRPr lang="en-US" altLang="zh-CN" dirty="0">
              <a:solidFill>
                <a:srgbClr val="FFFFFF"/>
              </a:solidFill>
              <a:latin typeface="微软雅黑" pitchFamily="34" charset="-122"/>
              <a:ea typeface="微软雅黑" pitchFamily="34" charset="-122"/>
            </a:endParaRPr>
          </a:p>
          <a:p>
            <a:endParaRPr lang="zh-CN" altLang="zh-CN" dirty="0">
              <a:solidFill>
                <a:srgbClr val="FFFFFF"/>
              </a:solidFill>
              <a:latin typeface="微软雅黑" pitchFamily="34" charset="-122"/>
              <a:ea typeface="微软雅黑" pitchFamily="34" charset="-122"/>
            </a:endParaRPr>
          </a:p>
        </p:txBody>
      </p:sp>
      <p:grpSp>
        <p:nvGrpSpPr>
          <p:cNvPr id="17423" name="组合 23"/>
          <p:cNvGrpSpPr>
            <a:grpSpLocks/>
          </p:cNvGrpSpPr>
          <p:nvPr/>
        </p:nvGrpSpPr>
        <p:grpSpPr bwMode="auto">
          <a:xfrm>
            <a:off x="11480800" y="479425"/>
            <a:ext cx="333375" cy="333375"/>
            <a:chOff x="0" y="0"/>
            <a:chExt cx="449943" cy="449943"/>
          </a:xfrm>
        </p:grpSpPr>
        <p:sp>
          <p:nvSpPr>
            <p:cNvPr id="17432"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7433"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17424" name="组合 2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7025" y="3388323"/>
            <a:ext cx="856360" cy="866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26" name="TextBox 13"/>
          <p:cNvSpPr txBox="1">
            <a:spLocks noChangeArrowheads="1"/>
          </p:cNvSpPr>
          <p:nvPr/>
        </p:nvSpPr>
        <p:spPr bwMode="auto">
          <a:xfrm>
            <a:off x="690562" y="4385463"/>
            <a:ext cx="778033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dirty="0">
                <a:solidFill>
                  <a:srgbClr val="FFFFFF"/>
                </a:solidFill>
                <a:latin typeface="微软雅黑" pitchFamily="34" charset="-122"/>
                <a:ea typeface="微软雅黑" pitchFamily="34" charset="-122"/>
              </a:rPr>
              <a:t>思想家、教育家论及教育问题的时候大多使用的是“教”和“学”这两个词。如许慎在《说文解字》中说：“教者，上所施，下所效也；育者，养子使作善也”。</a:t>
            </a:r>
          </a:p>
          <a:p>
            <a:r>
              <a:rPr lang="zh-CN" altLang="zh-CN" dirty="0">
                <a:solidFill>
                  <a:srgbClr val="FFFFFF"/>
                </a:solidFill>
                <a:latin typeface="微软雅黑" pitchFamily="34" charset="-122"/>
                <a:ea typeface="微软雅黑" pitchFamily="34" charset="-122"/>
              </a:rPr>
              <a:t>在西方，“教育”一词英文为“</a:t>
            </a:r>
            <a:r>
              <a:rPr lang="en-US" altLang="zh-CN" dirty="0">
                <a:solidFill>
                  <a:srgbClr val="FFFFFF"/>
                </a:solidFill>
                <a:latin typeface="微软雅黑" pitchFamily="34" charset="-122"/>
                <a:ea typeface="微软雅黑" pitchFamily="34" charset="-122"/>
              </a:rPr>
              <a:t>Education</a:t>
            </a:r>
            <a:r>
              <a:rPr lang="zh-CN" altLang="zh-CN" dirty="0">
                <a:solidFill>
                  <a:srgbClr val="FFFFFF"/>
                </a:solidFill>
                <a:latin typeface="微软雅黑" pitchFamily="34" charset="-122"/>
                <a:ea typeface="微软雅黑" pitchFamily="34" charset="-122"/>
              </a:rPr>
              <a:t>”，法文为“</a:t>
            </a:r>
            <a:r>
              <a:rPr lang="en-US" altLang="zh-CN" dirty="0" err="1">
                <a:solidFill>
                  <a:srgbClr val="FFFFFF"/>
                </a:solidFill>
                <a:latin typeface="微软雅黑" pitchFamily="34" charset="-122"/>
                <a:ea typeface="微软雅黑" pitchFamily="34" charset="-122"/>
              </a:rPr>
              <a:t>Edcation</a:t>
            </a:r>
            <a:r>
              <a:rPr lang="zh-CN" altLang="zh-CN" dirty="0">
                <a:solidFill>
                  <a:srgbClr val="FFFFFF"/>
                </a:solidFill>
                <a:latin typeface="微软雅黑" pitchFamily="34" charset="-122"/>
                <a:ea typeface="微软雅黑" pitchFamily="34" charset="-122"/>
              </a:rPr>
              <a:t>”，德文为“</a:t>
            </a:r>
            <a:r>
              <a:rPr lang="en-US" altLang="zh-CN" dirty="0" err="1">
                <a:solidFill>
                  <a:srgbClr val="FFFFFF"/>
                </a:solidFill>
                <a:latin typeface="微软雅黑" pitchFamily="34" charset="-122"/>
                <a:ea typeface="微软雅黑" pitchFamily="34" charset="-122"/>
              </a:rPr>
              <a:t>Erziehung</a:t>
            </a:r>
            <a:r>
              <a:rPr lang="zh-CN" altLang="zh-CN" dirty="0">
                <a:solidFill>
                  <a:srgbClr val="FFFFFF"/>
                </a:solidFill>
                <a:latin typeface="微软雅黑" pitchFamily="34" charset="-122"/>
                <a:ea typeface="微软雅黑" pitchFamily="34" charset="-122"/>
              </a:rPr>
              <a:t>”，三者均起源于拉丁文“</a:t>
            </a:r>
            <a:r>
              <a:rPr lang="en-US" altLang="zh-CN" dirty="0" err="1">
                <a:solidFill>
                  <a:srgbClr val="FFFFFF"/>
                </a:solidFill>
                <a:latin typeface="微软雅黑" pitchFamily="34" charset="-122"/>
                <a:ea typeface="微软雅黑" pitchFamily="34" charset="-122"/>
              </a:rPr>
              <a:t>Educare</a:t>
            </a:r>
            <a:r>
              <a:rPr lang="zh-CN" altLang="zh-CN" dirty="0">
                <a:solidFill>
                  <a:srgbClr val="FFFFFF"/>
                </a:solidFill>
                <a:latin typeface="微软雅黑" pitchFamily="34" charset="-122"/>
                <a:ea typeface="微软雅黑" pitchFamily="34" charset="-122"/>
              </a:rPr>
              <a:t>”。</a:t>
            </a:r>
          </a:p>
        </p:txBody>
      </p:sp>
      <p:pic>
        <p:nvPicPr>
          <p:cNvPr id="17427"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71493" y="2593041"/>
            <a:ext cx="316707" cy="340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图片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36800" y="2851149"/>
            <a:ext cx="312300" cy="397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图片 4" descr="jy0.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37349" y="2978150"/>
            <a:ext cx="361468" cy="232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图片 5" descr="jy02.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60925" y="3334946"/>
            <a:ext cx="88900"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1" name="图片 6" descr="jy032.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321549" y="3274022"/>
            <a:ext cx="228601" cy="228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74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74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17413" name="矩形 6"/>
          <p:cNvSpPr>
            <a:spLocks noChangeArrowheads="1"/>
          </p:cNvSpPr>
          <p:nvPr/>
        </p:nvSpPr>
        <p:spPr bwMode="auto">
          <a:xfrm>
            <a:off x="817563" y="423863"/>
            <a:ext cx="17367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教育的概述</a:t>
            </a:r>
          </a:p>
        </p:txBody>
      </p:sp>
      <p:sp>
        <p:nvSpPr>
          <p:cNvPr id="17415" name="Freeform 33"/>
          <p:cNvSpPr>
            <a:spLocks noChangeArrowheads="1"/>
          </p:cNvSpPr>
          <p:nvPr/>
        </p:nvSpPr>
        <p:spPr bwMode="auto">
          <a:xfrm flipH="1">
            <a:off x="1503052" y="914400"/>
            <a:ext cx="10720698" cy="5943600"/>
          </a:xfrm>
          <a:custGeom>
            <a:avLst/>
            <a:gdLst>
              <a:gd name="T0" fmla="*/ 0 w 10052"/>
              <a:gd name="T1" fmla="*/ 2147483647 h 11568"/>
              <a:gd name="T2" fmla="*/ 2147483647 w 10052"/>
              <a:gd name="T3" fmla="*/ 0 h 11568"/>
              <a:gd name="T4" fmla="*/ 2147483647 w 10052"/>
              <a:gd name="T5" fmla="*/ 2147483647 h 11568"/>
              <a:gd name="T6" fmla="*/ 2147483647 w 10052"/>
              <a:gd name="T7" fmla="*/ 2147483647 h 11568"/>
              <a:gd name="T8" fmla="*/ 0 w 10052"/>
              <a:gd name="T9" fmla="*/ 2147483647 h 115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52" h="11568">
                <a:moveTo>
                  <a:pt x="0" y="11568"/>
                </a:moveTo>
                <a:cubicBezTo>
                  <a:pt x="17" y="7712"/>
                  <a:pt x="35" y="3856"/>
                  <a:pt x="52" y="0"/>
                </a:cubicBezTo>
                <a:lnTo>
                  <a:pt x="10052" y="2000"/>
                </a:lnTo>
                <a:lnTo>
                  <a:pt x="10052" y="9351"/>
                </a:lnTo>
                <a:lnTo>
                  <a:pt x="0" y="1156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6" name="Oval 34"/>
          <p:cNvSpPr>
            <a:spLocks noChangeArrowheads="1"/>
          </p:cNvSpPr>
          <p:nvPr/>
        </p:nvSpPr>
        <p:spPr bwMode="auto">
          <a:xfrm>
            <a:off x="6350" y="2121786"/>
            <a:ext cx="3466173" cy="346617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17417" name="Chord 2"/>
          <p:cNvSpPr>
            <a:spLocks noChangeArrowheads="1"/>
          </p:cNvSpPr>
          <p:nvPr/>
        </p:nvSpPr>
        <p:spPr bwMode="auto">
          <a:xfrm flipH="1">
            <a:off x="-111074" y="2329994"/>
            <a:ext cx="3160661" cy="3157885"/>
          </a:xfrm>
          <a:custGeom>
            <a:avLst/>
            <a:gdLst>
              <a:gd name="T0" fmla="*/ 907811 w 1806575"/>
              <a:gd name="T1" fmla="*/ 1804977 h 1804988"/>
              <a:gd name="T2" fmla="*/ 122705 w 1806575"/>
              <a:gd name="T3" fmla="*/ 1356649 h 1804988"/>
              <a:gd name="T4" fmla="*/ 120435 w 1806575"/>
              <a:gd name="T5" fmla="*/ 452257 h 1804988"/>
              <a:gd name="T6" fmla="*/ 903288 w 1806575"/>
              <a:gd name="T7" fmla="*/ 1 h 1804988"/>
              <a:gd name="T8" fmla="*/ 907811 w 1806575"/>
              <a:gd name="T9" fmla="*/ 1804977 h 18049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06575" h="1804988">
                <a:moveTo>
                  <a:pt x="907811" y="1804977"/>
                </a:moveTo>
                <a:cubicBezTo>
                  <a:pt x="584687" y="1806594"/>
                  <a:pt x="285310" y="1635637"/>
                  <a:pt x="122705" y="1356649"/>
                </a:cubicBezTo>
                <a:cubicBezTo>
                  <a:pt x="-40087" y="1077341"/>
                  <a:pt x="-40952" y="732377"/>
                  <a:pt x="120435" y="452257"/>
                </a:cubicBezTo>
                <a:cubicBezTo>
                  <a:pt x="281639" y="172456"/>
                  <a:pt x="580157" y="1"/>
                  <a:pt x="903288" y="1"/>
                </a:cubicBezTo>
                <a:cubicBezTo>
                  <a:pt x="904796" y="601660"/>
                  <a:pt x="906303" y="1203318"/>
                  <a:pt x="907811" y="180497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21" name="TextBox 13"/>
          <p:cNvSpPr txBox="1">
            <a:spLocks noChangeArrowheads="1"/>
          </p:cNvSpPr>
          <p:nvPr/>
        </p:nvSpPr>
        <p:spPr bwMode="auto">
          <a:xfrm>
            <a:off x="3784600" y="1940883"/>
            <a:ext cx="283368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a:solidFill>
                  <a:schemeClr val="bg1"/>
                </a:solidFill>
                <a:latin typeface="Arial" pitchFamily="34" charset="0"/>
                <a:ea typeface="微软雅黑" pitchFamily="34" charset="-122"/>
                <a:sym typeface="Arial" pitchFamily="34" charset="0"/>
              </a:rPr>
              <a:t>教育的定义</a:t>
            </a:r>
            <a:endParaRPr lang="en-US" altLang="zh-CN" sz="2800" b="1" dirty="0">
              <a:solidFill>
                <a:schemeClr val="bg1"/>
              </a:solidFill>
              <a:latin typeface="Arial" pitchFamily="34" charset="0"/>
              <a:ea typeface="微软雅黑" pitchFamily="34" charset="-122"/>
              <a:sym typeface="Arial" pitchFamily="34" charset="0"/>
            </a:endParaRPr>
          </a:p>
        </p:txBody>
      </p:sp>
      <p:sp>
        <p:nvSpPr>
          <p:cNvPr id="17422" name="TextBox 13"/>
          <p:cNvSpPr txBox="1">
            <a:spLocks noChangeArrowheads="1"/>
          </p:cNvSpPr>
          <p:nvPr/>
        </p:nvSpPr>
        <p:spPr bwMode="auto">
          <a:xfrm>
            <a:off x="3784600" y="2777654"/>
            <a:ext cx="7975598"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000" dirty="0">
                <a:solidFill>
                  <a:srgbClr val="FFFFFF"/>
                </a:solidFill>
                <a:latin typeface="黑体" pitchFamily="49" charset="-122"/>
                <a:ea typeface="黑体" pitchFamily="49" charset="-122"/>
              </a:rPr>
              <a:t>    </a:t>
            </a:r>
            <a:r>
              <a:rPr lang="zh-CN" altLang="zh-CN" sz="2000" dirty="0">
                <a:solidFill>
                  <a:srgbClr val="FFFFFF"/>
                </a:solidFill>
                <a:latin typeface="黑体" pitchFamily="49" charset="-122"/>
                <a:ea typeface="黑体" pitchFamily="49" charset="-122"/>
              </a:rPr>
              <a:t>古今中外，对教育的概念理解和对教育所下的定义多种多样，可谓仁者见仁，智者见智。《教育大辞典》指出：“教育是传递社会生活经验并培养人的社会活动。通常认为：广义的教育，泛指影响人们知识，技能、身心健康、思想品德的形成和发展的各种活动。”</a:t>
            </a:r>
          </a:p>
          <a:p>
            <a:r>
              <a:rPr lang="zh-CN" altLang="en-US" sz="2000" dirty="0">
                <a:solidFill>
                  <a:srgbClr val="FFFFFF"/>
                </a:solidFill>
                <a:latin typeface="黑体" pitchFamily="49" charset="-122"/>
                <a:ea typeface="黑体" pitchFamily="49" charset="-122"/>
              </a:rPr>
              <a:t>    </a:t>
            </a:r>
            <a:r>
              <a:rPr lang="zh-CN" altLang="zh-CN" sz="2000" dirty="0">
                <a:solidFill>
                  <a:srgbClr val="FFFFFF"/>
                </a:solidFill>
                <a:latin typeface="黑体" pitchFamily="49" charset="-122"/>
                <a:ea typeface="黑体" pitchFamily="49" charset="-122"/>
              </a:rPr>
              <a:t>教育是一种社会现象，自人类社会产生以来就有教育的产生，这种教育存在于各种生活生产中，为了说明问题有同一的立脚点，我们把教育的概念分为广义的教育和狭义的教育。</a:t>
            </a:r>
          </a:p>
        </p:txBody>
      </p:sp>
      <p:grpSp>
        <p:nvGrpSpPr>
          <p:cNvPr id="17423" name="组合 23"/>
          <p:cNvGrpSpPr>
            <a:grpSpLocks/>
          </p:cNvGrpSpPr>
          <p:nvPr/>
        </p:nvGrpSpPr>
        <p:grpSpPr bwMode="auto">
          <a:xfrm>
            <a:off x="11480800" y="479425"/>
            <a:ext cx="333375" cy="333375"/>
            <a:chOff x="0" y="0"/>
            <a:chExt cx="449943" cy="449943"/>
          </a:xfrm>
        </p:grpSpPr>
        <p:sp>
          <p:nvSpPr>
            <p:cNvPr id="17432"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7433"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17425" name="组合 3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5510" y="3520102"/>
            <a:ext cx="788778" cy="777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85661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平行四边形 6"/>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5" name="平行四边形 7"/>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18437" name="矩形 8"/>
          <p:cNvSpPr>
            <a:spLocks noChangeArrowheads="1"/>
          </p:cNvSpPr>
          <p:nvPr/>
        </p:nvSpPr>
        <p:spPr bwMode="auto">
          <a:xfrm>
            <a:off x="817563" y="423863"/>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教育的要素</a:t>
            </a:r>
          </a:p>
        </p:txBody>
      </p:sp>
      <p:grpSp>
        <p:nvGrpSpPr>
          <p:cNvPr id="18438" name="组合 11"/>
          <p:cNvGrpSpPr>
            <a:grpSpLocks/>
          </p:cNvGrpSpPr>
          <p:nvPr/>
        </p:nvGrpSpPr>
        <p:grpSpPr bwMode="auto">
          <a:xfrm>
            <a:off x="11480800" y="479425"/>
            <a:ext cx="333375" cy="333375"/>
            <a:chOff x="0" y="0"/>
            <a:chExt cx="449943" cy="449943"/>
          </a:xfrm>
        </p:grpSpPr>
        <p:sp>
          <p:nvSpPr>
            <p:cNvPr id="18456" name="椭圆 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8457" name="等腰三角形 1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8439" name="任意多边形 12"/>
          <p:cNvSpPr>
            <a:spLocks noChangeArrowheads="1"/>
          </p:cNvSpPr>
          <p:nvPr/>
        </p:nvSpPr>
        <p:spPr bwMode="auto">
          <a:xfrm>
            <a:off x="7577930" y="2235709"/>
            <a:ext cx="3836900" cy="3836900"/>
          </a:xfrm>
          <a:custGeom>
            <a:avLst/>
            <a:gdLst>
              <a:gd name="T0" fmla="*/ 0 w 1624031"/>
              <a:gd name="T1" fmla="*/ 1623887 h 1624031"/>
              <a:gd name="T2" fmla="*/ 1623887 w 1624031"/>
              <a:gd name="T3" fmla="*/ 0 h 1624031"/>
              <a:gd name="T4" fmla="*/ 1623887 w 1624031"/>
              <a:gd name="T5" fmla="*/ 1623887 h 1624031"/>
              <a:gd name="T6" fmla="*/ 0 w 1624031"/>
              <a:gd name="T7" fmla="*/ 1623887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1624031"/>
                </a:moveTo>
                <a:cubicBezTo>
                  <a:pt x="0" y="727103"/>
                  <a:pt x="727103" y="0"/>
                  <a:pt x="1624031" y="0"/>
                </a:cubicBezTo>
                <a:lnTo>
                  <a:pt x="1624031" y="1624031"/>
                </a:lnTo>
                <a:lnTo>
                  <a:pt x="0" y="1624031"/>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环形箭头 16"/>
          <p:cNvSpPr>
            <a:spLocks noChangeArrowheads="1"/>
          </p:cNvSpPr>
          <p:nvPr/>
        </p:nvSpPr>
        <p:spPr bwMode="auto">
          <a:xfrm>
            <a:off x="9332438" y="3872863"/>
            <a:ext cx="1323975" cy="1151446"/>
          </a:xfrm>
          <a:custGeom>
            <a:avLst/>
            <a:gdLst>
              <a:gd name="T0" fmla="*/ 30460 w 560388"/>
              <a:gd name="T1" fmla="*/ 243682 h 487363"/>
              <a:gd name="T2" fmla="*/ 249501 w 560388"/>
              <a:gd name="T3" fmla="*/ 32077 h 487363"/>
              <a:gd name="T4" fmla="*/ 516122 w 560388"/>
              <a:gd name="T5" fmla="*/ 173769 h 487363"/>
              <a:gd name="T6" fmla="*/ 543710 w 560388"/>
              <a:gd name="T7" fmla="*/ 173769 h 487363"/>
              <a:gd name="T8" fmla="*/ 499468 w 560388"/>
              <a:gd name="T9" fmla="*/ 243681 h 487363"/>
              <a:gd name="T10" fmla="*/ 421870 w 560388"/>
              <a:gd name="T11" fmla="*/ 173769 h 487363"/>
              <a:gd name="T12" fmla="*/ 447939 w 560388"/>
              <a:gd name="T13" fmla="*/ 173769 h 487363"/>
              <a:gd name="T14" fmla="*/ 250116 w 560388"/>
              <a:gd name="T15" fmla="*/ 93325 h 487363"/>
              <a:gd name="T16" fmla="*/ 91382 w 560388"/>
              <a:gd name="T17" fmla="*/ 243681 h 487363"/>
              <a:gd name="T18" fmla="*/ 30460 w 560388"/>
              <a:gd name="T19" fmla="*/ 243682 h 487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388" h="487363">
                <a:moveTo>
                  <a:pt x="30460" y="243682"/>
                </a:moveTo>
                <a:cubicBezTo>
                  <a:pt x="30460" y="136057"/>
                  <a:pt x="124402" y="45305"/>
                  <a:pt x="249501" y="32077"/>
                </a:cubicBezTo>
                <a:cubicBezTo>
                  <a:pt x="366390" y="19718"/>
                  <a:pt x="477503" y="78768"/>
                  <a:pt x="516122" y="173769"/>
                </a:cubicBezTo>
                <a:lnTo>
                  <a:pt x="543710" y="173769"/>
                </a:lnTo>
                <a:lnTo>
                  <a:pt x="499468" y="243681"/>
                </a:lnTo>
                <a:lnTo>
                  <a:pt x="421870" y="173769"/>
                </a:lnTo>
                <a:lnTo>
                  <a:pt x="447939" y="173769"/>
                </a:lnTo>
                <a:cubicBezTo>
                  <a:pt x="410479" y="115289"/>
                  <a:pt x="330680" y="82839"/>
                  <a:pt x="250116" y="93325"/>
                </a:cubicBezTo>
                <a:cubicBezTo>
                  <a:pt x="158631" y="105233"/>
                  <a:pt x="91382" y="168933"/>
                  <a:pt x="91382" y="243681"/>
                </a:cubicBezTo>
                <a:lnTo>
                  <a:pt x="30460" y="24368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206"/>
          <p:cNvSpPr>
            <a:spLocks noChangeArrowheads="1"/>
          </p:cNvSpPr>
          <p:nvPr/>
        </p:nvSpPr>
        <p:spPr bwMode="auto">
          <a:xfrm rot="-3600000">
            <a:off x="7176612" y="3519684"/>
            <a:ext cx="802636" cy="382565"/>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TextBox 13"/>
          <p:cNvSpPr txBox="1">
            <a:spLocks noChangeArrowheads="1"/>
          </p:cNvSpPr>
          <p:nvPr/>
        </p:nvSpPr>
        <p:spPr bwMode="auto">
          <a:xfrm>
            <a:off x="914400" y="2166937"/>
            <a:ext cx="4181253"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教育者</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18447" name="TextBox 13"/>
          <p:cNvSpPr txBox="1">
            <a:spLocks noChangeArrowheads="1"/>
          </p:cNvSpPr>
          <p:nvPr/>
        </p:nvSpPr>
        <p:spPr bwMode="auto">
          <a:xfrm>
            <a:off x="914400" y="2900204"/>
            <a:ext cx="56769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chemeClr val="tx2"/>
                </a:solidFill>
                <a:latin typeface="微软雅黑" pitchFamily="34" charset="-122"/>
                <a:ea typeface="微软雅黑" pitchFamily="34" charset="-122"/>
              </a:rPr>
              <a:t>教育者在教育过程中起主导作用，是教育活动中“教”的主体。教育者以其自身的活动来唤醒、激发、引导和促进受教育者发展变化。</a:t>
            </a:r>
          </a:p>
        </p:txBody>
      </p:sp>
      <p:sp>
        <p:nvSpPr>
          <p:cNvPr id="18454" name="Freeform 325"/>
          <p:cNvSpPr>
            <a:spLocks noChangeArrowheads="1"/>
          </p:cNvSpPr>
          <p:nvPr/>
        </p:nvSpPr>
        <p:spPr bwMode="auto">
          <a:xfrm>
            <a:off x="9669997" y="4467338"/>
            <a:ext cx="648859" cy="626358"/>
          </a:xfrm>
          <a:custGeom>
            <a:avLst/>
            <a:gdLst>
              <a:gd name="T0" fmla="*/ 2147483647 w 287"/>
              <a:gd name="T1" fmla="*/ 2147483647 h 277"/>
              <a:gd name="T2" fmla="*/ 2147483647 w 287"/>
              <a:gd name="T3" fmla="*/ 2147483647 h 277"/>
              <a:gd name="T4" fmla="*/ 2147483647 w 287"/>
              <a:gd name="T5" fmla="*/ 2147483647 h 277"/>
              <a:gd name="T6" fmla="*/ 2147483647 w 287"/>
              <a:gd name="T7" fmla="*/ 2147483647 h 277"/>
              <a:gd name="T8" fmla="*/ 2147483647 w 287"/>
              <a:gd name="T9" fmla="*/ 2147483647 h 277"/>
              <a:gd name="T10" fmla="*/ 2147483647 w 287"/>
              <a:gd name="T11" fmla="*/ 2147483647 h 277"/>
              <a:gd name="T12" fmla="*/ 2147483647 w 287"/>
              <a:gd name="T13" fmla="*/ 2147483647 h 277"/>
              <a:gd name="T14" fmla="*/ 2147483647 w 287"/>
              <a:gd name="T15" fmla="*/ 2147483647 h 277"/>
              <a:gd name="T16" fmla="*/ 2147483647 w 287"/>
              <a:gd name="T17" fmla="*/ 2147483647 h 277"/>
              <a:gd name="T18" fmla="*/ 2147483647 w 287"/>
              <a:gd name="T19" fmla="*/ 2147483647 h 277"/>
              <a:gd name="T20" fmla="*/ 2147483647 w 287"/>
              <a:gd name="T21" fmla="*/ 2147483647 h 277"/>
              <a:gd name="T22" fmla="*/ 2147483647 w 287"/>
              <a:gd name="T23" fmla="*/ 2147483647 h 277"/>
              <a:gd name="T24" fmla="*/ 2147483647 w 287"/>
              <a:gd name="T25" fmla="*/ 2147483647 h 277"/>
              <a:gd name="T26" fmla="*/ 2147483647 w 287"/>
              <a:gd name="T27" fmla="*/ 0 h 277"/>
              <a:gd name="T28" fmla="*/ 2147483647 w 287"/>
              <a:gd name="T29" fmla="*/ 2147483647 h 277"/>
              <a:gd name="T30" fmla="*/ 2147483647 w 287"/>
              <a:gd name="T31" fmla="*/ 0 h 277"/>
              <a:gd name="T32" fmla="*/ 2147483647 w 287"/>
              <a:gd name="T33" fmla="*/ 2147483647 h 277"/>
              <a:gd name="T34" fmla="*/ 2147483647 w 287"/>
              <a:gd name="T35" fmla="*/ 2147483647 h 277"/>
              <a:gd name="T36" fmla="*/ 2147483647 w 287"/>
              <a:gd name="T37" fmla="*/ 2147483647 h 277"/>
              <a:gd name="T38" fmla="*/ 2147483647 w 287"/>
              <a:gd name="T39" fmla="*/ 2147483647 h 277"/>
              <a:gd name="T40" fmla="*/ 2147483647 w 287"/>
              <a:gd name="T41" fmla="*/ 2147483647 h 277"/>
              <a:gd name="T42" fmla="*/ 2147483647 w 287"/>
              <a:gd name="T43" fmla="*/ 2147483647 h 277"/>
              <a:gd name="T44" fmla="*/ 2147483647 w 287"/>
              <a:gd name="T45" fmla="*/ 2147483647 h 277"/>
              <a:gd name="T46" fmla="*/ 2147483647 w 287"/>
              <a:gd name="T47" fmla="*/ 2147483647 h 277"/>
              <a:gd name="T48" fmla="*/ 2147483647 w 287"/>
              <a:gd name="T49" fmla="*/ 2147483647 h 277"/>
              <a:gd name="T50" fmla="*/ 2147483647 w 287"/>
              <a:gd name="T51" fmla="*/ 2147483647 h 277"/>
              <a:gd name="T52" fmla="*/ 2147483647 w 287"/>
              <a:gd name="T53" fmla="*/ 2147483647 h 277"/>
              <a:gd name="T54" fmla="*/ 2147483647 w 287"/>
              <a:gd name="T55" fmla="*/ 2147483647 h 277"/>
              <a:gd name="T56" fmla="*/ 2147483647 w 287"/>
              <a:gd name="T57" fmla="*/ 2147483647 h 277"/>
              <a:gd name="T58" fmla="*/ 0 w 287"/>
              <a:gd name="T59" fmla="*/ 2147483647 h 277"/>
              <a:gd name="T60" fmla="*/ 0 w 287"/>
              <a:gd name="T61" fmla="*/ 2147483647 h 277"/>
              <a:gd name="T62" fmla="*/ 2147483647 w 287"/>
              <a:gd name="T63" fmla="*/ 2147483647 h 277"/>
              <a:gd name="T64" fmla="*/ 2147483647 w 287"/>
              <a:gd name="T65" fmla="*/ 2147483647 h 277"/>
              <a:gd name="T66" fmla="*/ 2147483647 w 287"/>
              <a:gd name="T67" fmla="*/ 2147483647 h 27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87" h="277">
                <a:moveTo>
                  <a:pt x="249" y="222"/>
                </a:moveTo>
                <a:cubicBezTo>
                  <a:pt x="233" y="214"/>
                  <a:pt x="214" y="211"/>
                  <a:pt x="182" y="206"/>
                </a:cubicBezTo>
                <a:cubicBezTo>
                  <a:pt x="180" y="203"/>
                  <a:pt x="176" y="190"/>
                  <a:pt x="172" y="176"/>
                </a:cubicBezTo>
                <a:cubicBezTo>
                  <a:pt x="173" y="176"/>
                  <a:pt x="178" y="180"/>
                  <a:pt x="179" y="180"/>
                </a:cubicBezTo>
                <a:cubicBezTo>
                  <a:pt x="181" y="180"/>
                  <a:pt x="183" y="180"/>
                  <a:pt x="185" y="180"/>
                </a:cubicBezTo>
                <a:cubicBezTo>
                  <a:pt x="186" y="180"/>
                  <a:pt x="201" y="177"/>
                  <a:pt x="207" y="177"/>
                </a:cubicBezTo>
                <a:cubicBezTo>
                  <a:pt x="209" y="177"/>
                  <a:pt x="210" y="177"/>
                  <a:pt x="211" y="178"/>
                </a:cubicBezTo>
                <a:cubicBezTo>
                  <a:pt x="211" y="178"/>
                  <a:pt x="213" y="179"/>
                  <a:pt x="215" y="179"/>
                </a:cubicBezTo>
                <a:cubicBezTo>
                  <a:pt x="214" y="178"/>
                  <a:pt x="214" y="176"/>
                  <a:pt x="214" y="175"/>
                </a:cubicBezTo>
                <a:cubicBezTo>
                  <a:pt x="208" y="160"/>
                  <a:pt x="208" y="160"/>
                  <a:pt x="208" y="160"/>
                </a:cubicBezTo>
                <a:cubicBezTo>
                  <a:pt x="208" y="160"/>
                  <a:pt x="214" y="152"/>
                  <a:pt x="218" y="154"/>
                </a:cubicBezTo>
                <a:cubicBezTo>
                  <a:pt x="222" y="156"/>
                  <a:pt x="228" y="152"/>
                  <a:pt x="228" y="152"/>
                </a:cubicBezTo>
                <a:cubicBezTo>
                  <a:pt x="233" y="116"/>
                  <a:pt x="238" y="42"/>
                  <a:pt x="200" y="13"/>
                </a:cubicBezTo>
                <a:cubicBezTo>
                  <a:pt x="187" y="4"/>
                  <a:pt x="175" y="0"/>
                  <a:pt x="166" y="0"/>
                </a:cubicBezTo>
                <a:cubicBezTo>
                  <a:pt x="156" y="0"/>
                  <a:pt x="149" y="4"/>
                  <a:pt x="143" y="8"/>
                </a:cubicBezTo>
                <a:cubicBezTo>
                  <a:pt x="138" y="4"/>
                  <a:pt x="130" y="0"/>
                  <a:pt x="121" y="0"/>
                </a:cubicBezTo>
                <a:cubicBezTo>
                  <a:pt x="111" y="0"/>
                  <a:pt x="100" y="4"/>
                  <a:pt x="87" y="13"/>
                </a:cubicBezTo>
                <a:cubicBezTo>
                  <a:pt x="50" y="41"/>
                  <a:pt x="52" y="114"/>
                  <a:pt x="55" y="151"/>
                </a:cubicBezTo>
                <a:cubicBezTo>
                  <a:pt x="55" y="151"/>
                  <a:pt x="58" y="149"/>
                  <a:pt x="63" y="154"/>
                </a:cubicBezTo>
                <a:cubicBezTo>
                  <a:pt x="68" y="159"/>
                  <a:pt x="77" y="160"/>
                  <a:pt x="77" y="160"/>
                </a:cubicBezTo>
                <a:cubicBezTo>
                  <a:pt x="72" y="178"/>
                  <a:pt x="72" y="178"/>
                  <a:pt x="72" y="178"/>
                </a:cubicBezTo>
                <a:cubicBezTo>
                  <a:pt x="72" y="179"/>
                  <a:pt x="72" y="179"/>
                  <a:pt x="72" y="179"/>
                </a:cubicBezTo>
                <a:cubicBezTo>
                  <a:pt x="74" y="179"/>
                  <a:pt x="76" y="178"/>
                  <a:pt x="78" y="177"/>
                </a:cubicBezTo>
                <a:cubicBezTo>
                  <a:pt x="79" y="177"/>
                  <a:pt x="79" y="177"/>
                  <a:pt x="80" y="177"/>
                </a:cubicBezTo>
                <a:cubicBezTo>
                  <a:pt x="86" y="177"/>
                  <a:pt x="92" y="180"/>
                  <a:pt x="94" y="180"/>
                </a:cubicBezTo>
                <a:cubicBezTo>
                  <a:pt x="96" y="180"/>
                  <a:pt x="98" y="180"/>
                  <a:pt x="100" y="180"/>
                </a:cubicBezTo>
                <a:cubicBezTo>
                  <a:pt x="103" y="180"/>
                  <a:pt x="113" y="176"/>
                  <a:pt x="115" y="176"/>
                </a:cubicBezTo>
                <a:cubicBezTo>
                  <a:pt x="112" y="184"/>
                  <a:pt x="108" y="200"/>
                  <a:pt x="104" y="206"/>
                </a:cubicBezTo>
                <a:cubicBezTo>
                  <a:pt x="73" y="211"/>
                  <a:pt x="54" y="214"/>
                  <a:pt x="38" y="222"/>
                </a:cubicBezTo>
                <a:cubicBezTo>
                  <a:pt x="0" y="239"/>
                  <a:pt x="0" y="257"/>
                  <a:pt x="0" y="257"/>
                </a:cubicBezTo>
                <a:cubicBezTo>
                  <a:pt x="0" y="277"/>
                  <a:pt x="0" y="277"/>
                  <a:pt x="0" y="277"/>
                </a:cubicBezTo>
                <a:cubicBezTo>
                  <a:pt x="287" y="277"/>
                  <a:pt x="287" y="277"/>
                  <a:pt x="287" y="277"/>
                </a:cubicBezTo>
                <a:cubicBezTo>
                  <a:pt x="287" y="257"/>
                  <a:pt x="287" y="257"/>
                  <a:pt x="287" y="257"/>
                </a:cubicBezTo>
                <a:cubicBezTo>
                  <a:pt x="287" y="257"/>
                  <a:pt x="287" y="239"/>
                  <a:pt x="249" y="2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任意多边形 13"/>
          <p:cNvSpPr>
            <a:spLocks noChangeArrowheads="1"/>
          </p:cNvSpPr>
          <p:nvPr/>
        </p:nvSpPr>
        <p:spPr bwMode="auto">
          <a:xfrm>
            <a:off x="603250" y="3252175"/>
            <a:ext cx="2987675" cy="2987675"/>
          </a:xfrm>
          <a:custGeom>
            <a:avLst/>
            <a:gdLst>
              <a:gd name="T0" fmla="*/ 0 w 1624031"/>
              <a:gd name="T1" fmla="*/ 0 h 1624031"/>
              <a:gd name="T2" fmla="*/ 1623887 w 1624031"/>
              <a:gd name="T3" fmla="*/ 1623887 h 1624031"/>
              <a:gd name="T4" fmla="*/ 0 w 1624031"/>
              <a:gd name="T5" fmla="*/ 1623887 h 1624031"/>
              <a:gd name="T6" fmla="*/ 0 w 1624031"/>
              <a:gd name="T7" fmla="*/ 0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0" y="0"/>
                </a:moveTo>
                <a:cubicBezTo>
                  <a:pt x="896928" y="0"/>
                  <a:pt x="1624031" y="727103"/>
                  <a:pt x="1624031" y="1624031"/>
                </a:cubicBezTo>
                <a:lnTo>
                  <a:pt x="0" y="1624031"/>
                </a:lnTo>
                <a:lnTo>
                  <a:pt x="0"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4" name="平行四边形 6"/>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5" name="平行四边形 7"/>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18437" name="矩形 8"/>
          <p:cNvSpPr>
            <a:spLocks noChangeArrowheads="1"/>
          </p:cNvSpPr>
          <p:nvPr/>
        </p:nvSpPr>
        <p:spPr bwMode="auto">
          <a:xfrm>
            <a:off x="817563" y="423863"/>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教育的要素</a:t>
            </a:r>
          </a:p>
        </p:txBody>
      </p:sp>
      <p:grpSp>
        <p:nvGrpSpPr>
          <p:cNvPr id="18438" name="组合 11"/>
          <p:cNvGrpSpPr>
            <a:grpSpLocks/>
          </p:cNvGrpSpPr>
          <p:nvPr/>
        </p:nvGrpSpPr>
        <p:grpSpPr bwMode="auto">
          <a:xfrm>
            <a:off x="11480800" y="479425"/>
            <a:ext cx="333375" cy="333375"/>
            <a:chOff x="0" y="0"/>
            <a:chExt cx="449943" cy="449943"/>
          </a:xfrm>
        </p:grpSpPr>
        <p:sp>
          <p:nvSpPr>
            <p:cNvPr id="18456" name="椭圆 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8457" name="等腰三角形 1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8442" name="环形箭头 16"/>
          <p:cNvSpPr>
            <a:spLocks noChangeArrowheads="1"/>
          </p:cNvSpPr>
          <p:nvPr/>
        </p:nvSpPr>
        <p:spPr bwMode="auto">
          <a:xfrm>
            <a:off x="1444840" y="4154526"/>
            <a:ext cx="1030938" cy="896595"/>
          </a:xfrm>
          <a:custGeom>
            <a:avLst/>
            <a:gdLst>
              <a:gd name="T0" fmla="*/ 30460 w 560388"/>
              <a:gd name="T1" fmla="*/ 243682 h 487363"/>
              <a:gd name="T2" fmla="*/ 249501 w 560388"/>
              <a:gd name="T3" fmla="*/ 32077 h 487363"/>
              <a:gd name="T4" fmla="*/ 516122 w 560388"/>
              <a:gd name="T5" fmla="*/ 173769 h 487363"/>
              <a:gd name="T6" fmla="*/ 543710 w 560388"/>
              <a:gd name="T7" fmla="*/ 173769 h 487363"/>
              <a:gd name="T8" fmla="*/ 499468 w 560388"/>
              <a:gd name="T9" fmla="*/ 243681 h 487363"/>
              <a:gd name="T10" fmla="*/ 421870 w 560388"/>
              <a:gd name="T11" fmla="*/ 173769 h 487363"/>
              <a:gd name="T12" fmla="*/ 447939 w 560388"/>
              <a:gd name="T13" fmla="*/ 173769 h 487363"/>
              <a:gd name="T14" fmla="*/ 250116 w 560388"/>
              <a:gd name="T15" fmla="*/ 93325 h 487363"/>
              <a:gd name="T16" fmla="*/ 91382 w 560388"/>
              <a:gd name="T17" fmla="*/ 243681 h 487363"/>
              <a:gd name="T18" fmla="*/ 30460 w 560388"/>
              <a:gd name="T19" fmla="*/ 243682 h 487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388" h="487363">
                <a:moveTo>
                  <a:pt x="30460" y="243682"/>
                </a:moveTo>
                <a:cubicBezTo>
                  <a:pt x="30460" y="136057"/>
                  <a:pt x="124402" y="45305"/>
                  <a:pt x="249501" y="32077"/>
                </a:cubicBezTo>
                <a:cubicBezTo>
                  <a:pt x="366390" y="19718"/>
                  <a:pt x="477503" y="78768"/>
                  <a:pt x="516122" y="173769"/>
                </a:cubicBezTo>
                <a:lnTo>
                  <a:pt x="543710" y="173769"/>
                </a:lnTo>
                <a:lnTo>
                  <a:pt x="499468" y="243681"/>
                </a:lnTo>
                <a:lnTo>
                  <a:pt x="421870" y="173769"/>
                </a:lnTo>
                <a:lnTo>
                  <a:pt x="447939" y="173769"/>
                </a:lnTo>
                <a:cubicBezTo>
                  <a:pt x="410479" y="115289"/>
                  <a:pt x="330680" y="82839"/>
                  <a:pt x="250116" y="93325"/>
                </a:cubicBezTo>
                <a:cubicBezTo>
                  <a:pt x="158631" y="105233"/>
                  <a:pt x="91382" y="168933"/>
                  <a:pt x="91382" y="243681"/>
                </a:cubicBezTo>
                <a:lnTo>
                  <a:pt x="30460" y="24368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206"/>
          <p:cNvSpPr>
            <a:spLocks noChangeArrowheads="1"/>
          </p:cNvSpPr>
          <p:nvPr/>
        </p:nvSpPr>
        <p:spPr bwMode="auto">
          <a:xfrm rot="3600000" flipH="1">
            <a:off x="2993194" y="3584604"/>
            <a:ext cx="624987" cy="297891"/>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3"/>
          <p:cNvSpPr txBox="1">
            <a:spLocks noChangeArrowheads="1"/>
          </p:cNvSpPr>
          <p:nvPr/>
        </p:nvSpPr>
        <p:spPr bwMode="auto">
          <a:xfrm>
            <a:off x="4635501" y="2074241"/>
            <a:ext cx="23764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受教育者</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18449" name="TextBox 13"/>
          <p:cNvSpPr txBox="1">
            <a:spLocks noChangeArrowheads="1"/>
          </p:cNvSpPr>
          <p:nvPr/>
        </p:nvSpPr>
        <p:spPr bwMode="auto">
          <a:xfrm>
            <a:off x="4635501" y="2888946"/>
            <a:ext cx="652780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chemeClr val="tx2"/>
                </a:solidFill>
                <a:latin typeface="微软雅黑" pitchFamily="34" charset="-122"/>
                <a:ea typeface="微软雅黑" pitchFamily="34" charset="-122"/>
              </a:rPr>
              <a:t>在广义的教育中，凡是在教育活动中承担学习任务和接受各种形式教育的人都是受教育者。</a:t>
            </a:r>
            <a:endParaRPr lang="zh-CN" altLang="zh-CN" sz="2400" dirty="0">
              <a:solidFill>
                <a:schemeClr val="tx2"/>
              </a:solidFill>
              <a:latin typeface="微软雅黑" pitchFamily="34" charset="-122"/>
              <a:ea typeface="微软雅黑" pitchFamily="34" charset="-122"/>
            </a:endParaRPr>
          </a:p>
          <a:p>
            <a:r>
              <a:rPr lang="zh-CN" altLang="en-US" sz="2400" dirty="0">
                <a:solidFill>
                  <a:schemeClr val="tx2"/>
                </a:solidFill>
                <a:latin typeface="微软雅黑" pitchFamily="34" charset="-122"/>
                <a:ea typeface="微软雅黑" pitchFamily="34" charset="-122"/>
              </a:rPr>
              <a:t>受教育者是“教”的客体，是“学”的主体。在整个教育活动过程中，受教育者是处于第一位的，若没有受教育者的存在，教育者也就没有了“用武之地”，教育活动就无法进行。</a:t>
            </a:r>
          </a:p>
        </p:txBody>
      </p:sp>
      <p:pic>
        <p:nvPicPr>
          <p:cNvPr id="36" name="组合 383"/>
          <p:cNvPicPr>
            <a:picLocks noChangeArrowheads="1"/>
          </p:cNvPicPr>
          <p:nvPr/>
        </p:nvPicPr>
        <p:blipFill>
          <a:blip r:embed="rId2"/>
          <a:srcRect/>
          <a:stretch>
            <a:fillRect/>
          </a:stretch>
        </p:blipFill>
        <p:spPr bwMode="auto">
          <a:xfrm>
            <a:off x="1533118" y="4748850"/>
            <a:ext cx="963766" cy="604543"/>
          </a:xfrm>
          <a:prstGeom prst="rect">
            <a:avLst/>
          </a:prstGeom>
          <a:solidFill>
            <a:schemeClr val="accent3"/>
          </a:solidFill>
          <a:ln>
            <a:noFill/>
          </a:ln>
        </p:spPr>
      </p:pic>
    </p:spTree>
    <p:extLst>
      <p:ext uri="{BB962C8B-B14F-4D97-AF65-F5344CB8AC3E}">
        <p14:creationId xmlns:p14="http://schemas.microsoft.com/office/powerpoint/2010/main" val="1785715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平行四边形 6"/>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5" name="平行四边形 7"/>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843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18437" name="矩形 8"/>
          <p:cNvSpPr>
            <a:spLocks noChangeArrowheads="1"/>
          </p:cNvSpPr>
          <p:nvPr/>
        </p:nvSpPr>
        <p:spPr bwMode="auto">
          <a:xfrm>
            <a:off x="817563" y="423863"/>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教育的要素</a:t>
            </a:r>
          </a:p>
        </p:txBody>
      </p:sp>
      <p:grpSp>
        <p:nvGrpSpPr>
          <p:cNvPr id="18438" name="组合 11"/>
          <p:cNvGrpSpPr>
            <a:grpSpLocks/>
          </p:cNvGrpSpPr>
          <p:nvPr/>
        </p:nvGrpSpPr>
        <p:grpSpPr bwMode="auto">
          <a:xfrm>
            <a:off x="11480800" y="479425"/>
            <a:ext cx="333375" cy="333375"/>
            <a:chOff x="0" y="0"/>
            <a:chExt cx="449943" cy="449943"/>
          </a:xfrm>
        </p:grpSpPr>
        <p:sp>
          <p:nvSpPr>
            <p:cNvPr id="18456" name="椭圆 9"/>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8457" name="等腰三角形 10"/>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18441" name="任意多边形 15"/>
          <p:cNvSpPr>
            <a:spLocks noChangeArrowheads="1"/>
          </p:cNvSpPr>
          <p:nvPr/>
        </p:nvSpPr>
        <p:spPr bwMode="auto">
          <a:xfrm>
            <a:off x="603250" y="2703513"/>
            <a:ext cx="2499622" cy="2499620"/>
          </a:xfrm>
          <a:custGeom>
            <a:avLst/>
            <a:gdLst>
              <a:gd name="T0" fmla="*/ 1623887 w 1624031"/>
              <a:gd name="T1" fmla="*/ 1623879 h 1624031"/>
              <a:gd name="T2" fmla="*/ 0 w 1624031"/>
              <a:gd name="T3" fmla="*/ 0 h 1624031"/>
              <a:gd name="T4" fmla="*/ 1623887 w 1624031"/>
              <a:gd name="T5" fmla="*/ 0 h 1624031"/>
              <a:gd name="T6" fmla="*/ 1623887 w 1624031"/>
              <a:gd name="T7" fmla="*/ 1623879 h 162403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24031" h="1624031">
                <a:moveTo>
                  <a:pt x="1624031" y="1624031"/>
                </a:moveTo>
                <a:cubicBezTo>
                  <a:pt x="727103" y="1624031"/>
                  <a:pt x="0" y="896928"/>
                  <a:pt x="0" y="0"/>
                </a:cubicBezTo>
                <a:lnTo>
                  <a:pt x="1624031" y="0"/>
                </a:lnTo>
                <a:lnTo>
                  <a:pt x="1624031" y="162403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环形箭头 16"/>
          <p:cNvSpPr>
            <a:spLocks noChangeArrowheads="1"/>
          </p:cNvSpPr>
          <p:nvPr/>
        </p:nvSpPr>
        <p:spPr bwMode="auto">
          <a:xfrm>
            <a:off x="5737225" y="3146425"/>
            <a:ext cx="560388" cy="487363"/>
          </a:xfrm>
          <a:custGeom>
            <a:avLst/>
            <a:gdLst>
              <a:gd name="T0" fmla="*/ 30460 w 560388"/>
              <a:gd name="T1" fmla="*/ 243682 h 487363"/>
              <a:gd name="T2" fmla="*/ 249501 w 560388"/>
              <a:gd name="T3" fmla="*/ 32077 h 487363"/>
              <a:gd name="T4" fmla="*/ 516122 w 560388"/>
              <a:gd name="T5" fmla="*/ 173769 h 487363"/>
              <a:gd name="T6" fmla="*/ 543710 w 560388"/>
              <a:gd name="T7" fmla="*/ 173769 h 487363"/>
              <a:gd name="T8" fmla="*/ 499468 w 560388"/>
              <a:gd name="T9" fmla="*/ 243681 h 487363"/>
              <a:gd name="T10" fmla="*/ 421870 w 560388"/>
              <a:gd name="T11" fmla="*/ 173769 h 487363"/>
              <a:gd name="T12" fmla="*/ 447939 w 560388"/>
              <a:gd name="T13" fmla="*/ 173769 h 487363"/>
              <a:gd name="T14" fmla="*/ 250116 w 560388"/>
              <a:gd name="T15" fmla="*/ 93325 h 487363"/>
              <a:gd name="T16" fmla="*/ 91382 w 560388"/>
              <a:gd name="T17" fmla="*/ 243681 h 487363"/>
              <a:gd name="T18" fmla="*/ 30460 w 560388"/>
              <a:gd name="T19" fmla="*/ 243682 h 487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388" h="487363">
                <a:moveTo>
                  <a:pt x="30460" y="243682"/>
                </a:moveTo>
                <a:cubicBezTo>
                  <a:pt x="30460" y="136057"/>
                  <a:pt x="124402" y="45305"/>
                  <a:pt x="249501" y="32077"/>
                </a:cubicBezTo>
                <a:cubicBezTo>
                  <a:pt x="366390" y="19718"/>
                  <a:pt x="477503" y="78768"/>
                  <a:pt x="516122" y="173769"/>
                </a:cubicBezTo>
                <a:lnTo>
                  <a:pt x="543710" y="173769"/>
                </a:lnTo>
                <a:lnTo>
                  <a:pt x="499468" y="243681"/>
                </a:lnTo>
                <a:lnTo>
                  <a:pt x="421870" y="173769"/>
                </a:lnTo>
                <a:lnTo>
                  <a:pt x="447939" y="173769"/>
                </a:lnTo>
                <a:cubicBezTo>
                  <a:pt x="410479" y="115289"/>
                  <a:pt x="330680" y="82839"/>
                  <a:pt x="250116" y="93325"/>
                </a:cubicBezTo>
                <a:cubicBezTo>
                  <a:pt x="158631" y="105233"/>
                  <a:pt x="91382" y="168933"/>
                  <a:pt x="91382" y="243681"/>
                </a:cubicBezTo>
                <a:lnTo>
                  <a:pt x="30460" y="243682"/>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环形箭头 17"/>
          <p:cNvSpPr>
            <a:spLocks noChangeArrowheads="1"/>
          </p:cNvSpPr>
          <p:nvPr/>
        </p:nvSpPr>
        <p:spPr bwMode="auto">
          <a:xfrm rot="12961120">
            <a:off x="1577370" y="3478116"/>
            <a:ext cx="862529" cy="752574"/>
          </a:xfrm>
          <a:custGeom>
            <a:avLst/>
            <a:gdLst>
              <a:gd name="T0" fmla="*/ 30559 w 560388"/>
              <a:gd name="T1" fmla="*/ 244475 h 488950"/>
              <a:gd name="T2" fmla="*/ 249413 w 560388"/>
              <a:gd name="T3" fmla="*/ 32191 h 488950"/>
              <a:gd name="T4" fmla="*/ 516129 w 560388"/>
              <a:gd name="T5" fmla="*/ 174583 h 488950"/>
              <a:gd name="T6" fmla="*/ 543848 w 560388"/>
              <a:gd name="T7" fmla="*/ 174584 h 488950"/>
              <a:gd name="T8" fmla="*/ 499269 w 560388"/>
              <a:gd name="T9" fmla="*/ 244475 h 488950"/>
              <a:gd name="T10" fmla="*/ 421611 w 560388"/>
              <a:gd name="T11" fmla="*/ 174584 h 488950"/>
              <a:gd name="T12" fmla="*/ 447832 w 560388"/>
              <a:gd name="T13" fmla="*/ 174584 h 488950"/>
              <a:gd name="T14" fmla="*/ 250011 w 560388"/>
              <a:gd name="T15" fmla="*/ 93649 h 488950"/>
              <a:gd name="T16" fmla="*/ 91677 w 560388"/>
              <a:gd name="T17" fmla="*/ 244475 h 488950"/>
              <a:gd name="T18" fmla="*/ 30559 w 560388"/>
              <a:gd name="T19" fmla="*/ 244475 h 48895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60388" h="488950">
                <a:moveTo>
                  <a:pt x="30559" y="244475"/>
                </a:moveTo>
                <a:cubicBezTo>
                  <a:pt x="30559" y="136532"/>
                  <a:pt x="124407" y="45501"/>
                  <a:pt x="249413" y="32191"/>
                </a:cubicBezTo>
                <a:cubicBezTo>
                  <a:pt x="366402" y="19735"/>
                  <a:pt x="477613" y="79107"/>
                  <a:pt x="516129" y="174583"/>
                </a:cubicBezTo>
                <a:lnTo>
                  <a:pt x="543848" y="174584"/>
                </a:lnTo>
                <a:lnTo>
                  <a:pt x="499269" y="244475"/>
                </a:lnTo>
                <a:lnTo>
                  <a:pt x="421611" y="174584"/>
                </a:lnTo>
                <a:lnTo>
                  <a:pt x="447832" y="174584"/>
                </a:lnTo>
                <a:cubicBezTo>
                  <a:pt x="410479" y="115726"/>
                  <a:pt x="330619" y="83053"/>
                  <a:pt x="250011" y="93649"/>
                </a:cubicBezTo>
                <a:cubicBezTo>
                  <a:pt x="158739" y="105648"/>
                  <a:pt x="91677" y="169530"/>
                  <a:pt x="91677" y="244475"/>
                </a:cubicBezTo>
                <a:lnTo>
                  <a:pt x="30559" y="244475"/>
                </a:ln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50" name="TextBox 13"/>
          <p:cNvSpPr txBox="1">
            <a:spLocks noChangeArrowheads="1"/>
          </p:cNvSpPr>
          <p:nvPr/>
        </p:nvSpPr>
        <p:spPr bwMode="auto">
          <a:xfrm>
            <a:off x="4135438" y="1555433"/>
            <a:ext cx="24558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教育影响</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18451" name="TextBox 13"/>
          <p:cNvSpPr txBox="1">
            <a:spLocks noChangeArrowheads="1"/>
          </p:cNvSpPr>
          <p:nvPr/>
        </p:nvSpPr>
        <p:spPr bwMode="auto">
          <a:xfrm>
            <a:off x="4156075" y="2324100"/>
            <a:ext cx="7480300" cy="4062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chemeClr val="tx2"/>
                </a:solidFill>
                <a:latin typeface="微软雅黑" pitchFamily="34" charset="-122"/>
                <a:ea typeface="微软雅黑" pitchFamily="34" charset="-122"/>
              </a:rPr>
              <a:t>教育影响是置于教育者与受教育者之间的一切“中介”的总和，它包括作用于受教育者的影响以及运用这种影响的活动方式和方法。具体来说就是教育内容、教育场地设施以及教育手段和教育方法。</a:t>
            </a:r>
            <a:endParaRPr lang="zh-CN" altLang="zh-CN" sz="2400" dirty="0">
              <a:solidFill>
                <a:schemeClr val="tx2"/>
              </a:solidFill>
              <a:latin typeface="微软雅黑" pitchFamily="34" charset="-122"/>
              <a:ea typeface="微软雅黑" pitchFamily="34" charset="-122"/>
            </a:endParaRPr>
          </a:p>
          <a:p>
            <a:r>
              <a:rPr lang="zh-CN" altLang="en-US" sz="2400" dirty="0">
                <a:solidFill>
                  <a:schemeClr val="tx2"/>
                </a:solidFill>
                <a:latin typeface="微软雅黑" pitchFamily="34" charset="-122"/>
                <a:ea typeface="微软雅黑" pitchFamily="34" charset="-122"/>
              </a:rPr>
              <a:t>教育手段是教育者将教育内容作用于受教育者，以帮助实现对客体认识的媒介物。它既包括教育活动中所用的教和学的方式和方法，也包括进行教育活动时所运用的一切物质条件。</a:t>
            </a:r>
            <a:endParaRPr lang="zh-CN" altLang="zh-CN" sz="2400" dirty="0">
              <a:solidFill>
                <a:schemeClr val="tx2"/>
              </a:solidFill>
              <a:latin typeface="微软雅黑" pitchFamily="34" charset="-122"/>
              <a:ea typeface="微软雅黑" pitchFamily="34" charset="-122"/>
            </a:endParaRPr>
          </a:p>
          <a:p>
            <a:r>
              <a:rPr lang="zh-CN" altLang="en-US" sz="2400" dirty="0">
                <a:solidFill>
                  <a:schemeClr val="tx2"/>
                </a:solidFill>
                <a:latin typeface="微软雅黑" pitchFamily="34" charset="-122"/>
                <a:ea typeface="微软雅黑" pitchFamily="34" charset="-122"/>
              </a:rPr>
              <a:t>教育者、受教育者和教育影响是构成教育实践活动必不可少的三个基本要素，缺少任何一个因素都不能形成完整的教育过程。</a:t>
            </a:r>
          </a:p>
        </p:txBody>
      </p:sp>
      <p:pic>
        <p:nvPicPr>
          <p:cNvPr id="18452" name="组合 5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8634" y="3212696"/>
            <a:ext cx="610856" cy="61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3" name="Freeform 206"/>
          <p:cNvSpPr>
            <a:spLocks noChangeArrowheads="1"/>
          </p:cNvSpPr>
          <p:nvPr/>
        </p:nvSpPr>
        <p:spPr bwMode="auto">
          <a:xfrm rot="5400000">
            <a:off x="3392488" y="2792413"/>
            <a:ext cx="339725" cy="161925"/>
          </a:xfrm>
          <a:custGeom>
            <a:avLst/>
            <a:gdLst>
              <a:gd name="T0" fmla="*/ 0 w 323"/>
              <a:gd name="T1" fmla="*/ 2147483647 h 154"/>
              <a:gd name="T2" fmla="*/ 2147483647 w 323"/>
              <a:gd name="T3" fmla="*/ 0 h 154"/>
              <a:gd name="T4" fmla="*/ 2147483647 w 323"/>
              <a:gd name="T5" fmla="*/ 2147483647 h 154"/>
              <a:gd name="T6" fmla="*/ 0 w 323"/>
              <a:gd name="T7" fmla="*/ 2147483647 h 15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3" h="154">
                <a:moveTo>
                  <a:pt x="0" y="154"/>
                </a:moveTo>
                <a:lnTo>
                  <a:pt x="167" y="0"/>
                </a:lnTo>
                <a:lnTo>
                  <a:pt x="323" y="154"/>
                </a:lnTo>
                <a:lnTo>
                  <a:pt x="0" y="154"/>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17857159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5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1946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19461" name="矩形 6"/>
          <p:cNvSpPr>
            <a:spLocks noChangeArrowheads="1"/>
          </p:cNvSpPr>
          <p:nvPr/>
        </p:nvSpPr>
        <p:spPr bwMode="auto">
          <a:xfrm>
            <a:off x="817563" y="423863"/>
            <a:ext cx="2352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教育的历史发展</a:t>
            </a:r>
          </a:p>
        </p:txBody>
      </p:sp>
      <p:grpSp>
        <p:nvGrpSpPr>
          <p:cNvPr id="19463" name="组合 36"/>
          <p:cNvGrpSpPr>
            <a:grpSpLocks/>
          </p:cNvGrpSpPr>
          <p:nvPr/>
        </p:nvGrpSpPr>
        <p:grpSpPr bwMode="auto">
          <a:xfrm>
            <a:off x="11480800" y="479425"/>
            <a:ext cx="333375" cy="333375"/>
            <a:chOff x="0" y="0"/>
            <a:chExt cx="449943" cy="449943"/>
          </a:xfrm>
        </p:grpSpPr>
        <p:sp>
          <p:nvSpPr>
            <p:cNvPr id="1948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1948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397000"/>
            <a:ext cx="25908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b="1" dirty="0">
                <a:latin typeface="微软雅黑" pitchFamily="34" charset="-122"/>
                <a:ea typeface="微软雅黑" pitchFamily="34" charset="-122"/>
              </a:rPr>
              <a:t>一、</a:t>
            </a:r>
            <a:r>
              <a:rPr lang="zh-CN" altLang="zh-CN" sz="2400" dirty="0">
                <a:latin typeface="微软雅黑" pitchFamily="34" charset="-122"/>
                <a:ea typeface="微软雅黑" pitchFamily="34" charset="-122"/>
              </a:rPr>
              <a:t>教育的起源 </a:t>
            </a:r>
            <a:endParaRPr kumimoji="1" lang="zh-CN" altLang="en-US" sz="2400" dirty="0">
              <a:latin typeface="微软雅黑" pitchFamily="34" charset="-122"/>
              <a:ea typeface="微软雅黑" pitchFamily="34" charset="-122"/>
            </a:endParaRPr>
          </a:p>
        </p:txBody>
      </p:sp>
      <p:sp>
        <p:nvSpPr>
          <p:cNvPr id="19477" name="L 形 11"/>
          <p:cNvSpPr>
            <a:spLocks noChangeArrowheads="1"/>
          </p:cNvSpPr>
          <p:nvPr/>
        </p:nvSpPr>
        <p:spPr bwMode="auto">
          <a:xfrm rot="5400000">
            <a:off x="2366403" y="2038007"/>
            <a:ext cx="2215992" cy="4065138"/>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78" name="等腰三角形 12"/>
          <p:cNvSpPr>
            <a:spLocks noChangeArrowheads="1"/>
          </p:cNvSpPr>
          <p:nvPr/>
        </p:nvSpPr>
        <p:spPr bwMode="auto">
          <a:xfrm>
            <a:off x="4964648" y="2209800"/>
            <a:ext cx="557647" cy="557777"/>
          </a:xfrm>
          <a:prstGeom prst="triangle">
            <a:avLst>
              <a:gd name="adj" fmla="val 10000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Arial" pitchFamily="34" charset="0"/>
              <a:buNone/>
            </a:pPr>
            <a:endParaRPr lang="zh-CN" altLang="en-US">
              <a:solidFill>
                <a:srgbClr val="FFFFFF"/>
              </a:solidFill>
              <a:latin typeface="Arial" pitchFamily="34" charset="0"/>
              <a:ea typeface="微软雅黑" pitchFamily="34" charset="-122"/>
              <a:sym typeface="Arial" pitchFamily="34" charset="0"/>
            </a:endParaRPr>
          </a:p>
        </p:txBody>
      </p:sp>
      <p:sp>
        <p:nvSpPr>
          <p:cNvPr id="19479" name="TextBox 13"/>
          <p:cNvSpPr txBox="1">
            <a:spLocks noChangeArrowheads="1"/>
          </p:cNvSpPr>
          <p:nvPr/>
        </p:nvSpPr>
        <p:spPr bwMode="auto">
          <a:xfrm>
            <a:off x="1993898" y="3914078"/>
            <a:ext cx="352839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生物起源说</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19480" name="TextBox 13"/>
          <p:cNvSpPr txBox="1">
            <a:spLocks noChangeArrowheads="1"/>
          </p:cNvSpPr>
          <p:nvPr/>
        </p:nvSpPr>
        <p:spPr bwMode="auto">
          <a:xfrm>
            <a:off x="6106274" y="2962578"/>
            <a:ext cx="4536327" cy="2215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黑体" pitchFamily="49" charset="-122"/>
                <a:ea typeface="黑体" pitchFamily="49" charset="-122"/>
              </a:rPr>
              <a:t>教育的生物起源说是教育学史上第一个正式提出的有关教育起源的学说，也是较早地把教育起源问题作为一个学术问题提出来的。这标志着人们在教育起源问题上开始用科学来解释。</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2716</TotalTime>
  <Pages>0</Pages>
  <Words>1662</Words>
  <Characters>0</Characters>
  <Application>Microsoft Office PowerPoint</Application>
  <DocSecurity>0</DocSecurity>
  <PresentationFormat>自定义</PresentationFormat>
  <Lines>0</Lines>
  <Paragraphs>129</Paragraphs>
  <Slides>21</Slides>
  <Notes>0</Notes>
  <HiddenSlides>0</HiddenSlides>
  <MMClips>0</MMClips>
  <ScaleCrop>false</ScaleCrop>
  <HeadingPairs>
    <vt:vector size="4" baseType="variant">
      <vt:variant>
        <vt:lpstr>主题</vt:lpstr>
      </vt:variant>
      <vt:variant>
        <vt:i4>12</vt:i4>
      </vt:variant>
      <vt:variant>
        <vt:lpstr>幻灯片标题</vt:lpstr>
      </vt:variant>
      <vt:variant>
        <vt:i4>21</vt:i4>
      </vt:variant>
    </vt:vector>
  </HeadingPairs>
  <TitlesOfParts>
    <vt:vector size="33"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300</cp:revision>
  <dcterms:created xsi:type="dcterms:W3CDTF">2015-08-12T02:06:50Z</dcterms:created>
  <dcterms:modified xsi:type="dcterms:W3CDTF">2017-07-19T09:07:44Z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