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Masters/slideMaster1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ppt/slideLayouts/slideLayout122.xml" ContentType="application/vnd.openxmlformats-officedocument.presentationml.slideLayout+xml"/>
  <Override PartName="/ppt/slideLayouts/slideLayout123.xml" ContentType="application/vnd.openxmlformats-officedocument.presentationml.slideLayout+xml"/>
  <Override PartName="/ppt/slideLayouts/slideLayout124.xml" ContentType="application/vnd.openxmlformats-officedocument.presentationml.slideLayout+xml"/>
  <Override PartName="/ppt/slideLayouts/slideLayout125.xml" ContentType="application/vnd.openxmlformats-officedocument.presentationml.slideLayout+xml"/>
  <Override PartName="/ppt/slideLayouts/slideLayout126.xml" ContentType="application/vnd.openxmlformats-officedocument.presentationml.slideLayout+xml"/>
  <Override PartName="/ppt/slideLayouts/slideLayout127.xml" ContentType="application/vnd.openxmlformats-officedocument.presentationml.slideLayout+xml"/>
  <Override PartName="/ppt/slideLayouts/slideLayout128.xml" ContentType="application/vnd.openxmlformats-officedocument.presentationml.slideLayout+xml"/>
  <Override PartName="/ppt/slideLayouts/slideLayout129.xml" ContentType="application/vnd.openxmlformats-officedocument.presentationml.slideLayout+xml"/>
  <Override PartName="/ppt/slideLayouts/slideLayout130.xml" ContentType="application/vnd.openxmlformats-officedocument.presentationml.slideLayout+xml"/>
  <Override PartName="/ppt/slideLayouts/slideLayout131.xml" ContentType="application/vnd.openxmlformats-officedocument.presentationml.slideLayout+xml"/>
  <Override PartName="/ppt/slideLayouts/slideLayout132.xml" ContentType="application/vnd.openxmlformats-officedocument.presentationml.slideLayout+xml"/>
  <Override PartName="/ppt/theme/theme1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95" r:id="rId2"/>
    <p:sldMasterId id="2147483707" r:id="rId3"/>
    <p:sldMasterId id="2147483709" r:id="rId4"/>
    <p:sldMasterId id="2147483710" r:id="rId5"/>
    <p:sldMasterId id="2147483711" r:id="rId6"/>
    <p:sldMasterId id="2147483712" r:id="rId7"/>
    <p:sldMasterId id="2147483713" r:id="rId8"/>
    <p:sldMasterId id="2147483714" r:id="rId9"/>
    <p:sldMasterId id="2147483715" r:id="rId10"/>
    <p:sldMasterId id="2147483716" r:id="rId11"/>
    <p:sldMasterId id="2147483717" r:id="rId12"/>
  </p:sldMasterIdLst>
  <p:sldIdLst>
    <p:sldId id="309" r:id="rId13"/>
    <p:sldId id="322" r:id="rId14"/>
    <p:sldId id="323" r:id="rId15"/>
    <p:sldId id="324" r:id="rId16"/>
    <p:sldId id="310" r:id="rId17"/>
    <p:sldId id="326" r:id="rId18"/>
    <p:sldId id="327" r:id="rId19"/>
    <p:sldId id="328" r:id="rId20"/>
    <p:sldId id="329" r:id="rId21"/>
    <p:sldId id="312" r:id="rId22"/>
    <p:sldId id="313" r:id="rId23"/>
    <p:sldId id="331" r:id="rId24"/>
    <p:sldId id="332" r:id="rId25"/>
    <p:sldId id="333" r:id="rId26"/>
    <p:sldId id="334" r:id="rId27"/>
    <p:sldId id="335" r:id="rId28"/>
    <p:sldId id="336" r:id="rId29"/>
    <p:sldId id="337" r:id="rId30"/>
    <p:sldId id="338" r:id="rId31"/>
    <p:sldId id="339" r:id="rId32"/>
    <p:sldId id="340" r:id="rId33"/>
    <p:sldId id="284" r:id="rId34"/>
    <p:sldId id="317" r:id="rId35"/>
    <p:sldId id="342" r:id="rId36"/>
    <p:sldId id="319" r:id="rId37"/>
    <p:sldId id="344" r:id="rId38"/>
    <p:sldId id="345" r:id="rId39"/>
    <p:sldId id="346" r:id="rId40"/>
    <p:sldId id="347" r:id="rId41"/>
    <p:sldId id="348" r:id="rId42"/>
    <p:sldId id="320" r:id="rId43"/>
    <p:sldId id="288" r:id="rId44"/>
    <p:sldId id="350" r:id="rId45"/>
    <p:sldId id="352" r:id="rId46"/>
    <p:sldId id="353" r:id="rId47"/>
    <p:sldId id="354" r:id="rId48"/>
    <p:sldId id="356" r:id="rId49"/>
    <p:sldId id="357" r:id="rId50"/>
    <p:sldId id="358" r:id="rId51"/>
    <p:sldId id="359" r:id="rId52"/>
    <p:sldId id="360" r:id="rId53"/>
  </p:sldIdLst>
  <p:sldSz cx="12192000" cy="6858000"/>
  <p:notesSz cx="6858000" cy="9144000"/>
  <p:defaultTextStyle>
    <a:defPPr>
      <a:defRPr lang="zh-CN"/>
    </a:defPPr>
    <a:lvl1pPr algn="l" rtl="0" eaLnBrk="0" fontAlgn="base" hangingPunct="0">
      <a:spcBef>
        <a:spcPct val="0"/>
      </a:spcBef>
      <a:spcAft>
        <a:spcPct val="0"/>
      </a:spcAft>
      <a:defRPr kern="1200">
        <a:solidFill>
          <a:schemeClr val="tx1"/>
        </a:solidFill>
        <a:latin typeface="Calibri" pitchFamily="34" charset="0"/>
        <a:ea typeface="宋体" pitchFamily="2" charset="-122"/>
        <a:cs typeface="+mn-cs"/>
      </a:defRPr>
    </a:lvl1pPr>
    <a:lvl2pPr marL="457200" algn="l" rtl="0" eaLnBrk="0" fontAlgn="base" hangingPunct="0">
      <a:spcBef>
        <a:spcPct val="0"/>
      </a:spcBef>
      <a:spcAft>
        <a:spcPct val="0"/>
      </a:spcAft>
      <a:defRPr kern="1200">
        <a:solidFill>
          <a:schemeClr val="tx1"/>
        </a:solidFill>
        <a:latin typeface="Calibri" pitchFamily="34" charset="0"/>
        <a:ea typeface="宋体" pitchFamily="2" charset="-122"/>
        <a:cs typeface="+mn-cs"/>
      </a:defRPr>
    </a:lvl2pPr>
    <a:lvl3pPr marL="914400" algn="l" rtl="0" eaLnBrk="0" fontAlgn="base" hangingPunct="0">
      <a:spcBef>
        <a:spcPct val="0"/>
      </a:spcBef>
      <a:spcAft>
        <a:spcPct val="0"/>
      </a:spcAft>
      <a:defRPr kern="1200">
        <a:solidFill>
          <a:schemeClr val="tx1"/>
        </a:solidFill>
        <a:latin typeface="Calibri" pitchFamily="34" charset="0"/>
        <a:ea typeface="宋体" pitchFamily="2" charset="-122"/>
        <a:cs typeface="+mn-cs"/>
      </a:defRPr>
    </a:lvl3pPr>
    <a:lvl4pPr marL="1371600" algn="l" rtl="0" eaLnBrk="0" fontAlgn="base" hangingPunct="0">
      <a:spcBef>
        <a:spcPct val="0"/>
      </a:spcBef>
      <a:spcAft>
        <a:spcPct val="0"/>
      </a:spcAft>
      <a:defRPr kern="1200">
        <a:solidFill>
          <a:schemeClr val="tx1"/>
        </a:solidFill>
        <a:latin typeface="Calibri" pitchFamily="34" charset="0"/>
        <a:ea typeface="宋体" pitchFamily="2" charset="-122"/>
        <a:cs typeface="+mn-cs"/>
      </a:defRPr>
    </a:lvl4pPr>
    <a:lvl5pPr marL="1828800" algn="l" rtl="0" eaLnBrk="0" fontAlgn="base" hangingPunct="0">
      <a:spcBef>
        <a:spcPct val="0"/>
      </a:spcBef>
      <a:spcAft>
        <a:spcPct val="0"/>
      </a:spcAft>
      <a:defRPr kern="1200">
        <a:solidFill>
          <a:schemeClr val="tx1"/>
        </a:solidFill>
        <a:latin typeface="Calibri" pitchFamily="34" charset="0"/>
        <a:ea typeface="宋体" pitchFamily="2" charset="-122"/>
        <a:cs typeface="+mn-cs"/>
      </a:defRPr>
    </a:lvl5pPr>
    <a:lvl6pPr marL="2286000" algn="l" defTabSz="914400" rtl="0" eaLnBrk="1" latinLnBrk="0" hangingPunct="1">
      <a:defRPr kern="1200">
        <a:solidFill>
          <a:schemeClr val="tx1"/>
        </a:solidFill>
        <a:latin typeface="Calibri" pitchFamily="34" charset="0"/>
        <a:ea typeface="宋体" pitchFamily="2" charset="-122"/>
        <a:cs typeface="+mn-cs"/>
      </a:defRPr>
    </a:lvl6pPr>
    <a:lvl7pPr marL="2743200" algn="l" defTabSz="914400" rtl="0" eaLnBrk="1" latinLnBrk="0" hangingPunct="1">
      <a:defRPr kern="1200">
        <a:solidFill>
          <a:schemeClr val="tx1"/>
        </a:solidFill>
        <a:latin typeface="Calibri" pitchFamily="34" charset="0"/>
        <a:ea typeface="宋体" pitchFamily="2" charset="-122"/>
        <a:cs typeface="+mn-cs"/>
      </a:defRPr>
    </a:lvl7pPr>
    <a:lvl8pPr marL="3200400" algn="l" defTabSz="914400" rtl="0" eaLnBrk="1" latinLnBrk="0" hangingPunct="1">
      <a:defRPr kern="1200">
        <a:solidFill>
          <a:schemeClr val="tx1"/>
        </a:solidFill>
        <a:latin typeface="Calibri" pitchFamily="34" charset="0"/>
        <a:ea typeface="宋体" pitchFamily="2" charset="-122"/>
        <a:cs typeface="+mn-cs"/>
      </a:defRPr>
    </a:lvl8pPr>
    <a:lvl9pPr marL="3657600" algn="l" defTabSz="914400" rtl="0" eaLnBrk="1" latinLnBrk="0" hangingPunct="1">
      <a:defRPr kern="1200">
        <a:solidFill>
          <a:schemeClr val="tx1"/>
        </a:solidFill>
        <a:latin typeface="Calibri" pitchFamily="34" charset="0"/>
        <a:ea typeface="宋体"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8BBC"/>
    <a:srgbClr val="334B8D"/>
    <a:srgbClr val="004D8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p:scale>
          <a:sx n="75" d="100"/>
          <a:sy n="75" d="100"/>
        </p:scale>
        <p:origin x="-144" y="-294"/>
      </p:cViewPr>
      <p:guideLst>
        <p:guide orient="horz" pos="2228"/>
        <p:guide pos="3840"/>
      </p:guideLst>
    </p:cSldViewPr>
  </p:slideViewPr>
  <p:notesTextViewPr>
    <p:cViewPr>
      <p:scale>
        <a:sx n="1" d="1"/>
        <a:sy n="1" d="1"/>
      </p:scale>
      <p:origin x="0" y="0"/>
    </p:cViewPr>
  </p:notesTextViewPr>
  <p:sorterViewPr>
    <p:cViewPr>
      <p:scale>
        <a:sx n="66" d="100"/>
        <a:sy n="66" d="100"/>
      </p:scale>
      <p:origin x="0" y="6992"/>
    </p:cViewPr>
  </p:sorter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xml"/><Relationship Id="rId18" Type="http://schemas.openxmlformats.org/officeDocument/2006/relationships/slide" Target="slides/slide6.xml"/><Relationship Id="rId26" Type="http://schemas.openxmlformats.org/officeDocument/2006/relationships/slide" Target="slides/slide14.xml"/><Relationship Id="rId39" Type="http://schemas.openxmlformats.org/officeDocument/2006/relationships/slide" Target="slides/slide27.xml"/><Relationship Id="rId21" Type="http://schemas.openxmlformats.org/officeDocument/2006/relationships/slide" Target="slides/slide9.xml"/><Relationship Id="rId34" Type="http://schemas.openxmlformats.org/officeDocument/2006/relationships/slide" Target="slides/slide22.xml"/><Relationship Id="rId42" Type="http://schemas.openxmlformats.org/officeDocument/2006/relationships/slide" Target="slides/slide30.xml"/><Relationship Id="rId47" Type="http://schemas.openxmlformats.org/officeDocument/2006/relationships/slide" Target="slides/slide35.xml"/><Relationship Id="rId50" Type="http://schemas.openxmlformats.org/officeDocument/2006/relationships/slide" Target="slides/slide38.xml"/><Relationship Id="rId55" Type="http://schemas.openxmlformats.org/officeDocument/2006/relationships/viewProps" Target="viewProps.xml"/><Relationship Id="rId7" Type="http://schemas.openxmlformats.org/officeDocument/2006/relationships/slideMaster" Target="slideMasters/slideMaster7.xml"/><Relationship Id="rId12" Type="http://schemas.openxmlformats.org/officeDocument/2006/relationships/slideMaster" Target="slideMasters/slideMaster12.xml"/><Relationship Id="rId17" Type="http://schemas.openxmlformats.org/officeDocument/2006/relationships/slide" Target="slides/slide5.xml"/><Relationship Id="rId25" Type="http://schemas.openxmlformats.org/officeDocument/2006/relationships/slide" Target="slides/slide13.xml"/><Relationship Id="rId33" Type="http://schemas.openxmlformats.org/officeDocument/2006/relationships/slide" Target="slides/slide21.xml"/><Relationship Id="rId38" Type="http://schemas.openxmlformats.org/officeDocument/2006/relationships/slide" Target="slides/slide26.xml"/><Relationship Id="rId46" Type="http://schemas.openxmlformats.org/officeDocument/2006/relationships/slide" Target="slides/slide34.xml"/><Relationship Id="rId2" Type="http://schemas.openxmlformats.org/officeDocument/2006/relationships/slideMaster" Target="slideMasters/slideMaster2.xml"/><Relationship Id="rId16" Type="http://schemas.openxmlformats.org/officeDocument/2006/relationships/slide" Target="slides/slide4.xml"/><Relationship Id="rId20" Type="http://schemas.openxmlformats.org/officeDocument/2006/relationships/slide" Target="slides/slide8.xml"/><Relationship Id="rId29" Type="http://schemas.openxmlformats.org/officeDocument/2006/relationships/slide" Target="slides/slide17.xml"/><Relationship Id="rId41" Type="http://schemas.openxmlformats.org/officeDocument/2006/relationships/slide" Target="slides/slide29.xml"/><Relationship Id="rId54"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Master" Target="slideMasters/slideMaster6.xml"/><Relationship Id="rId11" Type="http://schemas.openxmlformats.org/officeDocument/2006/relationships/slideMaster" Target="slideMasters/slideMaster11.xml"/><Relationship Id="rId24" Type="http://schemas.openxmlformats.org/officeDocument/2006/relationships/slide" Target="slides/slide12.xml"/><Relationship Id="rId32" Type="http://schemas.openxmlformats.org/officeDocument/2006/relationships/slide" Target="slides/slide20.xml"/><Relationship Id="rId37" Type="http://schemas.openxmlformats.org/officeDocument/2006/relationships/slide" Target="slides/slide25.xml"/><Relationship Id="rId40" Type="http://schemas.openxmlformats.org/officeDocument/2006/relationships/slide" Target="slides/slide28.xml"/><Relationship Id="rId45" Type="http://schemas.openxmlformats.org/officeDocument/2006/relationships/slide" Target="slides/slide33.xml"/><Relationship Id="rId53" Type="http://schemas.openxmlformats.org/officeDocument/2006/relationships/slide" Target="slides/slide41.xml"/><Relationship Id="rId5" Type="http://schemas.openxmlformats.org/officeDocument/2006/relationships/slideMaster" Target="slideMasters/slideMaster5.xml"/><Relationship Id="rId15" Type="http://schemas.openxmlformats.org/officeDocument/2006/relationships/slide" Target="slides/slide3.xml"/><Relationship Id="rId23" Type="http://schemas.openxmlformats.org/officeDocument/2006/relationships/slide" Target="slides/slide11.xml"/><Relationship Id="rId28" Type="http://schemas.openxmlformats.org/officeDocument/2006/relationships/slide" Target="slides/slide16.xml"/><Relationship Id="rId36" Type="http://schemas.openxmlformats.org/officeDocument/2006/relationships/slide" Target="slides/slide24.xml"/><Relationship Id="rId49" Type="http://schemas.openxmlformats.org/officeDocument/2006/relationships/slide" Target="slides/slide37.xml"/><Relationship Id="rId57" Type="http://schemas.openxmlformats.org/officeDocument/2006/relationships/tableStyles" Target="tableStyles.xml"/><Relationship Id="rId10" Type="http://schemas.openxmlformats.org/officeDocument/2006/relationships/slideMaster" Target="slideMasters/slideMaster10.xml"/><Relationship Id="rId19" Type="http://schemas.openxmlformats.org/officeDocument/2006/relationships/slide" Target="slides/slide7.xml"/><Relationship Id="rId31" Type="http://schemas.openxmlformats.org/officeDocument/2006/relationships/slide" Target="slides/slide19.xml"/><Relationship Id="rId44" Type="http://schemas.openxmlformats.org/officeDocument/2006/relationships/slide" Target="slides/slide32.xml"/><Relationship Id="rId52" Type="http://schemas.openxmlformats.org/officeDocument/2006/relationships/slide" Target="slides/slide40.xml"/><Relationship Id="rId4" Type="http://schemas.openxmlformats.org/officeDocument/2006/relationships/slideMaster" Target="slideMasters/slideMaster4.xml"/><Relationship Id="rId9" Type="http://schemas.openxmlformats.org/officeDocument/2006/relationships/slideMaster" Target="slideMasters/slideMaster9.xml"/><Relationship Id="rId14" Type="http://schemas.openxmlformats.org/officeDocument/2006/relationships/slide" Target="slides/slide2.xml"/><Relationship Id="rId22" Type="http://schemas.openxmlformats.org/officeDocument/2006/relationships/slide" Target="slides/slide10.xml"/><Relationship Id="rId27" Type="http://schemas.openxmlformats.org/officeDocument/2006/relationships/slide" Target="slides/slide15.xml"/><Relationship Id="rId30" Type="http://schemas.openxmlformats.org/officeDocument/2006/relationships/slide" Target="slides/slide18.xml"/><Relationship Id="rId35" Type="http://schemas.openxmlformats.org/officeDocument/2006/relationships/slide" Target="slides/slide23.xml"/><Relationship Id="rId43" Type="http://schemas.openxmlformats.org/officeDocument/2006/relationships/slide" Target="slides/slide31.xml"/><Relationship Id="rId48" Type="http://schemas.openxmlformats.org/officeDocument/2006/relationships/slide" Target="slides/slide36.xml"/><Relationship Id="rId56" Type="http://schemas.openxmlformats.org/officeDocument/2006/relationships/theme" Target="theme/theme1.xml"/><Relationship Id="rId8" Type="http://schemas.openxmlformats.org/officeDocument/2006/relationships/slideMaster" Target="slideMasters/slideMaster8.xml"/><Relationship Id="rId51" Type="http://schemas.openxmlformats.org/officeDocument/2006/relationships/slide" Target="slides/slide39.xml"/><Relationship Id="rId3" Type="http://schemas.openxmlformats.org/officeDocument/2006/relationships/slideMaster" Target="slideMasters/slideMaster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2.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3.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4.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5.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6.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7.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8.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9.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0.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1.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32.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0780DF97-B130-42CE-BD6F-AE7A5AA866A0}" type="slidenum">
              <a:rPr altLang="zh-CN"/>
              <a:pPr>
                <a:defRPr/>
              </a:pPr>
              <a:t>‹#›</a:t>
            </a:fld>
            <a:endParaRPr lang="zh-CN" altLang="zh-CN"/>
          </a:p>
        </p:txBody>
      </p:sp>
    </p:spTree>
    <p:extLst>
      <p:ext uri="{BB962C8B-B14F-4D97-AF65-F5344CB8AC3E}">
        <p14:creationId xmlns:p14="http://schemas.microsoft.com/office/powerpoint/2010/main" val="417220751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F08CA327-E674-4B8C-A4BE-80CDEBAEE040}" type="slidenum">
              <a:rPr altLang="zh-CN"/>
              <a:pPr>
                <a:defRPr/>
              </a:pPr>
              <a:t>‹#›</a:t>
            </a:fld>
            <a:endParaRPr lang="zh-CN" altLang="zh-CN"/>
          </a:p>
        </p:txBody>
      </p:sp>
    </p:spTree>
    <p:extLst>
      <p:ext uri="{BB962C8B-B14F-4D97-AF65-F5344CB8AC3E}">
        <p14:creationId xmlns:p14="http://schemas.microsoft.com/office/powerpoint/2010/main" val="2291335476"/>
      </p:ext>
    </p:extLst>
  </p:cSld>
  <p:clrMapOvr>
    <a:masterClrMapping/>
  </p:clrMapOvr>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4EF1D327-9E05-412A-A9C8-447804A911DD}" type="slidenum">
              <a:rPr altLang="zh-CN"/>
              <a:pPr>
                <a:defRPr/>
              </a:pPr>
              <a:t>‹#›</a:t>
            </a:fld>
            <a:endParaRPr lang="zh-CN" altLang="zh-CN"/>
          </a:p>
        </p:txBody>
      </p:sp>
    </p:spTree>
    <p:extLst>
      <p:ext uri="{BB962C8B-B14F-4D97-AF65-F5344CB8AC3E}">
        <p14:creationId xmlns:p14="http://schemas.microsoft.com/office/powerpoint/2010/main" val="1381170947"/>
      </p:ext>
    </p:extLst>
  </p:cSld>
  <p:clrMapOvr>
    <a:masterClrMapping/>
  </p:clrMapOvr>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57D9494F-E412-4C15-BD30-2FE901C4D8C9}" type="slidenum">
              <a:rPr altLang="zh-CN"/>
              <a:pPr>
                <a:defRPr/>
              </a:pPr>
              <a:t>‹#›</a:t>
            </a:fld>
            <a:endParaRPr lang="zh-CN" altLang="zh-CN"/>
          </a:p>
        </p:txBody>
      </p:sp>
    </p:spTree>
    <p:extLst>
      <p:ext uri="{BB962C8B-B14F-4D97-AF65-F5344CB8AC3E}">
        <p14:creationId xmlns:p14="http://schemas.microsoft.com/office/powerpoint/2010/main" val="1907066239"/>
      </p:ext>
    </p:extLst>
  </p:cSld>
  <p:clrMapOvr>
    <a:masterClrMapping/>
  </p:clrMapOvr>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2330CBF6-C0D4-4D43-9966-62058DE66A41}" type="slidenum">
              <a:rPr altLang="zh-CN"/>
              <a:pPr>
                <a:defRPr/>
              </a:pPr>
              <a:t>‹#›</a:t>
            </a:fld>
            <a:endParaRPr lang="zh-CN" altLang="zh-CN"/>
          </a:p>
        </p:txBody>
      </p:sp>
    </p:spTree>
    <p:extLst>
      <p:ext uri="{BB962C8B-B14F-4D97-AF65-F5344CB8AC3E}">
        <p14:creationId xmlns:p14="http://schemas.microsoft.com/office/powerpoint/2010/main" val="2885889473"/>
      </p:ext>
    </p:extLst>
  </p:cSld>
  <p:clrMapOvr>
    <a:masterClrMapping/>
  </p:clrMapOvr>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6"/>
          <p:cNvSpPr>
            <a:spLocks noGrp="1" noChangeArrowheads="1"/>
          </p:cNvSpPr>
          <p:nvPr>
            <p:ph type="sldNum" sz="quarter" idx="12"/>
          </p:nvPr>
        </p:nvSpPr>
        <p:spPr>
          <a:ln/>
        </p:spPr>
        <p:txBody>
          <a:bodyPr/>
          <a:lstStyle>
            <a:lvl1pPr>
              <a:defRPr/>
            </a:lvl1pPr>
          </a:lstStyle>
          <a:p>
            <a:pPr>
              <a:defRPr/>
            </a:pPr>
            <a:fld id="{B023CBDB-FA88-417E-9D69-2AEC3428C7E4}" type="slidenum">
              <a:rPr altLang="zh-CN"/>
              <a:pPr>
                <a:defRPr/>
              </a:pPr>
              <a:t>‹#›</a:t>
            </a:fld>
            <a:endParaRPr lang="zh-CN" altLang="zh-CN"/>
          </a:p>
        </p:txBody>
      </p:sp>
    </p:spTree>
    <p:extLst>
      <p:ext uri="{BB962C8B-B14F-4D97-AF65-F5344CB8AC3E}">
        <p14:creationId xmlns:p14="http://schemas.microsoft.com/office/powerpoint/2010/main" val="731179724"/>
      </p:ext>
    </p:extLst>
  </p:cSld>
  <p:clrMapOvr>
    <a:masterClrMapping/>
  </p:clrMapOvr>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6"/>
          <p:cNvSpPr>
            <a:spLocks noGrp="1" noChangeArrowheads="1"/>
          </p:cNvSpPr>
          <p:nvPr>
            <p:ph type="sldNum" sz="quarter" idx="12"/>
          </p:nvPr>
        </p:nvSpPr>
        <p:spPr>
          <a:ln/>
        </p:spPr>
        <p:txBody>
          <a:bodyPr/>
          <a:lstStyle>
            <a:lvl1pPr>
              <a:defRPr/>
            </a:lvl1pPr>
          </a:lstStyle>
          <a:p>
            <a:pPr>
              <a:defRPr/>
            </a:pPr>
            <a:fld id="{36290907-9741-4732-9032-B0CF08B2FDF0}" type="slidenum">
              <a:rPr altLang="zh-CN"/>
              <a:pPr>
                <a:defRPr/>
              </a:pPr>
              <a:t>‹#›</a:t>
            </a:fld>
            <a:endParaRPr lang="zh-CN" altLang="zh-CN"/>
          </a:p>
        </p:txBody>
      </p:sp>
    </p:spTree>
    <p:extLst>
      <p:ext uri="{BB962C8B-B14F-4D97-AF65-F5344CB8AC3E}">
        <p14:creationId xmlns:p14="http://schemas.microsoft.com/office/powerpoint/2010/main" val="2180390616"/>
      </p:ext>
    </p:extLst>
  </p:cSld>
  <p:clrMapOvr>
    <a:masterClrMapping/>
  </p:clrMapOvr>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6"/>
          <p:cNvSpPr>
            <a:spLocks noGrp="1" noChangeArrowheads="1"/>
          </p:cNvSpPr>
          <p:nvPr>
            <p:ph type="sldNum" sz="quarter" idx="12"/>
          </p:nvPr>
        </p:nvSpPr>
        <p:spPr>
          <a:ln/>
        </p:spPr>
        <p:txBody>
          <a:bodyPr/>
          <a:lstStyle>
            <a:lvl1pPr>
              <a:defRPr/>
            </a:lvl1pPr>
          </a:lstStyle>
          <a:p>
            <a:pPr>
              <a:defRPr/>
            </a:pPr>
            <a:fld id="{22734DBF-6C79-4145-9C6E-1EA8122DF960}" type="slidenum">
              <a:rPr altLang="zh-CN"/>
              <a:pPr>
                <a:defRPr/>
              </a:pPr>
              <a:t>‹#›</a:t>
            </a:fld>
            <a:endParaRPr lang="zh-CN" altLang="zh-CN"/>
          </a:p>
        </p:txBody>
      </p:sp>
    </p:spTree>
    <p:extLst>
      <p:ext uri="{BB962C8B-B14F-4D97-AF65-F5344CB8AC3E}">
        <p14:creationId xmlns:p14="http://schemas.microsoft.com/office/powerpoint/2010/main" val="1211212813"/>
      </p:ext>
    </p:extLst>
  </p:cSld>
  <p:clrMapOvr>
    <a:masterClrMapping/>
  </p:clrMapOvr>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6"/>
          <p:cNvSpPr>
            <a:spLocks noGrp="1" noChangeArrowheads="1"/>
          </p:cNvSpPr>
          <p:nvPr>
            <p:ph type="sldNum" sz="quarter" idx="12"/>
          </p:nvPr>
        </p:nvSpPr>
        <p:spPr>
          <a:ln/>
        </p:spPr>
        <p:txBody>
          <a:bodyPr/>
          <a:lstStyle>
            <a:lvl1pPr>
              <a:defRPr/>
            </a:lvl1pPr>
          </a:lstStyle>
          <a:p>
            <a:pPr>
              <a:defRPr/>
            </a:pPr>
            <a:fld id="{A13D62DF-ED41-48E3-A217-1F8652FD6B36}" type="slidenum">
              <a:rPr altLang="zh-CN"/>
              <a:pPr>
                <a:defRPr/>
              </a:pPr>
              <a:t>‹#›</a:t>
            </a:fld>
            <a:endParaRPr lang="zh-CN" altLang="zh-CN"/>
          </a:p>
        </p:txBody>
      </p:sp>
    </p:spTree>
    <p:extLst>
      <p:ext uri="{BB962C8B-B14F-4D97-AF65-F5344CB8AC3E}">
        <p14:creationId xmlns:p14="http://schemas.microsoft.com/office/powerpoint/2010/main" val="1789375757"/>
      </p:ext>
    </p:extLst>
  </p:cSld>
  <p:clrMapOvr>
    <a:masterClrMapping/>
  </p:clrMapOvr>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6"/>
          <p:cNvSpPr>
            <a:spLocks noGrp="1" noChangeArrowheads="1"/>
          </p:cNvSpPr>
          <p:nvPr>
            <p:ph type="sldNum" sz="quarter" idx="12"/>
          </p:nvPr>
        </p:nvSpPr>
        <p:spPr>
          <a:ln/>
        </p:spPr>
        <p:txBody>
          <a:bodyPr/>
          <a:lstStyle>
            <a:lvl1pPr>
              <a:defRPr/>
            </a:lvl1pPr>
          </a:lstStyle>
          <a:p>
            <a:pPr>
              <a:defRPr/>
            </a:pPr>
            <a:fld id="{7F3A1E58-BDF6-4173-9C15-ABBE3AB684FC}" type="slidenum">
              <a:rPr altLang="zh-CN"/>
              <a:pPr>
                <a:defRPr/>
              </a:pPr>
              <a:t>‹#›</a:t>
            </a:fld>
            <a:endParaRPr lang="zh-CN" altLang="zh-CN"/>
          </a:p>
        </p:txBody>
      </p:sp>
    </p:spTree>
    <p:extLst>
      <p:ext uri="{BB962C8B-B14F-4D97-AF65-F5344CB8AC3E}">
        <p14:creationId xmlns:p14="http://schemas.microsoft.com/office/powerpoint/2010/main" val="3050919579"/>
      </p:ext>
    </p:extLst>
  </p:cSld>
  <p:clrMapOvr>
    <a:masterClrMapping/>
  </p:clrMapOvr>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6"/>
          <p:cNvSpPr>
            <a:spLocks noGrp="1" noChangeArrowheads="1"/>
          </p:cNvSpPr>
          <p:nvPr>
            <p:ph type="sldNum" sz="quarter" idx="12"/>
          </p:nvPr>
        </p:nvSpPr>
        <p:spPr>
          <a:ln/>
        </p:spPr>
        <p:txBody>
          <a:bodyPr/>
          <a:lstStyle>
            <a:lvl1pPr>
              <a:defRPr/>
            </a:lvl1pPr>
          </a:lstStyle>
          <a:p>
            <a:pPr>
              <a:defRPr/>
            </a:pPr>
            <a:fld id="{00FCC806-C279-456F-8F94-56A22FB6DEB1}" type="slidenum">
              <a:rPr altLang="zh-CN"/>
              <a:pPr>
                <a:defRPr/>
              </a:pPr>
              <a:t>‹#›</a:t>
            </a:fld>
            <a:endParaRPr lang="zh-CN" altLang="zh-CN"/>
          </a:p>
        </p:txBody>
      </p:sp>
    </p:spTree>
    <p:extLst>
      <p:ext uri="{BB962C8B-B14F-4D97-AF65-F5344CB8AC3E}">
        <p14:creationId xmlns:p14="http://schemas.microsoft.com/office/powerpoint/2010/main" val="3191434099"/>
      </p:ext>
    </p:extLst>
  </p:cSld>
  <p:clrMapOvr>
    <a:masterClrMapping/>
  </p:clrMapOvr>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1853D9D1-C9D3-4BB4-B71F-C58391E4E826}" type="slidenum">
              <a:rPr altLang="zh-CN"/>
              <a:pPr>
                <a:defRPr/>
              </a:pPr>
              <a:t>‹#›</a:t>
            </a:fld>
            <a:endParaRPr lang="zh-CN" altLang="zh-CN"/>
          </a:p>
        </p:txBody>
      </p:sp>
    </p:spTree>
    <p:extLst>
      <p:ext uri="{BB962C8B-B14F-4D97-AF65-F5344CB8AC3E}">
        <p14:creationId xmlns:p14="http://schemas.microsoft.com/office/powerpoint/2010/main" val="5804474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D2C6BA35-E0D1-4FA8-8969-968BF53B6A0D}" type="slidenum">
              <a:rPr altLang="zh-CN"/>
              <a:pPr>
                <a:defRPr/>
              </a:pPr>
              <a:t>‹#›</a:t>
            </a:fld>
            <a:endParaRPr lang="zh-CN" altLang="zh-CN"/>
          </a:p>
        </p:txBody>
      </p:sp>
    </p:spTree>
    <p:extLst>
      <p:ext uri="{BB962C8B-B14F-4D97-AF65-F5344CB8AC3E}">
        <p14:creationId xmlns:p14="http://schemas.microsoft.com/office/powerpoint/2010/main" val="283078282"/>
      </p:ext>
    </p:extLst>
  </p:cSld>
  <p:clrMapOvr>
    <a:masterClrMapping/>
  </p:clrMapOvr>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91B32A72-1EBB-47EE-A3AF-260BC2A30F3B}" type="slidenum">
              <a:rPr altLang="zh-CN"/>
              <a:pPr>
                <a:defRPr/>
              </a:pPr>
              <a:t>‹#›</a:t>
            </a:fld>
            <a:endParaRPr lang="zh-CN" altLang="zh-CN"/>
          </a:p>
        </p:txBody>
      </p:sp>
    </p:spTree>
    <p:extLst>
      <p:ext uri="{BB962C8B-B14F-4D97-AF65-F5344CB8AC3E}">
        <p14:creationId xmlns:p14="http://schemas.microsoft.com/office/powerpoint/2010/main" val="1175121879"/>
      </p:ext>
    </p:extLst>
  </p:cSld>
  <p:clrMapOvr>
    <a:masterClrMapping/>
  </p:clrMapOvr>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EE1C1486-F0D3-4CDA-9C0E-263B816E8443}" type="slidenum">
              <a:rPr altLang="zh-CN"/>
              <a:pPr>
                <a:defRPr/>
              </a:pPr>
              <a:t>‹#›</a:t>
            </a:fld>
            <a:endParaRPr lang="zh-CN" altLang="zh-CN"/>
          </a:p>
        </p:txBody>
      </p:sp>
    </p:spTree>
    <p:extLst>
      <p:ext uri="{BB962C8B-B14F-4D97-AF65-F5344CB8AC3E}">
        <p14:creationId xmlns:p14="http://schemas.microsoft.com/office/powerpoint/2010/main" val="3982210622"/>
      </p:ext>
    </p:extLst>
  </p:cSld>
  <p:clrMapOvr>
    <a:masterClrMapping/>
  </p:clrMapOvr>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A38D1EC7-D321-42E3-9C2B-B637CA767325}" type="slidenum">
              <a:rPr altLang="zh-CN"/>
              <a:pPr>
                <a:defRPr/>
              </a:pPr>
              <a:t>‹#›</a:t>
            </a:fld>
            <a:endParaRPr lang="zh-CN" altLang="zh-CN"/>
          </a:p>
        </p:txBody>
      </p:sp>
    </p:spTree>
    <p:extLst>
      <p:ext uri="{BB962C8B-B14F-4D97-AF65-F5344CB8AC3E}">
        <p14:creationId xmlns:p14="http://schemas.microsoft.com/office/powerpoint/2010/main" val="2981737242"/>
      </p:ext>
    </p:extLst>
  </p:cSld>
  <p:clrMapOvr>
    <a:masterClrMapping/>
  </p:clrMapOvr>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DBEACBF5-345C-4276-9D63-D5248C443E1A}" type="slidenum">
              <a:rPr altLang="zh-CN"/>
              <a:pPr>
                <a:defRPr/>
              </a:pPr>
              <a:t>‹#›</a:t>
            </a:fld>
            <a:endParaRPr lang="zh-CN" altLang="zh-CN"/>
          </a:p>
        </p:txBody>
      </p:sp>
    </p:spTree>
    <p:extLst>
      <p:ext uri="{BB962C8B-B14F-4D97-AF65-F5344CB8AC3E}">
        <p14:creationId xmlns:p14="http://schemas.microsoft.com/office/powerpoint/2010/main" val="153703034"/>
      </p:ext>
    </p:extLst>
  </p:cSld>
  <p:clrMapOvr>
    <a:masterClrMapping/>
  </p:clrMapOvr>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597FB0DF-1A58-4754-AA0F-8EB70CA61F97}" type="slidenum">
              <a:rPr altLang="zh-CN"/>
              <a:pPr>
                <a:defRPr/>
              </a:pPr>
              <a:t>‹#›</a:t>
            </a:fld>
            <a:endParaRPr lang="zh-CN" altLang="zh-CN"/>
          </a:p>
        </p:txBody>
      </p:sp>
    </p:spTree>
    <p:extLst>
      <p:ext uri="{BB962C8B-B14F-4D97-AF65-F5344CB8AC3E}">
        <p14:creationId xmlns:p14="http://schemas.microsoft.com/office/powerpoint/2010/main" val="2686550074"/>
      </p:ext>
    </p:extLst>
  </p:cSld>
  <p:clrMapOvr>
    <a:masterClrMapping/>
  </p:clrMapOvr>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5"/>
          <p:cNvSpPr>
            <a:spLocks noGrp="1" noChangeArrowheads="1"/>
          </p:cNvSpPr>
          <p:nvPr>
            <p:ph type="sldNum" sz="quarter" idx="12"/>
          </p:nvPr>
        </p:nvSpPr>
        <p:spPr>
          <a:ln/>
        </p:spPr>
        <p:txBody>
          <a:bodyPr/>
          <a:lstStyle>
            <a:lvl1pPr>
              <a:defRPr/>
            </a:lvl1pPr>
          </a:lstStyle>
          <a:p>
            <a:pPr>
              <a:defRPr/>
            </a:pPr>
            <a:fld id="{AD601EA2-EAB3-4E49-A869-4964A2F917D6}" type="slidenum">
              <a:rPr altLang="zh-CN"/>
              <a:pPr>
                <a:defRPr/>
              </a:pPr>
              <a:t>‹#›</a:t>
            </a:fld>
            <a:endParaRPr lang="zh-CN" altLang="zh-CN"/>
          </a:p>
        </p:txBody>
      </p:sp>
    </p:spTree>
    <p:extLst>
      <p:ext uri="{BB962C8B-B14F-4D97-AF65-F5344CB8AC3E}">
        <p14:creationId xmlns:p14="http://schemas.microsoft.com/office/powerpoint/2010/main" val="4160928965"/>
      </p:ext>
    </p:extLst>
  </p:cSld>
  <p:clrMapOvr>
    <a:masterClrMapping/>
  </p:clrMapOvr>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5"/>
          <p:cNvSpPr>
            <a:spLocks noGrp="1" noChangeArrowheads="1"/>
          </p:cNvSpPr>
          <p:nvPr>
            <p:ph type="sldNum" sz="quarter" idx="12"/>
          </p:nvPr>
        </p:nvSpPr>
        <p:spPr>
          <a:ln/>
        </p:spPr>
        <p:txBody>
          <a:bodyPr/>
          <a:lstStyle>
            <a:lvl1pPr>
              <a:defRPr/>
            </a:lvl1pPr>
          </a:lstStyle>
          <a:p>
            <a:pPr>
              <a:defRPr/>
            </a:pPr>
            <a:fld id="{77BA273F-996F-42AD-AC0B-8DB0718ACE79}" type="slidenum">
              <a:rPr altLang="zh-CN"/>
              <a:pPr>
                <a:defRPr/>
              </a:pPr>
              <a:t>‹#›</a:t>
            </a:fld>
            <a:endParaRPr lang="zh-CN" altLang="zh-CN"/>
          </a:p>
        </p:txBody>
      </p:sp>
    </p:spTree>
    <p:extLst>
      <p:ext uri="{BB962C8B-B14F-4D97-AF65-F5344CB8AC3E}">
        <p14:creationId xmlns:p14="http://schemas.microsoft.com/office/powerpoint/2010/main" val="1875378042"/>
      </p:ext>
    </p:extLst>
  </p:cSld>
  <p:clrMapOvr>
    <a:masterClrMapping/>
  </p:clrMapOvr>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5"/>
          <p:cNvSpPr>
            <a:spLocks noGrp="1" noChangeArrowheads="1"/>
          </p:cNvSpPr>
          <p:nvPr>
            <p:ph type="sldNum" sz="quarter" idx="12"/>
          </p:nvPr>
        </p:nvSpPr>
        <p:spPr>
          <a:ln/>
        </p:spPr>
        <p:txBody>
          <a:bodyPr/>
          <a:lstStyle>
            <a:lvl1pPr>
              <a:defRPr/>
            </a:lvl1pPr>
          </a:lstStyle>
          <a:p>
            <a:pPr>
              <a:defRPr/>
            </a:pPr>
            <a:fld id="{267271E7-BE0B-4768-963D-607CCC4742E1}" type="slidenum">
              <a:rPr altLang="zh-CN"/>
              <a:pPr>
                <a:defRPr/>
              </a:pPr>
              <a:t>‹#›</a:t>
            </a:fld>
            <a:endParaRPr lang="zh-CN" altLang="zh-CN"/>
          </a:p>
        </p:txBody>
      </p:sp>
    </p:spTree>
    <p:extLst>
      <p:ext uri="{BB962C8B-B14F-4D97-AF65-F5344CB8AC3E}">
        <p14:creationId xmlns:p14="http://schemas.microsoft.com/office/powerpoint/2010/main" val="2698257011"/>
      </p:ext>
    </p:extLst>
  </p:cSld>
  <p:clrMapOvr>
    <a:masterClrMapping/>
  </p:clrMapOvr>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BCADFF1E-D932-4698-ACFD-E91B6BA9FCFC}" type="slidenum">
              <a:rPr altLang="zh-CN"/>
              <a:pPr>
                <a:defRPr/>
              </a:pPr>
              <a:t>‹#›</a:t>
            </a:fld>
            <a:endParaRPr lang="zh-CN" altLang="zh-CN"/>
          </a:p>
        </p:txBody>
      </p:sp>
    </p:spTree>
    <p:extLst>
      <p:ext uri="{BB962C8B-B14F-4D97-AF65-F5344CB8AC3E}">
        <p14:creationId xmlns:p14="http://schemas.microsoft.com/office/powerpoint/2010/main" val="3058348767"/>
      </p:ext>
    </p:extLst>
  </p:cSld>
  <p:clrMapOvr>
    <a:masterClrMapping/>
  </p:clrMapOvr>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2BA2CCC5-5B0E-4150-AC1F-80AA024284C3}" type="slidenum">
              <a:rPr altLang="zh-CN"/>
              <a:pPr>
                <a:defRPr/>
              </a:pPr>
              <a:t>‹#›</a:t>
            </a:fld>
            <a:endParaRPr lang="zh-CN" altLang="zh-CN"/>
          </a:p>
        </p:txBody>
      </p:sp>
    </p:spTree>
    <p:extLst>
      <p:ext uri="{BB962C8B-B14F-4D97-AF65-F5344CB8AC3E}">
        <p14:creationId xmlns:p14="http://schemas.microsoft.com/office/powerpoint/2010/main" val="296688536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1274FF29-A3ED-4476-B54F-9FC7E7A732A2}" type="slidenum">
              <a:rPr altLang="zh-CN"/>
              <a:pPr>
                <a:defRPr/>
              </a:pPr>
              <a:t>‹#›</a:t>
            </a:fld>
            <a:endParaRPr lang="zh-CN" altLang="zh-CN"/>
          </a:p>
        </p:txBody>
      </p:sp>
    </p:spTree>
    <p:extLst>
      <p:ext uri="{BB962C8B-B14F-4D97-AF65-F5344CB8AC3E}">
        <p14:creationId xmlns:p14="http://schemas.microsoft.com/office/powerpoint/2010/main" val="3537521701"/>
      </p:ext>
    </p:extLst>
  </p:cSld>
  <p:clrMapOvr>
    <a:masterClrMapping/>
  </p:clrMapOvr>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E1DB877D-0AF6-455C-A8AA-9AA59EC1CC8B}" type="slidenum">
              <a:rPr altLang="zh-CN"/>
              <a:pPr>
                <a:defRPr/>
              </a:pPr>
              <a:t>‹#›</a:t>
            </a:fld>
            <a:endParaRPr lang="zh-CN" altLang="zh-CN"/>
          </a:p>
        </p:txBody>
      </p:sp>
    </p:spTree>
    <p:extLst>
      <p:ext uri="{BB962C8B-B14F-4D97-AF65-F5344CB8AC3E}">
        <p14:creationId xmlns:p14="http://schemas.microsoft.com/office/powerpoint/2010/main" val="3950410179"/>
      </p:ext>
    </p:extLst>
  </p:cSld>
  <p:clrMapOvr>
    <a:masterClrMapping/>
  </p:clrMapOvr>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BCB844B3-9088-4C71-B91B-7ACFBF4E1BFA}" type="slidenum">
              <a:rPr altLang="zh-CN"/>
              <a:pPr>
                <a:defRPr/>
              </a:pPr>
              <a:t>‹#›</a:t>
            </a:fld>
            <a:endParaRPr lang="zh-CN" altLang="zh-CN"/>
          </a:p>
        </p:txBody>
      </p:sp>
    </p:spTree>
    <p:extLst>
      <p:ext uri="{BB962C8B-B14F-4D97-AF65-F5344CB8AC3E}">
        <p14:creationId xmlns:p14="http://schemas.microsoft.com/office/powerpoint/2010/main" val="3923231441"/>
      </p:ext>
    </p:extLst>
  </p:cSld>
  <p:clrMapOvr>
    <a:masterClrMapping/>
  </p:clrMapOvr>
</p:sldLayout>
</file>

<file path=ppt/slideLayouts/slideLayout122.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4CF68AC8-A8B1-41C8-B131-3AD946E42712}" type="slidenum">
              <a:rPr altLang="zh-CN"/>
              <a:pPr>
                <a:defRPr/>
              </a:pPr>
              <a:t>‹#›</a:t>
            </a:fld>
            <a:endParaRPr lang="zh-CN" altLang="zh-CN"/>
          </a:p>
        </p:txBody>
      </p:sp>
    </p:spTree>
    <p:extLst>
      <p:ext uri="{BB962C8B-B14F-4D97-AF65-F5344CB8AC3E}">
        <p14:creationId xmlns:p14="http://schemas.microsoft.com/office/powerpoint/2010/main" val="4067472136"/>
      </p:ext>
    </p:extLst>
  </p:cSld>
  <p:clrMapOvr>
    <a:masterClrMapping/>
  </p:clrMapOvr>
</p:sldLayout>
</file>

<file path=ppt/slideLayouts/slideLayout123.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4FB1533C-40B6-4DB8-8B70-BE18929B878E}" type="slidenum">
              <a:rPr altLang="zh-CN"/>
              <a:pPr>
                <a:defRPr/>
              </a:pPr>
              <a:t>‹#›</a:t>
            </a:fld>
            <a:endParaRPr lang="zh-CN" altLang="zh-CN"/>
          </a:p>
        </p:txBody>
      </p:sp>
    </p:spTree>
    <p:extLst>
      <p:ext uri="{BB962C8B-B14F-4D97-AF65-F5344CB8AC3E}">
        <p14:creationId xmlns:p14="http://schemas.microsoft.com/office/powerpoint/2010/main" val="1780642645"/>
      </p:ext>
    </p:extLst>
  </p:cSld>
  <p:clrMapOvr>
    <a:masterClrMapping/>
  </p:clrMapOvr>
</p:sldLayout>
</file>

<file path=ppt/slideLayouts/slideLayout124.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317DF4B0-586B-48DF-BEE5-658322EF0D75}" type="slidenum">
              <a:rPr altLang="zh-CN"/>
              <a:pPr>
                <a:defRPr/>
              </a:pPr>
              <a:t>‹#›</a:t>
            </a:fld>
            <a:endParaRPr lang="zh-CN" altLang="zh-CN"/>
          </a:p>
        </p:txBody>
      </p:sp>
    </p:spTree>
    <p:extLst>
      <p:ext uri="{BB962C8B-B14F-4D97-AF65-F5344CB8AC3E}">
        <p14:creationId xmlns:p14="http://schemas.microsoft.com/office/powerpoint/2010/main" val="3398557239"/>
      </p:ext>
    </p:extLst>
  </p:cSld>
  <p:clrMapOvr>
    <a:masterClrMapping/>
  </p:clrMapOvr>
</p:sldLayout>
</file>

<file path=ppt/slideLayouts/slideLayout125.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4D599931-D62D-4329-A5C7-6EE02D1E47AC}" type="slidenum">
              <a:rPr altLang="zh-CN"/>
              <a:pPr>
                <a:defRPr/>
              </a:pPr>
              <a:t>‹#›</a:t>
            </a:fld>
            <a:endParaRPr lang="zh-CN" altLang="zh-CN"/>
          </a:p>
        </p:txBody>
      </p:sp>
    </p:spTree>
    <p:extLst>
      <p:ext uri="{BB962C8B-B14F-4D97-AF65-F5344CB8AC3E}">
        <p14:creationId xmlns:p14="http://schemas.microsoft.com/office/powerpoint/2010/main" val="2606410965"/>
      </p:ext>
    </p:extLst>
  </p:cSld>
  <p:clrMapOvr>
    <a:masterClrMapping/>
  </p:clrMapOvr>
</p:sldLayout>
</file>

<file path=ppt/slideLayouts/slideLayout126.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5"/>
          <p:cNvSpPr>
            <a:spLocks noGrp="1" noChangeArrowheads="1"/>
          </p:cNvSpPr>
          <p:nvPr>
            <p:ph type="sldNum" sz="quarter" idx="12"/>
          </p:nvPr>
        </p:nvSpPr>
        <p:spPr>
          <a:ln/>
        </p:spPr>
        <p:txBody>
          <a:bodyPr/>
          <a:lstStyle>
            <a:lvl1pPr>
              <a:defRPr/>
            </a:lvl1pPr>
          </a:lstStyle>
          <a:p>
            <a:pPr>
              <a:defRPr/>
            </a:pPr>
            <a:fld id="{D3751405-CF4F-46F5-82C5-846EA0151F0E}" type="slidenum">
              <a:rPr altLang="zh-CN"/>
              <a:pPr>
                <a:defRPr/>
              </a:pPr>
              <a:t>‹#›</a:t>
            </a:fld>
            <a:endParaRPr lang="zh-CN" altLang="zh-CN"/>
          </a:p>
        </p:txBody>
      </p:sp>
    </p:spTree>
    <p:extLst>
      <p:ext uri="{BB962C8B-B14F-4D97-AF65-F5344CB8AC3E}">
        <p14:creationId xmlns:p14="http://schemas.microsoft.com/office/powerpoint/2010/main" val="2411911019"/>
      </p:ext>
    </p:extLst>
  </p:cSld>
  <p:clrMapOvr>
    <a:masterClrMapping/>
  </p:clrMapOvr>
</p:sldLayout>
</file>

<file path=ppt/slideLayouts/slideLayout127.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5"/>
          <p:cNvSpPr>
            <a:spLocks noGrp="1" noChangeArrowheads="1"/>
          </p:cNvSpPr>
          <p:nvPr>
            <p:ph type="sldNum" sz="quarter" idx="12"/>
          </p:nvPr>
        </p:nvSpPr>
        <p:spPr>
          <a:ln/>
        </p:spPr>
        <p:txBody>
          <a:bodyPr/>
          <a:lstStyle>
            <a:lvl1pPr>
              <a:defRPr/>
            </a:lvl1pPr>
          </a:lstStyle>
          <a:p>
            <a:pPr>
              <a:defRPr/>
            </a:pPr>
            <a:fld id="{C250C71B-4F43-4768-A819-D8092726AD84}" type="slidenum">
              <a:rPr altLang="zh-CN"/>
              <a:pPr>
                <a:defRPr/>
              </a:pPr>
              <a:t>‹#›</a:t>
            </a:fld>
            <a:endParaRPr lang="zh-CN" altLang="zh-CN"/>
          </a:p>
        </p:txBody>
      </p:sp>
    </p:spTree>
    <p:extLst>
      <p:ext uri="{BB962C8B-B14F-4D97-AF65-F5344CB8AC3E}">
        <p14:creationId xmlns:p14="http://schemas.microsoft.com/office/powerpoint/2010/main" val="88076715"/>
      </p:ext>
    </p:extLst>
  </p:cSld>
  <p:clrMapOvr>
    <a:masterClrMapping/>
  </p:clrMapOvr>
</p:sldLayout>
</file>

<file path=ppt/slideLayouts/slideLayout128.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5"/>
          <p:cNvSpPr>
            <a:spLocks noGrp="1" noChangeArrowheads="1"/>
          </p:cNvSpPr>
          <p:nvPr>
            <p:ph type="sldNum" sz="quarter" idx="12"/>
          </p:nvPr>
        </p:nvSpPr>
        <p:spPr>
          <a:ln/>
        </p:spPr>
        <p:txBody>
          <a:bodyPr/>
          <a:lstStyle>
            <a:lvl1pPr>
              <a:defRPr/>
            </a:lvl1pPr>
          </a:lstStyle>
          <a:p>
            <a:pPr>
              <a:defRPr/>
            </a:pPr>
            <a:fld id="{3BB6BE8D-570D-4457-AA26-834E28540740}" type="slidenum">
              <a:rPr altLang="zh-CN"/>
              <a:pPr>
                <a:defRPr/>
              </a:pPr>
              <a:t>‹#›</a:t>
            </a:fld>
            <a:endParaRPr lang="zh-CN" altLang="zh-CN"/>
          </a:p>
        </p:txBody>
      </p:sp>
    </p:spTree>
    <p:extLst>
      <p:ext uri="{BB962C8B-B14F-4D97-AF65-F5344CB8AC3E}">
        <p14:creationId xmlns:p14="http://schemas.microsoft.com/office/powerpoint/2010/main" val="1550569384"/>
      </p:ext>
    </p:extLst>
  </p:cSld>
  <p:clrMapOvr>
    <a:masterClrMapping/>
  </p:clrMapOvr>
</p:sldLayout>
</file>

<file path=ppt/slideLayouts/slideLayout129.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C6694ABC-E956-4158-97A6-EEF47331D333}" type="slidenum">
              <a:rPr altLang="zh-CN"/>
              <a:pPr>
                <a:defRPr/>
              </a:pPr>
              <a:t>‹#›</a:t>
            </a:fld>
            <a:endParaRPr lang="zh-CN" altLang="zh-CN"/>
          </a:p>
        </p:txBody>
      </p:sp>
    </p:spTree>
    <p:extLst>
      <p:ext uri="{BB962C8B-B14F-4D97-AF65-F5344CB8AC3E}">
        <p14:creationId xmlns:p14="http://schemas.microsoft.com/office/powerpoint/2010/main" val="414110250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62C7EC71-44A4-4368-B44E-1D35F612F273}" type="slidenum">
              <a:rPr altLang="zh-CN"/>
              <a:pPr>
                <a:defRPr/>
              </a:pPr>
              <a:t>‹#›</a:t>
            </a:fld>
            <a:endParaRPr lang="zh-CN" altLang="zh-CN"/>
          </a:p>
        </p:txBody>
      </p:sp>
    </p:spTree>
    <p:extLst>
      <p:ext uri="{BB962C8B-B14F-4D97-AF65-F5344CB8AC3E}">
        <p14:creationId xmlns:p14="http://schemas.microsoft.com/office/powerpoint/2010/main" val="2840764633"/>
      </p:ext>
    </p:extLst>
  </p:cSld>
  <p:clrMapOvr>
    <a:masterClrMapping/>
  </p:clrMapOvr>
</p:sldLayout>
</file>

<file path=ppt/slideLayouts/slideLayout130.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10D2E809-E217-4805-9280-42F552F54F5A}" type="slidenum">
              <a:rPr altLang="zh-CN"/>
              <a:pPr>
                <a:defRPr/>
              </a:pPr>
              <a:t>‹#›</a:t>
            </a:fld>
            <a:endParaRPr lang="zh-CN" altLang="zh-CN"/>
          </a:p>
        </p:txBody>
      </p:sp>
    </p:spTree>
    <p:extLst>
      <p:ext uri="{BB962C8B-B14F-4D97-AF65-F5344CB8AC3E}">
        <p14:creationId xmlns:p14="http://schemas.microsoft.com/office/powerpoint/2010/main" val="2222410360"/>
      </p:ext>
    </p:extLst>
  </p:cSld>
  <p:clrMapOvr>
    <a:masterClrMapping/>
  </p:clrMapOvr>
</p:sldLayout>
</file>

<file path=ppt/slideLayouts/slideLayout131.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1E1D136A-2891-4E89-971F-7BE8C9BD343A}" type="slidenum">
              <a:rPr altLang="zh-CN"/>
              <a:pPr>
                <a:defRPr/>
              </a:pPr>
              <a:t>‹#›</a:t>
            </a:fld>
            <a:endParaRPr lang="zh-CN" altLang="zh-CN"/>
          </a:p>
        </p:txBody>
      </p:sp>
    </p:spTree>
    <p:extLst>
      <p:ext uri="{BB962C8B-B14F-4D97-AF65-F5344CB8AC3E}">
        <p14:creationId xmlns:p14="http://schemas.microsoft.com/office/powerpoint/2010/main" val="451316305"/>
      </p:ext>
    </p:extLst>
  </p:cSld>
  <p:clrMapOvr>
    <a:masterClrMapping/>
  </p:clrMapOvr>
</p:sldLayout>
</file>

<file path=ppt/slideLayouts/slideLayout132.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8D5EBCB9-375B-41D5-84A5-F0801D03F961}" type="slidenum">
              <a:rPr altLang="zh-CN"/>
              <a:pPr>
                <a:defRPr/>
              </a:pPr>
              <a:t>‹#›</a:t>
            </a:fld>
            <a:endParaRPr lang="zh-CN" altLang="zh-CN"/>
          </a:p>
        </p:txBody>
      </p:sp>
    </p:spTree>
    <p:extLst>
      <p:ext uri="{BB962C8B-B14F-4D97-AF65-F5344CB8AC3E}">
        <p14:creationId xmlns:p14="http://schemas.microsoft.com/office/powerpoint/2010/main" val="4923638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ADD605BD-5E4B-45C6-8445-1A1BBDC1CE12}" type="slidenum">
              <a:rPr altLang="zh-CN"/>
              <a:pPr>
                <a:defRPr/>
              </a:pPr>
              <a:t>‹#›</a:t>
            </a:fld>
            <a:endParaRPr lang="zh-CN" altLang="zh-CN"/>
          </a:p>
        </p:txBody>
      </p:sp>
    </p:spTree>
    <p:extLst>
      <p:ext uri="{BB962C8B-B14F-4D97-AF65-F5344CB8AC3E}">
        <p14:creationId xmlns:p14="http://schemas.microsoft.com/office/powerpoint/2010/main" val="418808239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D7CF9D05-0E2D-476B-9E7F-4EC18BE64159}" type="slidenum">
              <a:rPr altLang="zh-CN"/>
              <a:pPr>
                <a:defRPr/>
              </a:pPr>
              <a:t>‹#›</a:t>
            </a:fld>
            <a:endParaRPr lang="zh-CN" altLang="zh-CN"/>
          </a:p>
        </p:txBody>
      </p:sp>
    </p:spTree>
    <p:extLst>
      <p:ext uri="{BB962C8B-B14F-4D97-AF65-F5344CB8AC3E}">
        <p14:creationId xmlns:p14="http://schemas.microsoft.com/office/powerpoint/2010/main" val="271091451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5"/>
          <p:cNvSpPr>
            <a:spLocks noGrp="1" noChangeArrowheads="1"/>
          </p:cNvSpPr>
          <p:nvPr>
            <p:ph type="sldNum" sz="quarter" idx="12"/>
          </p:nvPr>
        </p:nvSpPr>
        <p:spPr>
          <a:ln/>
        </p:spPr>
        <p:txBody>
          <a:bodyPr/>
          <a:lstStyle>
            <a:lvl1pPr>
              <a:defRPr/>
            </a:lvl1pPr>
          </a:lstStyle>
          <a:p>
            <a:pPr>
              <a:defRPr/>
            </a:pPr>
            <a:fld id="{4A7FF5A0-640C-465F-AC11-A81A7CCBBE40}" type="slidenum">
              <a:rPr altLang="zh-CN"/>
              <a:pPr>
                <a:defRPr/>
              </a:pPr>
              <a:t>‹#›</a:t>
            </a:fld>
            <a:endParaRPr lang="zh-CN" altLang="zh-CN"/>
          </a:p>
        </p:txBody>
      </p:sp>
    </p:spTree>
    <p:extLst>
      <p:ext uri="{BB962C8B-B14F-4D97-AF65-F5344CB8AC3E}">
        <p14:creationId xmlns:p14="http://schemas.microsoft.com/office/powerpoint/2010/main" val="190523148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5"/>
          <p:cNvSpPr>
            <a:spLocks noGrp="1" noChangeArrowheads="1"/>
          </p:cNvSpPr>
          <p:nvPr>
            <p:ph type="sldNum" sz="quarter" idx="12"/>
          </p:nvPr>
        </p:nvSpPr>
        <p:spPr>
          <a:ln/>
        </p:spPr>
        <p:txBody>
          <a:bodyPr/>
          <a:lstStyle>
            <a:lvl1pPr>
              <a:defRPr/>
            </a:lvl1pPr>
          </a:lstStyle>
          <a:p>
            <a:pPr>
              <a:defRPr/>
            </a:pPr>
            <a:fld id="{1A787305-214B-4EA4-8F6D-F4CFF1921E0E}" type="slidenum">
              <a:rPr altLang="zh-CN"/>
              <a:pPr>
                <a:defRPr/>
              </a:pPr>
              <a:t>‹#›</a:t>
            </a:fld>
            <a:endParaRPr lang="zh-CN" altLang="zh-CN"/>
          </a:p>
        </p:txBody>
      </p:sp>
    </p:spTree>
    <p:extLst>
      <p:ext uri="{BB962C8B-B14F-4D97-AF65-F5344CB8AC3E}">
        <p14:creationId xmlns:p14="http://schemas.microsoft.com/office/powerpoint/2010/main" val="372640246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5"/>
          <p:cNvSpPr>
            <a:spLocks noGrp="1" noChangeArrowheads="1"/>
          </p:cNvSpPr>
          <p:nvPr>
            <p:ph type="sldNum" sz="quarter" idx="12"/>
          </p:nvPr>
        </p:nvSpPr>
        <p:spPr>
          <a:ln/>
        </p:spPr>
        <p:txBody>
          <a:bodyPr/>
          <a:lstStyle>
            <a:lvl1pPr>
              <a:defRPr/>
            </a:lvl1pPr>
          </a:lstStyle>
          <a:p>
            <a:pPr>
              <a:defRPr/>
            </a:pPr>
            <a:fld id="{FA99451B-9C5D-41FB-92A6-86CC3965A41F}" type="slidenum">
              <a:rPr altLang="zh-CN"/>
              <a:pPr>
                <a:defRPr/>
              </a:pPr>
              <a:t>‹#›</a:t>
            </a:fld>
            <a:endParaRPr lang="zh-CN" altLang="zh-CN"/>
          </a:p>
        </p:txBody>
      </p:sp>
    </p:spTree>
    <p:extLst>
      <p:ext uri="{BB962C8B-B14F-4D97-AF65-F5344CB8AC3E}">
        <p14:creationId xmlns:p14="http://schemas.microsoft.com/office/powerpoint/2010/main" val="413956100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7A1078E3-BD9F-4DE6-A725-823811EECFED}" type="slidenum">
              <a:rPr altLang="zh-CN"/>
              <a:pPr>
                <a:defRPr/>
              </a:pPr>
              <a:t>‹#›</a:t>
            </a:fld>
            <a:endParaRPr lang="zh-CN" altLang="zh-CN"/>
          </a:p>
        </p:txBody>
      </p:sp>
    </p:spTree>
    <p:extLst>
      <p:ext uri="{BB962C8B-B14F-4D97-AF65-F5344CB8AC3E}">
        <p14:creationId xmlns:p14="http://schemas.microsoft.com/office/powerpoint/2010/main" val="32680232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BEAD522F-5B30-43FC-B2F7-DDCE6412755F}" type="slidenum">
              <a:rPr altLang="zh-CN"/>
              <a:pPr>
                <a:defRPr/>
              </a:pPr>
              <a:t>‹#›</a:t>
            </a:fld>
            <a:endParaRPr lang="zh-CN" altLang="zh-CN"/>
          </a:p>
        </p:txBody>
      </p:sp>
    </p:spTree>
    <p:extLst>
      <p:ext uri="{BB962C8B-B14F-4D97-AF65-F5344CB8AC3E}">
        <p14:creationId xmlns:p14="http://schemas.microsoft.com/office/powerpoint/2010/main" val="165151328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7595B217-32F6-4C3D-86BD-A4C8F3C222E5}" type="slidenum">
              <a:rPr altLang="zh-CN"/>
              <a:pPr>
                <a:defRPr/>
              </a:pPr>
              <a:t>‹#›</a:t>
            </a:fld>
            <a:endParaRPr lang="zh-CN" altLang="zh-CN"/>
          </a:p>
        </p:txBody>
      </p:sp>
    </p:spTree>
    <p:extLst>
      <p:ext uri="{BB962C8B-B14F-4D97-AF65-F5344CB8AC3E}">
        <p14:creationId xmlns:p14="http://schemas.microsoft.com/office/powerpoint/2010/main" val="3102159486"/>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861C8FB9-D5EF-48D0-A7B6-34862E98D94E}" type="slidenum">
              <a:rPr altLang="zh-CN"/>
              <a:pPr>
                <a:defRPr/>
              </a:pPr>
              <a:t>‹#›</a:t>
            </a:fld>
            <a:endParaRPr lang="zh-CN" altLang="zh-CN"/>
          </a:p>
        </p:txBody>
      </p:sp>
    </p:spTree>
    <p:extLst>
      <p:ext uri="{BB962C8B-B14F-4D97-AF65-F5344CB8AC3E}">
        <p14:creationId xmlns:p14="http://schemas.microsoft.com/office/powerpoint/2010/main" val="178800574"/>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991C4372-9820-480B-B63E-0E24464CBB56}" type="slidenum">
              <a:rPr altLang="zh-CN"/>
              <a:pPr>
                <a:defRPr/>
              </a:pPr>
              <a:t>‹#›</a:t>
            </a:fld>
            <a:endParaRPr lang="zh-CN" altLang="zh-CN"/>
          </a:p>
        </p:txBody>
      </p:sp>
    </p:spTree>
    <p:extLst>
      <p:ext uri="{BB962C8B-B14F-4D97-AF65-F5344CB8AC3E}">
        <p14:creationId xmlns:p14="http://schemas.microsoft.com/office/powerpoint/2010/main" val="631130516"/>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FE0D8D95-5880-4584-BD9E-97F7B3802197}" type="slidenum">
              <a:rPr altLang="zh-CN"/>
              <a:pPr>
                <a:defRPr/>
              </a:pPr>
              <a:t>‹#›</a:t>
            </a:fld>
            <a:endParaRPr lang="zh-CN" altLang="zh-CN"/>
          </a:p>
        </p:txBody>
      </p:sp>
    </p:spTree>
    <p:extLst>
      <p:ext uri="{BB962C8B-B14F-4D97-AF65-F5344CB8AC3E}">
        <p14:creationId xmlns:p14="http://schemas.microsoft.com/office/powerpoint/2010/main" val="3661585871"/>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45F995F7-21CA-4E1D-86EA-0C85BD17CC0A}" type="slidenum">
              <a:rPr altLang="zh-CN"/>
              <a:pPr>
                <a:defRPr/>
              </a:pPr>
              <a:t>‹#›</a:t>
            </a:fld>
            <a:endParaRPr lang="zh-CN" altLang="zh-CN"/>
          </a:p>
        </p:txBody>
      </p:sp>
    </p:spTree>
    <p:extLst>
      <p:ext uri="{BB962C8B-B14F-4D97-AF65-F5344CB8AC3E}">
        <p14:creationId xmlns:p14="http://schemas.microsoft.com/office/powerpoint/2010/main" val="2087907751"/>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B9238390-294C-4BD2-B1E7-21B3147934F4}" type="slidenum">
              <a:rPr altLang="zh-CN"/>
              <a:pPr>
                <a:defRPr/>
              </a:pPr>
              <a:t>‹#›</a:t>
            </a:fld>
            <a:endParaRPr lang="zh-CN" altLang="zh-CN"/>
          </a:p>
        </p:txBody>
      </p:sp>
    </p:spTree>
    <p:extLst>
      <p:ext uri="{BB962C8B-B14F-4D97-AF65-F5344CB8AC3E}">
        <p14:creationId xmlns:p14="http://schemas.microsoft.com/office/powerpoint/2010/main" val="1435671486"/>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424EB8CF-84B0-48A2-A74A-488527281BB8}" type="slidenum">
              <a:rPr altLang="zh-CN"/>
              <a:pPr>
                <a:defRPr/>
              </a:pPr>
              <a:t>‹#›</a:t>
            </a:fld>
            <a:endParaRPr lang="zh-CN" altLang="zh-CN"/>
          </a:p>
        </p:txBody>
      </p:sp>
    </p:spTree>
    <p:extLst>
      <p:ext uri="{BB962C8B-B14F-4D97-AF65-F5344CB8AC3E}">
        <p14:creationId xmlns:p14="http://schemas.microsoft.com/office/powerpoint/2010/main" val="3164126296"/>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5"/>
          <p:cNvSpPr>
            <a:spLocks noGrp="1" noChangeArrowheads="1"/>
          </p:cNvSpPr>
          <p:nvPr>
            <p:ph type="sldNum" sz="quarter" idx="12"/>
          </p:nvPr>
        </p:nvSpPr>
        <p:spPr>
          <a:ln/>
        </p:spPr>
        <p:txBody>
          <a:bodyPr/>
          <a:lstStyle>
            <a:lvl1pPr>
              <a:defRPr/>
            </a:lvl1pPr>
          </a:lstStyle>
          <a:p>
            <a:pPr>
              <a:defRPr/>
            </a:pPr>
            <a:fld id="{77042EB0-A7BC-4F8D-A6EE-2B62F4580184}" type="slidenum">
              <a:rPr altLang="zh-CN"/>
              <a:pPr>
                <a:defRPr/>
              </a:pPr>
              <a:t>‹#›</a:t>
            </a:fld>
            <a:endParaRPr lang="zh-CN" altLang="zh-CN"/>
          </a:p>
        </p:txBody>
      </p:sp>
    </p:spTree>
    <p:extLst>
      <p:ext uri="{BB962C8B-B14F-4D97-AF65-F5344CB8AC3E}">
        <p14:creationId xmlns:p14="http://schemas.microsoft.com/office/powerpoint/2010/main" val="2877930327"/>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5"/>
          <p:cNvSpPr>
            <a:spLocks noGrp="1" noChangeArrowheads="1"/>
          </p:cNvSpPr>
          <p:nvPr>
            <p:ph type="sldNum" sz="quarter" idx="12"/>
          </p:nvPr>
        </p:nvSpPr>
        <p:spPr>
          <a:ln/>
        </p:spPr>
        <p:txBody>
          <a:bodyPr/>
          <a:lstStyle>
            <a:lvl1pPr>
              <a:defRPr/>
            </a:lvl1pPr>
          </a:lstStyle>
          <a:p>
            <a:pPr>
              <a:defRPr/>
            </a:pPr>
            <a:fld id="{487F34ED-3B89-41A7-BCE8-12AF15C53757}" type="slidenum">
              <a:rPr altLang="zh-CN"/>
              <a:pPr>
                <a:defRPr/>
              </a:pPr>
              <a:t>‹#›</a:t>
            </a:fld>
            <a:endParaRPr lang="zh-CN" altLang="zh-CN"/>
          </a:p>
        </p:txBody>
      </p:sp>
    </p:spTree>
    <p:extLst>
      <p:ext uri="{BB962C8B-B14F-4D97-AF65-F5344CB8AC3E}">
        <p14:creationId xmlns:p14="http://schemas.microsoft.com/office/powerpoint/2010/main" val="2807078437"/>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5"/>
          <p:cNvSpPr>
            <a:spLocks noGrp="1" noChangeArrowheads="1"/>
          </p:cNvSpPr>
          <p:nvPr>
            <p:ph type="sldNum" sz="quarter" idx="12"/>
          </p:nvPr>
        </p:nvSpPr>
        <p:spPr>
          <a:ln/>
        </p:spPr>
        <p:txBody>
          <a:bodyPr/>
          <a:lstStyle>
            <a:lvl1pPr>
              <a:defRPr/>
            </a:lvl1pPr>
          </a:lstStyle>
          <a:p>
            <a:pPr>
              <a:defRPr/>
            </a:pPr>
            <a:fld id="{64DFF397-FBFF-465D-8FFD-DF0C79F8342F}" type="slidenum">
              <a:rPr altLang="zh-CN"/>
              <a:pPr>
                <a:defRPr/>
              </a:pPr>
              <a:t>‹#›</a:t>
            </a:fld>
            <a:endParaRPr lang="zh-CN" altLang="zh-CN"/>
          </a:p>
        </p:txBody>
      </p:sp>
    </p:spTree>
    <p:extLst>
      <p:ext uri="{BB962C8B-B14F-4D97-AF65-F5344CB8AC3E}">
        <p14:creationId xmlns:p14="http://schemas.microsoft.com/office/powerpoint/2010/main" val="374540635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F61BC882-26FE-43EA-A9B8-18215679513F}" type="slidenum">
              <a:rPr altLang="zh-CN"/>
              <a:pPr>
                <a:defRPr/>
              </a:pPr>
              <a:t>‹#›</a:t>
            </a:fld>
            <a:endParaRPr lang="zh-CN" altLang="zh-CN"/>
          </a:p>
        </p:txBody>
      </p:sp>
    </p:spTree>
    <p:extLst>
      <p:ext uri="{BB962C8B-B14F-4D97-AF65-F5344CB8AC3E}">
        <p14:creationId xmlns:p14="http://schemas.microsoft.com/office/powerpoint/2010/main" val="1894495142"/>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7789C875-0899-46E1-85E5-926F3B07DB33}" type="slidenum">
              <a:rPr altLang="zh-CN"/>
              <a:pPr>
                <a:defRPr/>
              </a:pPr>
              <a:t>‹#›</a:t>
            </a:fld>
            <a:endParaRPr lang="zh-CN" altLang="zh-CN"/>
          </a:p>
        </p:txBody>
      </p:sp>
    </p:spTree>
    <p:extLst>
      <p:ext uri="{BB962C8B-B14F-4D97-AF65-F5344CB8AC3E}">
        <p14:creationId xmlns:p14="http://schemas.microsoft.com/office/powerpoint/2010/main" val="3053006712"/>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ACFA709C-0281-436C-81A9-7665F4DCBB15}" type="slidenum">
              <a:rPr altLang="zh-CN"/>
              <a:pPr>
                <a:defRPr/>
              </a:pPr>
              <a:t>‹#›</a:t>
            </a:fld>
            <a:endParaRPr lang="zh-CN" altLang="zh-CN"/>
          </a:p>
        </p:txBody>
      </p:sp>
    </p:spTree>
    <p:extLst>
      <p:ext uri="{BB962C8B-B14F-4D97-AF65-F5344CB8AC3E}">
        <p14:creationId xmlns:p14="http://schemas.microsoft.com/office/powerpoint/2010/main" val="738308024"/>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8B112A40-1C88-4A1A-8608-1BF918E311FF}" type="slidenum">
              <a:rPr altLang="zh-CN"/>
              <a:pPr>
                <a:defRPr/>
              </a:pPr>
              <a:t>‹#›</a:t>
            </a:fld>
            <a:endParaRPr lang="zh-CN" altLang="zh-CN"/>
          </a:p>
        </p:txBody>
      </p:sp>
    </p:spTree>
    <p:extLst>
      <p:ext uri="{BB962C8B-B14F-4D97-AF65-F5344CB8AC3E}">
        <p14:creationId xmlns:p14="http://schemas.microsoft.com/office/powerpoint/2010/main" val="806420381"/>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0D81678D-D70F-41B9-8E73-0BD9577154B7}" type="slidenum">
              <a:rPr altLang="zh-CN"/>
              <a:pPr>
                <a:defRPr/>
              </a:pPr>
              <a:t>‹#›</a:t>
            </a:fld>
            <a:endParaRPr lang="zh-CN" altLang="zh-CN"/>
          </a:p>
        </p:txBody>
      </p:sp>
    </p:spTree>
    <p:extLst>
      <p:ext uri="{BB962C8B-B14F-4D97-AF65-F5344CB8AC3E}">
        <p14:creationId xmlns:p14="http://schemas.microsoft.com/office/powerpoint/2010/main" val="3808496993"/>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C24D38F5-916E-4597-8F59-50C89E602E3E}" type="slidenum">
              <a:rPr altLang="zh-CN"/>
              <a:pPr>
                <a:defRPr/>
              </a:pPr>
              <a:t>‹#›</a:t>
            </a:fld>
            <a:endParaRPr lang="zh-CN" altLang="zh-CN"/>
          </a:p>
        </p:txBody>
      </p:sp>
    </p:spTree>
    <p:extLst>
      <p:ext uri="{BB962C8B-B14F-4D97-AF65-F5344CB8AC3E}">
        <p14:creationId xmlns:p14="http://schemas.microsoft.com/office/powerpoint/2010/main" val="862644651"/>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74E9992C-2B25-4667-89E7-532D8286CF7C}" type="slidenum">
              <a:rPr altLang="zh-CN"/>
              <a:pPr>
                <a:defRPr/>
              </a:pPr>
              <a:t>‹#›</a:t>
            </a:fld>
            <a:endParaRPr lang="zh-CN" altLang="zh-CN"/>
          </a:p>
        </p:txBody>
      </p:sp>
    </p:spTree>
    <p:extLst>
      <p:ext uri="{BB962C8B-B14F-4D97-AF65-F5344CB8AC3E}">
        <p14:creationId xmlns:p14="http://schemas.microsoft.com/office/powerpoint/2010/main" val="1425869531"/>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2F06DC97-C654-4613-805E-0341599A92E7}" type="slidenum">
              <a:rPr altLang="zh-CN"/>
              <a:pPr>
                <a:defRPr/>
              </a:pPr>
              <a:t>‹#›</a:t>
            </a:fld>
            <a:endParaRPr lang="zh-CN" altLang="zh-CN"/>
          </a:p>
        </p:txBody>
      </p:sp>
    </p:spTree>
    <p:extLst>
      <p:ext uri="{BB962C8B-B14F-4D97-AF65-F5344CB8AC3E}">
        <p14:creationId xmlns:p14="http://schemas.microsoft.com/office/powerpoint/2010/main" val="2608381406"/>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CD07BFE8-B7C2-4C09-8D6C-3D4ABA952546}" type="slidenum">
              <a:rPr altLang="zh-CN"/>
              <a:pPr>
                <a:defRPr/>
              </a:pPr>
              <a:t>‹#›</a:t>
            </a:fld>
            <a:endParaRPr lang="zh-CN" altLang="zh-CN"/>
          </a:p>
        </p:txBody>
      </p:sp>
    </p:spTree>
    <p:extLst>
      <p:ext uri="{BB962C8B-B14F-4D97-AF65-F5344CB8AC3E}">
        <p14:creationId xmlns:p14="http://schemas.microsoft.com/office/powerpoint/2010/main" val="2077564671"/>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5"/>
          <p:cNvSpPr>
            <a:spLocks noGrp="1" noChangeArrowheads="1"/>
          </p:cNvSpPr>
          <p:nvPr>
            <p:ph type="sldNum" sz="quarter" idx="12"/>
          </p:nvPr>
        </p:nvSpPr>
        <p:spPr>
          <a:ln/>
        </p:spPr>
        <p:txBody>
          <a:bodyPr/>
          <a:lstStyle>
            <a:lvl1pPr>
              <a:defRPr/>
            </a:lvl1pPr>
          </a:lstStyle>
          <a:p>
            <a:pPr>
              <a:defRPr/>
            </a:pPr>
            <a:fld id="{29EB7B2F-1BEF-4B70-B4AD-B6C1CCB2E48B}" type="slidenum">
              <a:rPr altLang="zh-CN"/>
              <a:pPr>
                <a:defRPr/>
              </a:pPr>
              <a:t>‹#›</a:t>
            </a:fld>
            <a:endParaRPr lang="zh-CN" altLang="zh-CN"/>
          </a:p>
        </p:txBody>
      </p:sp>
    </p:spTree>
    <p:extLst>
      <p:ext uri="{BB962C8B-B14F-4D97-AF65-F5344CB8AC3E}">
        <p14:creationId xmlns:p14="http://schemas.microsoft.com/office/powerpoint/2010/main" val="485083202"/>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5"/>
          <p:cNvSpPr>
            <a:spLocks noGrp="1" noChangeArrowheads="1"/>
          </p:cNvSpPr>
          <p:nvPr>
            <p:ph type="sldNum" sz="quarter" idx="12"/>
          </p:nvPr>
        </p:nvSpPr>
        <p:spPr>
          <a:ln/>
        </p:spPr>
        <p:txBody>
          <a:bodyPr/>
          <a:lstStyle>
            <a:lvl1pPr>
              <a:defRPr/>
            </a:lvl1pPr>
          </a:lstStyle>
          <a:p>
            <a:pPr>
              <a:defRPr/>
            </a:pPr>
            <a:fld id="{BD22966B-E736-4DF3-9192-73F26D3A821B}" type="slidenum">
              <a:rPr altLang="zh-CN"/>
              <a:pPr>
                <a:defRPr/>
              </a:pPr>
              <a:t>‹#›</a:t>
            </a:fld>
            <a:endParaRPr lang="zh-CN" altLang="zh-CN"/>
          </a:p>
        </p:txBody>
      </p:sp>
    </p:spTree>
    <p:extLst>
      <p:ext uri="{BB962C8B-B14F-4D97-AF65-F5344CB8AC3E}">
        <p14:creationId xmlns:p14="http://schemas.microsoft.com/office/powerpoint/2010/main" val="406713185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23275BE6-29B2-4872-A983-D32C9F43808E}" type="slidenum">
              <a:rPr altLang="zh-CN"/>
              <a:pPr>
                <a:defRPr/>
              </a:pPr>
              <a:t>‹#›</a:t>
            </a:fld>
            <a:endParaRPr lang="zh-CN" altLang="zh-CN"/>
          </a:p>
        </p:txBody>
      </p:sp>
    </p:spTree>
    <p:extLst>
      <p:ext uri="{BB962C8B-B14F-4D97-AF65-F5344CB8AC3E}">
        <p14:creationId xmlns:p14="http://schemas.microsoft.com/office/powerpoint/2010/main" val="4267978109"/>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5"/>
          <p:cNvSpPr>
            <a:spLocks noGrp="1" noChangeArrowheads="1"/>
          </p:cNvSpPr>
          <p:nvPr>
            <p:ph type="sldNum" sz="quarter" idx="12"/>
          </p:nvPr>
        </p:nvSpPr>
        <p:spPr>
          <a:ln/>
        </p:spPr>
        <p:txBody>
          <a:bodyPr/>
          <a:lstStyle>
            <a:lvl1pPr>
              <a:defRPr/>
            </a:lvl1pPr>
          </a:lstStyle>
          <a:p>
            <a:pPr>
              <a:defRPr/>
            </a:pPr>
            <a:fld id="{5B226725-D02E-4E57-A7B8-1813DB06121D}" type="slidenum">
              <a:rPr altLang="zh-CN"/>
              <a:pPr>
                <a:defRPr/>
              </a:pPr>
              <a:t>‹#›</a:t>
            </a:fld>
            <a:endParaRPr lang="zh-CN" altLang="zh-CN"/>
          </a:p>
        </p:txBody>
      </p:sp>
    </p:spTree>
    <p:extLst>
      <p:ext uri="{BB962C8B-B14F-4D97-AF65-F5344CB8AC3E}">
        <p14:creationId xmlns:p14="http://schemas.microsoft.com/office/powerpoint/2010/main" val="3146717619"/>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7C60082A-9A0B-4DBD-BBC1-11C0D5064B6B}" type="slidenum">
              <a:rPr altLang="zh-CN"/>
              <a:pPr>
                <a:defRPr/>
              </a:pPr>
              <a:t>‹#›</a:t>
            </a:fld>
            <a:endParaRPr lang="zh-CN" altLang="zh-CN"/>
          </a:p>
        </p:txBody>
      </p:sp>
    </p:spTree>
    <p:extLst>
      <p:ext uri="{BB962C8B-B14F-4D97-AF65-F5344CB8AC3E}">
        <p14:creationId xmlns:p14="http://schemas.microsoft.com/office/powerpoint/2010/main" val="1843427542"/>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4FE66E79-71FC-465B-963B-BBD1AB59DD1B}" type="slidenum">
              <a:rPr altLang="zh-CN"/>
              <a:pPr>
                <a:defRPr/>
              </a:pPr>
              <a:t>‹#›</a:t>
            </a:fld>
            <a:endParaRPr lang="zh-CN" altLang="zh-CN"/>
          </a:p>
        </p:txBody>
      </p:sp>
    </p:spTree>
    <p:extLst>
      <p:ext uri="{BB962C8B-B14F-4D97-AF65-F5344CB8AC3E}">
        <p14:creationId xmlns:p14="http://schemas.microsoft.com/office/powerpoint/2010/main" val="441950795"/>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20104B47-BA41-4476-A660-BAA67BBC9C06}" type="slidenum">
              <a:rPr altLang="zh-CN"/>
              <a:pPr>
                <a:defRPr/>
              </a:pPr>
              <a:t>‹#›</a:t>
            </a:fld>
            <a:endParaRPr lang="zh-CN" altLang="zh-CN"/>
          </a:p>
        </p:txBody>
      </p:sp>
    </p:spTree>
    <p:extLst>
      <p:ext uri="{BB962C8B-B14F-4D97-AF65-F5344CB8AC3E}">
        <p14:creationId xmlns:p14="http://schemas.microsoft.com/office/powerpoint/2010/main" val="2330723550"/>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5"/>
          <p:cNvSpPr>
            <a:spLocks noGrp="1" noChangeArrowheads="1"/>
          </p:cNvSpPr>
          <p:nvPr>
            <p:ph type="sldNum" sz="quarter" idx="12"/>
          </p:nvPr>
        </p:nvSpPr>
        <p:spPr>
          <a:ln/>
        </p:spPr>
        <p:txBody>
          <a:bodyPr/>
          <a:lstStyle>
            <a:lvl1pPr>
              <a:defRPr/>
            </a:lvl1pPr>
          </a:lstStyle>
          <a:p>
            <a:pPr>
              <a:defRPr/>
            </a:pPr>
            <a:fld id="{D1C66FA9-008C-4091-A874-649F6F09C4DB}" type="slidenum">
              <a:rPr altLang="zh-CN"/>
              <a:pPr>
                <a:defRPr/>
              </a:pPr>
              <a:t>‹#›</a:t>
            </a:fld>
            <a:endParaRPr lang="zh-CN" altLang="zh-CN"/>
          </a:p>
        </p:txBody>
      </p:sp>
    </p:spTree>
    <p:extLst>
      <p:ext uri="{BB962C8B-B14F-4D97-AF65-F5344CB8AC3E}">
        <p14:creationId xmlns:p14="http://schemas.microsoft.com/office/powerpoint/2010/main" val="1737857281"/>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94819AED-009E-49A8-B31E-6F42EB9F5D1F}" type="slidenum">
              <a:rPr altLang="zh-CN"/>
              <a:pPr>
                <a:defRPr/>
              </a:pPr>
              <a:t>‹#›</a:t>
            </a:fld>
            <a:endParaRPr lang="zh-CN" altLang="zh-CN"/>
          </a:p>
        </p:txBody>
      </p:sp>
    </p:spTree>
    <p:extLst>
      <p:ext uri="{BB962C8B-B14F-4D97-AF65-F5344CB8AC3E}">
        <p14:creationId xmlns:p14="http://schemas.microsoft.com/office/powerpoint/2010/main" val="2530620424"/>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5555220E-6DDC-42CB-B817-77E4ADAA6692}" type="slidenum">
              <a:rPr altLang="zh-CN"/>
              <a:pPr>
                <a:defRPr/>
              </a:pPr>
              <a:t>‹#›</a:t>
            </a:fld>
            <a:endParaRPr lang="zh-CN" altLang="zh-CN"/>
          </a:p>
        </p:txBody>
      </p:sp>
    </p:spTree>
    <p:extLst>
      <p:ext uri="{BB962C8B-B14F-4D97-AF65-F5344CB8AC3E}">
        <p14:creationId xmlns:p14="http://schemas.microsoft.com/office/powerpoint/2010/main" val="1987084579"/>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1491570A-D3E5-4905-8703-1E8739166A1F}" type="slidenum">
              <a:rPr altLang="zh-CN"/>
              <a:pPr>
                <a:defRPr/>
              </a:pPr>
              <a:t>‹#›</a:t>
            </a:fld>
            <a:endParaRPr lang="zh-CN" altLang="zh-CN"/>
          </a:p>
        </p:txBody>
      </p:sp>
    </p:spTree>
    <p:extLst>
      <p:ext uri="{BB962C8B-B14F-4D97-AF65-F5344CB8AC3E}">
        <p14:creationId xmlns:p14="http://schemas.microsoft.com/office/powerpoint/2010/main" val="1343410719"/>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6"/>
          <p:cNvSpPr>
            <a:spLocks noGrp="1" noChangeArrowheads="1"/>
          </p:cNvSpPr>
          <p:nvPr>
            <p:ph type="sldNum" sz="quarter" idx="12"/>
          </p:nvPr>
        </p:nvSpPr>
        <p:spPr>
          <a:ln/>
        </p:spPr>
        <p:txBody>
          <a:bodyPr/>
          <a:lstStyle>
            <a:lvl1pPr>
              <a:defRPr/>
            </a:lvl1pPr>
          </a:lstStyle>
          <a:p>
            <a:pPr>
              <a:defRPr/>
            </a:pPr>
            <a:fld id="{C05BADCD-128C-4C11-8954-16D844D0677C}" type="slidenum">
              <a:rPr altLang="zh-CN"/>
              <a:pPr>
                <a:defRPr/>
              </a:pPr>
              <a:t>‹#›</a:t>
            </a:fld>
            <a:endParaRPr lang="zh-CN" altLang="zh-CN"/>
          </a:p>
        </p:txBody>
      </p:sp>
    </p:spTree>
    <p:extLst>
      <p:ext uri="{BB962C8B-B14F-4D97-AF65-F5344CB8AC3E}">
        <p14:creationId xmlns:p14="http://schemas.microsoft.com/office/powerpoint/2010/main" val="1391171333"/>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6"/>
          <p:cNvSpPr>
            <a:spLocks noGrp="1" noChangeArrowheads="1"/>
          </p:cNvSpPr>
          <p:nvPr>
            <p:ph type="sldNum" sz="quarter" idx="12"/>
          </p:nvPr>
        </p:nvSpPr>
        <p:spPr>
          <a:ln/>
        </p:spPr>
        <p:txBody>
          <a:bodyPr/>
          <a:lstStyle>
            <a:lvl1pPr>
              <a:defRPr/>
            </a:lvl1pPr>
          </a:lstStyle>
          <a:p>
            <a:pPr>
              <a:defRPr/>
            </a:pPr>
            <a:fld id="{90A442D7-DF4F-4B09-B741-66DA2817388E}" type="slidenum">
              <a:rPr altLang="zh-CN"/>
              <a:pPr>
                <a:defRPr/>
              </a:pPr>
              <a:t>‹#›</a:t>
            </a:fld>
            <a:endParaRPr lang="zh-CN" altLang="zh-CN"/>
          </a:p>
        </p:txBody>
      </p:sp>
    </p:spTree>
    <p:extLst>
      <p:ext uri="{BB962C8B-B14F-4D97-AF65-F5344CB8AC3E}">
        <p14:creationId xmlns:p14="http://schemas.microsoft.com/office/powerpoint/2010/main" val="3327770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5"/>
          <p:cNvSpPr>
            <a:spLocks noGrp="1" noChangeArrowheads="1"/>
          </p:cNvSpPr>
          <p:nvPr>
            <p:ph type="sldNum" sz="quarter" idx="12"/>
          </p:nvPr>
        </p:nvSpPr>
        <p:spPr>
          <a:ln/>
        </p:spPr>
        <p:txBody>
          <a:bodyPr/>
          <a:lstStyle>
            <a:lvl1pPr>
              <a:defRPr/>
            </a:lvl1pPr>
          </a:lstStyle>
          <a:p>
            <a:pPr>
              <a:defRPr/>
            </a:pPr>
            <a:fld id="{43E4B2A1-CD2B-4F65-AB79-6981AB75EC25}" type="slidenum">
              <a:rPr altLang="zh-CN"/>
              <a:pPr>
                <a:defRPr/>
              </a:pPr>
              <a:t>‹#›</a:t>
            </a:fld>
            <a:endParaRPr lang="zh-CN" altLang="zh-CN"/>
          </a:p>
        </p:txBody>
      </p:sp>
    </p:spTree>
    <p:extLst>
      <p:ext uri="{BB962C8B-B14F-4D97-AF65-F5344CB8AC3E}">
        <p14:creationId xmlns:p14="http://schemas.microsoft.com/office/powerpoint/2010/main" val="1326156581"/>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6"/>
          <p:cNvSpPr>
            <a:spLocks noGrp="1" noChangeArrowheads="1"/>
          </p:cNvSpPr>
          <p:nvPr>
            <p:ph type="sldNum" sz="quarter" idx="12"/>
          </p:nvPr>
        </p:nvSpPr>
        <p:spPr>
          <a:ln/>
        </p:spPr>
        <p:txBody>
          <a:bodyPr/>
          <a:lstStyle>
            <a:lvl1pPr>
              <a:defRPr/>
            </a:lvl1pPr>
          </a:lstStyle>
          <a:p>
            <a:pPr>
              <a:defRPr/>
            </a:pPr>
            <a:fld id="{88656633-12F8-4418-9BC4-33C77339B2C1}" type="slidenum">
              <a:rPr altLang="zh-CN"/>
              <a:pPr>
                <a:defRPr/>
              </a:pPr>
              <a:t>‹#›</a:t>
            </a:fld>
            <a:endParaRPr lang="zh-CN" altLang="zh-CN"/>
          </a:p>
        </p:txBody>
      </p:sp>
    </p:spTree>
    <p:extLst>
      <p:ext uri="{BB962C8B-B14F-4D97-AF65-F5344CB8AC3E}">
        <p14:creationId xmlns:p14="http://schemas.microsoft.com/office/powerpoint/2010/main" val="3941442775"/>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6"/>
          <p:cNvSpPr>
            <a:spLocks noGrp="1" noChangeArrowheads="1"/>
          </p:cNvSpPr>
          <p:nvPr>
            <p:ph type="sldNum" sz="quarter" idx="12"/>
          </p:nvPr>
        </p:nvSpPr>
        <p:spPr>
          <a:ln/>
        </p:spPr>
        <p:txBody>
          <a:bodyPr/>
          <a:lstStyle>
            <a:lvl1pPr>
              <a:defRPr/>
            </a:lvl1pPr>
          </a:lstStyle>
          <a:p>
            <a:pPr>
              <a:defRPr/>
            </a:pPr>
            <a:fld id="{771F3437-E7D6-4AC1-B1E7-38194FC8C29B}" type="slidenum">
              <a:rPr altLang="zh-CN"/>
              <a:pPr>
                <a:defRPr/>
              </a:pPr>
              <a:t>‹#›</a:t>
            </a:fld>
            <a:endParaRPr lang="zh-CN" altLang="zh-CN"/>
          </a:p>
        </p:txBody>
      </p:sp>
    </p:spTree>
    <p:extLst>
      <p:ext uri="{BB962C8B-B14F-4D97-AF65-F5344CB8AC3E}">
        <p14:creationId xmlns:p14="http://schemas.microsoft.com/office/powerpoint/2010/main" val="3121804353"/>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6"/>
          <p:cNvSpPr>
            <a:spLocks noGrp="1" noChangeArrowheads="1"/>
          </p:cNvSpPr>
          <p:nvPr>
            <p:ph type="sldNum" sz="quarter" idx="12"/>
          </p:nvPr>
        </p:nvSpPr>
        <p:spPr>
          <a:ln/>
        </p:spPr>
        <p:txBody>
          <a:bodyPr/>
          <a:lstStyle>
            <a:lvl1pPr>
              <a:defRPr/>
            </a:lvl1pPr>
          </a:lstStyle>
          <a:p>
            <a:pPr>
              <a:defRPr/>
            </a:pPr>
            <a:fld id="{6D77E6A4-F22A-4FE3-9A1A-A0538E5FC781}" type="slidenum">
              <a:rPr altLang="zh-CN"/>
              <a:pPr>
                <a:defRPr/>
              </a:pPr>
              <a:t>‹#›</a:t>
            </a:fld>
            <a:endParaRPr lang="zh-CN" altLang="zh-CN"/>
          </a:p>
        </p:txBody>
      </p:sp>
    </p:spTree>
    <p:extLst>
      <p:ext uri="{BB962C8B-B14F-4D97-AF65-F5344CB8AC3E}">
        <p14:creationId xmlns:p14="http://schemas.microsoft.com/office/powerpoint/2010/main" val="4105459502"/>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6"/>
          <p:cNvSpPr>
            <a:spLocks noGrp="1" noChangeArrowheads="1"/>
          </p:cNvSpPr>
          <p:nvPr>
            <p:ph type="sldNum" sz="quarter" idx="12"/>
          </p:nvPr>
        </p:nvSpPr>
        <p:spPr>
          <a:ln/>
        </p:spPr>
        <p:txBody>
          <a:bodyPr/>
          <a:lstStyle>
            <a:lvl1pPr>
              <a:defRPr/>
            </a:lvl1pPr>
          </a:lstStyle>
          <a:p>
            <a:pPr>
              <a:defRPr/>
            </a:pPr>
            <a:fld id="{0B4E4025-869D-4B84-B423-1DA4E345AFB4}" type="slidenum">
              <a:rPr altLang="zh-CN"/>
              <a:pPr>
                <a:defRPr/>
              </a:pPr>
              <a:t>‹#›</a:t>
            </a:fld>
            <a:endParaRPr lang="zh-CN" altLang="zh-CN"/>
          </a:p>
        </p:txBody>
      </p:sp>
    </p:spTree>
    <p:extLst>
      <p:ext uri="{BB962C8B-B14F-4D97-AF65-F5344CB8AC3E}">
        <p14:creationId xmlns:p14="http://schemas.microsoft.com/office/powerpoint/2010/main" val="397793193"/>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9574C277-7480-4CE6-BF1C-5E52597C2D93}" type="slidenum">
              <a:rPr altLang="zh-CN"/>
              <a:pPr>
                <a:defRPr/>
              </a:pPr>
              <a:t>‹#›</a:t>
            </a:fld>
            <a:endParaRPr lang="zh-CN" altLang="zh-CN"/>
          </a:p>
        </p:txBody>
      </p:sp>
    </p:spTree>
    <p:extLst>
      <p:ext uri="{BB962C8B-B14F-4D97-AF65-F5344CB8AC3E}">
        <p14:creationId xmlns:p14="http://schemas.microsoft.com/office/powerpoint/2010/main" val="3971148871"/>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8076E195-E7AC-4500-9D4A-B00B43989F6C}" type="slidenum">
              <a:rPr altLang="zh-CN"/>
              <a:pPr>
                <a:defRPr/>
              </a:pPr>
              <a:t>‹#›</a:t>
            </a:fld>
            <a:endParaRPr lang="zh-CN" altLang="zh-CN"/>
          </a:p>
        </p:txBody>
      </p:sp>
    </p:spTree>
    <p:extLst>
      <p:ext uri="{BB962C8B-B14F-4D97-AF65-F5344CB8AC3E}">
        <p14:creationId xmlns:p14="http://schemas.microsoft.com/office/powerpoint/2010/main" val="1799310565"/>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8"/>
          <p:cNvSpPr>
            <a:spLocks noGrp="1" noChangeArrowheads="1"/>
          </p:cNvSpPr>
          <p:nvPr>
            <p:ph type="sldNum" sz="quarter" idx="12"/>
          </p:nvPr>
        </p:nvSpPr>
        <p:spPr>
          <a:ln/>
        </p:spPr>
        <p:txBody>
          <a:bodyPr/>
          <a:lstStyle>
            <a:lvl1pPr>
              <a:defRPr/>
            </a:lvl1pPr>
          </a:lstStyle>
          <a:p>
            <a:pPr>
              <a:defRPr/>
            </a:pPr>
            <a:fld id="{6E5A5176-5B26-446C-8D08-662E7F60F75F}" type="slidenum">
              <a:rPr altLang="zh-CN"/>
              <a:pPr>
                <a:defRPr/>
              </a:pPr>
              <a:t>‹#›</a:t>
            </a:fld>
            <a:endParaRPr lang="zh-CN" altLang="zh-CN"/>
          </a:p>
        </p:txBody>
      </p:sp>
    </p:spTree>
    <p:extLst>
      <p:ext uri="{BB962C8B-B14F-4D97-AF65-F5344CB8AC3E}">
        <p14:creationId xmlns:p14="http://schemas.microsoft.com/office/powerpoint/2010/main" val="2147471985"/>
      </p:ext>
    </p:extLst>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8"/>
          <p:cNvSpPr>
            <a:spLocks noGrp="1" noChangeArrowheads="1"/>
          </p:cNvSpPr>
          <p:nvPr>
            <p:ph type="sldNum" sz="quarter" idx="12"/>
          </p:nvPr>
        </p:nvSpPr>
        <p:spPr>
          <a:ln/>
        </p:spPr>
        <p:txBody>
          <a:bodyPr/>
          <a:lstStyle>
            <a:lvl1pPr>
              <a:defRPr/>
            </a:lvl1pPr>
          </a:lstStyle>
          <a:p>
            <a:pPr>
              <a:defRPr/>
            </a:pPr>
            <a:fld id="{77528292-C04F-4D0F-B166-BA9E5AE58D13}" type="slidenum">
              <a:rPr altLang="zh-CN"/>
              <a:pPr>
                <a:defRPr/>
              </a:pPr>
              <a:t>‹#›</a:t>
            </a:fld>
            <a:endParaRPr lang="zh-CN" altLang="zh-CN"/>
          </a:p>
        </p:txBody>
      </p:sp>
    </p:spTree>
    <p:extLst>
      <p:ext uri="{BB962C8B-B14F-4D97-AF65-F5344CB8AC3E}">
        <p14:creationId xmlns:p14="http://schemas.microsoft.com/office/powerpoint/2010/main" val="2139455113"/>
      </p:ext>
    </p:extLst>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8"/>
          <p:cNvSpPr>
            <a:spLocks noGrp="1" noChangeArrowheads="1"/>
          </p:cNvSpPr>
          <p:nvPr>
            <p:ph type="sldNum" sz="quarter" idx="12"/>
          </p:nvPr>
        </p:nvSpPr>
        <p:spPr>
          <a:ln/>
        </p:spPr>
        <p:txBody>
          <a:bodyPr/>
          <a:lstStyle>
            <a:lvl1pPr>
              <a:defRPr/>
            </a:lvl1pPr>
          </a:lstStyle>
          <a:p>
            <a:pPr>
              <a:defRPr/>
            </a:pPr>
            <a:fld id="{C727A698-8E7E-4E16-AEB5-0EED1025B85A}" type="slidenum">
              <a:rPr altLang="zh-CN"/>
              <a:pPr>
                <a:defRPr/>
              </a:pPr>
              <a:t>‹#›</a:t>
            </a:fld>
            <a:endParaRPr lang="zh-CN" altLang="zh-CN"/>
          </a:p>
        </p:txBody>
      </p:sp>
    </p:spTree>
    <p:extLst>
      <p:ext uri="{BB962C8B-B14F-4D97-AF65-F5344CB8AC3E}">
        <p14:creationId xmlns:p14="http://schemas.microsoft.com/office/powerpoint/2010/main" val="124745130"/>
      </p:ext>
    </p:extLst>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8"/>
          <p:cNvSpPr>
            <a:spLocks noGrp="1" noChangeArrowheads="1"/>
          </p:cNvSpPr>
          <p:nvPr>
            <p:ph type="sldNum" sz="quarter" idx="12"/>
          </p:nvPr>
        </p:nvSpPr>
        <p:spPr>
          <a:ln/>
        </p:spPr>
        <p:txBody>
          <a:bodyPr/>
          <a:lstStyle>
            <a:lvl1pPr>
              <a:defRPr/>
            </a:lvl1pPr>
          </a:lstStyle>
          <a:p>
            <a:pPr>
              <a:defRPr/>
            </a:pPr>
            <a:fld id="{5C654E9A-C6C1-4E6F-A976-E6C95C207CB3}" type="slidenum">
              <a:rPr altLang="zh-CN"/>
              <a:pPr>
                <a:defRPr/>
              </a:pPr>
              <a:t>‹#›</a:t>
            </a:fld>
            <a:endParaRPr lang="zh-CN" altLang="zh-CN"/>
          </a:p>
        </p:txBody>
      </p:sp>
    </p:spTree>
    <p:extLst>
      <p:ext uri="{BB962C8B-B14F-4D97-AF65-F5344CB8AC3E}">
        <p14:creationId xmlns:p14="http://schemas.microsoft.com/office/powerpoint/2010/main" val="10479795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5"/>
          <p:cNvSpPr>
            <a:spLocks noGrp="1" noChangeArrowheads="1"/>
          </p:cNvSpPr>
          <p:nvPr>
            <p:ph type="sldNum" sz="quarter" idx="12"/>
          </p:nvPr>
        </p:nvSpPr>
        <p:spPr>
          <a:ln/>
        </p:spPr>
        <p:txBody>
          <a:bodyPr/>
          <a:lstStyle>
            <a:lvl1pPr>
              <a:defRPr/>
            </a:lvl1pPr>
          </a:lstStyle>
          <a:p>
            <a:pPr>
              <a:defRPr/>
            </a:pPr>
            <a:fld id="{E9C934CF-DB0A-48A0-BED9-BF8860A74722}" type="slidenum">
              <a:rPr altLang="zh-CN"/>
              <a:pPr>
                <a:defRPr/>
              </a:pPr>
              <a:t>‹#›</a:t>
            </a:fld>
            <a:endParaRPr lang="zh-CN" altLang="zh-CN"/>
          </a:p>
        </p:txBody>
      </p:sp>
    </p:spTree>
    <p:extLst>
      <p:ext uri="{BB962C8B-B14F-4D97-AF65-F5344CB8AC3E}">
        <p14:creationId xmlns:p14="http://schemas.microsoft.com/office/powerpoint/2010/main" val="3041166261"/>
      </p:ext>
    </p:extLst>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8"/>
          <p:cNvSpPr>
            <a:spLocks noGrp="1" noChangeArrowheads="1"/>
          </p:cNvSpPr>
          <p:nvPr>
            <p:ph type="sldNum" sz="quarter" idx="12"/>
          </p:nvPr>
        </p:nvSpPr>
        <p:spPr>
          <a:ln/>
        </p:spPr>
        <p:txBody>
          <a:bodyPr/>
          <a:lstStyle>
            <a:lvl1pPr>
              <a:defRPr/>
            </a:lvl1pPr>
          </a:lstStyle>
          <a:p>
            <a:pPr>
              <a:defRPr/>
            </a:pPr>
            <a:fld id="{9222839B-6FC7-4B1B-9154-2445B52FF97B}" type="slidenum">
              <a:rPr altLang="zh-CN"/>
              <a:pPr>
                <a:defRPr/>
              </a:pPr>
              <a:t>‹#›</a:t>
            </a:fld>
            <a:endParaRPr lang="zh-CN" altLang="zh-CN"/>
          </a:p>
        </p:txBody>
      </p:sp>
    </p:spTree>
    <p:extLst>
      <p:ext uri="{BB962C8B-B14F-4D97-AF65-F5344CB8AC3E}">
        <p14:creationId xmlns:p14="http://schemas.microsoft.com/office/powerpoint/2010/main" val="2167334027"/>
      </p:ext>
    </p:extLst>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8"/>
          <p:cNvSpPr>
            <a:spLocks noGrp="1" noChangeArrowheads="1"/>
          </p:cNvSpPr>
          <p:nvPr>
            <p:ph type="sldNum" sz="quarter" idx="12"/>
          </p:nvPr>
        </p:nvSpPr>
        <p:spPr>
          <a:ln/>
        </p:spPr>
        <p:txBody>
          <a:bodyPr/>
          <a:lstStyle>
            <a:lvl1pPr>
              <a:defRPr/>
            </a:lvl1pPr>
          </a:lstStyle>
          <a:p>
            <a:pPr>
              <a:defRPr/>
            </a:pPr>
            <a:fld id="{00DA9CE9-2E6C-4226-B93D-CDF85B48FAD1}" type="slidenum">
              <a:rPr altLang="zh-CN"/>
              <a:pPr>
                <a:defRPr/>
              </a:pPr>
              <a:t>‹#›</a:t>
            </a:fld>
            <a:endParaRPr lang="zh-CN" altLang="zh-CN"/>
          </a:p>
        </p:txBody>
      </p:sp>
    </p:spTree>
    <p:extLst>
      <p:ext uri="{BB962C8B-B14F-4D97-AF65-F5344CB8AC3E}">
        <p14:creationId xmlns:p14="http://schemas.microsoft.com/office/powerpoint/2010/main" val="465890157"/>
      </p:ext>
    </p:extLst>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8"/>
          <p:cNvSpPr>
            <a:spLocks noGrp="1" noChangeArrowheads="1"/>
          </p:cNvSpPr>
          <p:nvPr>
            <p:ph type="sldNum" sz="quarter" idx="12"/>
          </p:nvPr>
        </p:nvSpPr>
        <p:spPr>
          <a:ln/>
        </p:spPr>
        <p:txBody>
          <a:bodyPr/>
          <a:lstStyle>
            <a:lvl1pPr>
              <a:defRPr/>
            </a:lvl1pPr>
          </a:lstStyle>
          <a:p>
            <a:pPr>
              <a:defRPr/>
            </a:pPr>
            <a:fld id="{60003305-150D-4C38-9F3E-1FA669633F3F}" type="slidenum">
              <a:rPr altLang="zh-CN"/>
              <a:pPr>
                <a:defRPr/>
              </a:pPr>
              <a:t>‹#›</a:t>
            </a:fld>
            <a:endParaRPr lang="zh-CN" altLang="zh-CN"/>
          </a:p>
        </p:txBody>
      </p:sp>
    </p:spTree>
    <p:extLst>
      <p:ext uri="{BB962C8B-B14F-4D97-AF65-F5344CB8AC3E}">
        <p14:creationId xmlns:p14="http://schemas.microsoft.com/office/powerpoint/2010/main" val="1895607402"/>
      </p:ext>
    </p:extLst>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8"/>
          <p:cNvSpPr>
            <a:spLocks noGrp="1" noChangeArrowheads="1"/>
          </p:cNvSpPr>
          <p:nvPr>
            <p:ph type="sldNum" sz="quarter" idx="12"/>
          </p:nvPr>
        </p:nvSpPr>
        <p:spPr>
          <a:ln/>
        </p:spPr>
        <p:txBody>
          <a:bodyPr/>
          <a:lstStyle>
            <a:lvl1pPr>
              <a:defRPr/>
            </a:lvl1pPr>
          </a:lstStyle>
          <a:p>
            <a:pPr>
              <a:defRPr/>
            </a:pPr>
            <a:fld id="{41FD7969-937B-4FA3-B717-3AB86B63631C}" type="slidenum">
              <a:rPr altLang="zh-CN"/>
              <a:pPr>
                <a:defRPr/>
              </a:pPr>
              <a:t>‹#›</a:t>
            </a:fld>
            <a:endParaRPr lang="zh-CN" altLang="zh-CN"/>
          </a:p>
        </p:txBody>
      </p:sp>
    </p:spTree>
    <p:extLst>
      <p:ext uri="{BB962C8B-B14F-4D97-AF65-F5344CB8AC3E}">
        <p14:creationId xmlns:p14="http://schemas.microsoft.com/office/powerpoint/2010/main" val="644906471"/>
      </p:ext>
    </p:extLst>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8"/>
          <p:cNvSpPr>
            <a:spLocks noGrp="1" noChangeArrowheads="1"/>
          </p:cNvSpPr>
          <p:nvPr>
            <p:ph type="sldNum" sz="quarter" idx="12"/>
          </p:nvPr>
        </p:nvSpPr>
        <p:spPr>
          <a:ln/>
        </p:spPr>
        <p:txBody>
          <a:bodyPr/>
          <a:lstStyle>
            <a:lvl1pPr>
              <a:defRPr/>
            </a:lvl1pPr>
          </a:lstStyle>
          <a:p>
            <a:pPr>
              <a:defRPr/>
            </a:pPr>
            <a:fld id="{1E06A82F-1EC8-4308-95D3-139FAA40AEBC}" type="slidenum">
              <a:rPr altLang="zh-CN"/>
              <a:pPr>
                <a:defRPr/>
              </a:pPr>
              <a:t>‹#›</a:t>
            </a:fld>
            <a:endParaRPr lang="zh-CN" altLang="zh-CN"/>
          </a:p>
        </p:txBody>
      </p:sp>
    </p:spTree>
    <p:extLst>
      <p:ext uri="{BB962C8B-B14F-4D97-AF65-F5344CB8AC3E}">
        <p14:creationId xmlns:p14="http://schemas.microsoft.com/office/powerpoint/2010/main" val="1846703845"/>
      </p:ext>
    </p:extLst>
  </p:cSld>
  <p:clrMapOvr>
    <a:masterClrMapping/>
  </p:clrMapOvr>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8"/>
          <p:cNvSpPr>
            <a:spLocks noGrp="1" noChangeArrowheads="1"/>
          </p:cNvSpPr>
          <p:nvPr>
            <p:ph type="sldNum" sz="quarter" idx="12"/>
          </p:nvPr>
        </p:nvSpPr>
        <p:spPr>
          <a:ln/>
        </p:spPr>
        <p:txBody>
          <a:bodyPr/>
          <a:lstStyle>
            <a:lvl1pPr>
              <a:defRPr/>
            </a:lvl1pPr>
          </a:lstStyle>
          <a:p>
            <a:pPr>
              <a:defRPr/>
            </a:pPr>
            <a:fld id="{0A1AE8A9-0C8A-4332-8BD2-E4852D9FBF8F}" type="slidenum">
              <a:rPr altLang="zh-CN"/>
              <a:pPr>
                <a:defRPr/>
              </a:pPr>
              <a:t>‹#›</a:t>
            </a:fld>
            <a:endParaRPr lang="zh-CN" altLang="zh-CN"/>
          </a:p>
        </p:txBody>
      </p:sp>
    </p:spTree>
    <p:extLst>
      <p:ext uri="{BB962C8B-B14F-4D97-AF65-F5344CB8AC3E}">
        <p14:creationId xmlns:p14="http://schemas.microsoft.com/office/powerpoint/2010/main" val="2062356950"/>
      </p:ext>
    </p:extLst>
  </p:cSld>
  <p:clrMapOvr>
    <a:masterClrMapping/>
  </p:clrMapOvr>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6"/>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7"/>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8"/>
          <p:cNvSpPr>
            <a:spLocks noGrp="1" noChangeArrowheads="1"/>
          </p:cNvSpPr>
          <p:nvPr>
            <p:ph type="sldNum" sz="quarter" idx="12"/>
          </p:nvPr>
        </p:nvSpPr>
        <p:spPr>
          <a:ln/>
        </p:spPr>
        <p:txBody>
          <a:bodyPr/>
          <a:lstStyle>
            <a:lvl1pPr>
              <a:defRPr/>
            </a:lvl1pPr>
          </a:lstStyle>
          <a:p>
            <a:pPr>
              <a:defRPr/>
            </a:pPr>
            <a:fld id="{736DDC42-3773-4F2E-B828-076FE7D7615C}" type="slidenum">
              <a:rPr altLang="zh-CN"/>
              <a:pPr>
                <a:defRPr/>
              </a:pPr>
              <a:t>‹#›</a:t>
            </a:fld>
            <a:endParaRPr lang="zh-CN" altLang="zh-CN"/>
          </a:p>
        </p:txBody>
      </p:sp>
    </p:spTree>
    <p:extLst>
      <p:ext uri="{BB962C8B-B14F-4D97-AF65-F5344CB8AC3E}">
        <p14:creationId xmlns:p14="http://schemas.microsoft.com/office/powerpoint/2010/main" val="549155553"/>
      </p:ext>
    </p:extLst>
  </p:cSld>
  <p:clrMapOvr>
    <a:masterClrMapping/>
  </p:clrMapOvr>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4"/>
          <p:cNvSpPr>
            <a:spLocks noGrp="1" noChangeArrowheads="1"/>
          </p:cNvSpPr>
          <p:nvPr>
            <p:ph type="sldNum" sz="quarter" idx="12"/>
          </p:nvPr>
        </p:nvSpPr>
        <p:spPr>
          <a:ln/>
        </p:spPr>
        <p:txBody>
          <a:bodyPr/>
          <a:lstStyle>
            <a:lvl1pPr>
              <a:defRPr/>
            </a:lvl1pPr>
          </a:lstStyle>
          <a:p>
            <a:pPr>
              <a:defRPr/>
            </a:pPr>
            <a:fld id="{1A654220-739E-4D6C-99EC-0E6E2041DF48}" type="slidenum">
              <a:rPr altLang="zh-CN"/>
              <a:pPr>
                <a:defRPr/>
              </a:pPr>
              <a:t>‹#›</a:t>
            </a:fld>
            <a:endParaRPr lang="zh-CN" altLang="zh-CN"/>
          </a:p>
        </p:txBody>
      </p:sp>
    </p:spTree>
    <p:extLst>
      <p:ext uri="{BB962C8B-B14F-4D97-AF65-F5344CB8AC3E}">
        <p14:creationId xmlns:p14="http://schemas.microsoft.com/office/powerpoint/2010/main" val="942848426"/>
      </p:ext>
    </p:extLst>
  </p:cSld>
  <p:clrMapOvr>
    <a:masterClrMapping/>
  </p:clrMapOvr>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4"/>
          <p:cNvSpPr>
            <a:spLocks noGrp="1" noChangeArrowheads="1"/>
          </p:cNvSpPr>
          <p:nvPr>
            <p:ph type="sldNum" sz="quarter" idx="12"/>
          </p:nvPr>
        </p:nvSpPr>
        <p:spPr>
          <a:ln/>
        </p:spPr>
        <p:txBody>
          <a:bodyPr/>
          <a:lstStyle>
            <a:lvl1pPr>
              <a:defRPr/>
            </a:lvl1pPr>
          </a:lstStyle>
          <a:p>
            <a:pPr>
              <a:defRPr/>
            </a:pPr>
            <a:fld id="{8848C7CB-4D58-44BD-A54F-FB3EBB4A14E6}" type="slidenum">
              <a:rPr altLang="zh-CN"/>
              <a:pPr>
                <a:defRPr/>
              </a:pPr>
              <a:t>‹#›</a:t>
            </a:fld>
            <a:endParaRPr lang="zh-CN" altLang="zh-CN"/>
          </a:p>
        </p:txBody>
      </p:sp>
    </p:spTree>
    <p:extLst>
      <p:ext uri="{BB962C8B-B14F-4D97-AF65-F5344CB8AC3E}">
        <p14:creationId xmlns:p14="http://schemas.microsoft.com/office/powerpoint/2010/main" val="1543913724"/>
      </p:ext>
    </p:extLst>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4"/>
          <p:cNvSpPr>
            <a:spLocks noGrp="1" noChangeArrowheads="1"/>
          </p:cNvSpPr>
          <p:nvPr>
            <p:ph type="sldNum" sz="quarter" idx="12"/>
          </p:nvPr>
        </p:nvSpPr>
        <p:spPr>
          <a:ln/>
        </p:spPr>
        <p:txBody>
          <a:bodyPr/>
          <a:lstStyle>
            <a:lvl1pPr>
              <a:defRPr/>
            </a:lvl1pPr>
          </a:lstStyle>
          <a:p>
            <a:pPr>
              <a:defRPr/>
            </a:pPr>
            <a:fld id="{04B595F2-32AA-4DB0-A608-674B75A0CA49}" type="slidenum">
              <a:rPr altLang="zh-CN"/>
              <a:pPr>
                <a:defRPr/>
              </a:pPr>
              <a:t>‹#›</a:t>
            </a:fld>
            <a:endParaRPr lang="zh-CN" altLang="zh-CN"/>
          </a:p>
        </p:txBody>
      </p:sp>
    </p:spTree>
    <p:extLst>
      <p:ext uri="{BB962C8B-B14F-4D97-AF65-F5344CB8AC3E}">
        <p14:creationId xmlns:p14="http://schemas.microsoft.com/office/powerpoint/2010/main" val="82416398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5"/>
          <p:cNvSpPr>
            <a:spLocks noGrp="1" noChangeArrowheads="1"/>
          </p:cNvSpPr>
          <p:nvPr>
            <p:ph type="sldNum" sz="quarter" idx="12"/>
          </p:nvPr>
        </p:nvSpPr>
        <p:spPr>
          <a:ln/>
        </p:spPr>
        <p:txBody>
          <a:bodyPr/>
          <a:lstStyle>
            <a:lvl1pPr>
              <a:defRPr/>
            </a:lvl1pPr>
          </a:lstStyle>
          <a:p>
            <a:pPr>
              <a:defRPr/>
            </a:pPr>
            <a:fld id="{E13672DF-F860-4F45-8B5D-44504CC0F733}" type="slidenum">
              <a:rPr altLang="zh-CN"/>
              <a:pPr>
                <a:defRPr/>
              </a:pPr>
              <a:t>‹#›</a:t>
            </a:fld>
            <a:endParaRPr lang="zh-CN" altLang="zh-CN"/>
          </a:p>
        </p:txBody>
      </p:sp>
    </p:spTree>
    <p:extLst>
      <p:ext uri="{BB962C8B-B14F-4D97-AF65-F5344CB8AC3E}">
        <p14:creationId xmlns:p14="http://schemas.microsoft.com/office/powerpoint/2010/main" val="3008112062"/>
      </p:ext>
    </p:extLst>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4"/>
          <p:cNvSpPr>
            <a:spLocks noGrp="1" noChangeArrowheads="1"/>
          </p:cNvSpPr>
          <p:nvPr>
            <p:ph type="sldNum" sz="quarter" idx="12"/>
          </p:nvPr>
        </p:nvSpPr>
        <p:spPr>
          <a:ln/>
        </p:spPr>
        <p:txBody>
          <a:bodyPr/>
          <a:lstStyle>
            <a:lvl1pPr>
              <a:defRPr/>
            </a:lvl1pPr>
          </a:lstStyle>
          <a:p>
            <a:pPr>
              <a:defRPr/>
            </a:pPr>
            <a:fld id="{823772FA-12ED-46C9-A7DD-23F997E31C31}" type="slidenum">
              <a:rPr altLang="zh-CN"/>
              <a:pPr>
                <a:defRPr/>
              </a:pPr>
              <a:t>‹#›</a:t>
            </a:fld>
            <a:endParaRPr lang="zh-CN" altLang="zh-CN"/>
          </a:p>
        </p:txBody>
      </p:sp>
    </p:spTree>
    <p:extLst>
      <p:ext uri="{BB962C8B-B14F-4D97-AF65-F5344CB8AC3E}">
        <p14:creationId xmlns:p14="http://schemas.microsoft.com/office/powerpoint/2010/main" val="404960701"/>
      </p:ext>
    </p:extLst>
  </p:cSld>
  <p:clrMapOvr>
    <a:masterClrMapping/>
  </p:clrMapOvr>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4"/>
          <p:cNvSpPr>
            <a:spLocks noGrp="1" noChangeArrowheads="1"/>
          </p:cNvSpPr>
          <p:nvPr>
            <p:ph type="sldNum" sz="quarter" idx="12"/>
          </p:nvPr>
        </p:nvSpPr>
        <p:spPr>
          <a:ln/>
        </p:spPr>
        <p:txBody>
          <a:bodyPr/>
          <a:lstStyle>
            <a:lvl1pPr>
              <a:defRPr/>
            </a:lvl1pPr>
          </a:lstStyle>
          <a:p>
            <a:pPr>
              <a:defRPr/>
            </a:pPr>
            <a:fld id="{1410F9CF-337C-4CAC-A0D2-0F1A824DABAB}" type="slidenum">
              <a:rPr altLang="zh-CN"/>
              <a:pPr>
                <a:defRPr/>
              </a:pPr>
              <a:t>‹#›</a:t>
            </a:fld>
            <a:endParaRPr lang="zh-CN" altLang="zh-CN"/>
          </a:p>
        </p:txBody>
      </p:sp>
    </p:spTree>
    <p:extLst>
      <p:ext uri="{BB962C8B-B14F-4D97-AF65-F5344CB8AC3E}">
        <p14:creationId xmlns:p14="http://schemas.microsoft.com/office/powerpoint/2010/main" val="1344101886"/>
      </p:ext>
    </p:extLst>
  </p:cSld>
  <p:clrMapOvr>
    <a:masterClrMapping/>
  </p:clrMapOvr>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4"/>
          <p:cNvSpPr>
            <a:spLocks noGrp="1" noChangeArrowheads="1"/>
          </p:cNvSpPr>
          <p:nvPr>
            <p:ph type="sldNum" sz="quarter" idx="12"/>
          </p:nvPr>
        </p:nvSpPr>
        <p:spPr>
          <a:ln/>
        </p:spPr>
        <p:txBody>
          <a:bodyPr/>
          <a:lstStyle>
            <a:lvl1pPr>
              <a:defRPr/>
            </a:lvl1pPr>
          </a:lstStyle>
          <a:p>
            <a:pPr>
              <a:defRPr/>
            </a:pPr>
            <a:fld id="{1B38C79D-ED4E-4AB3-8491-618EE24590A9}" type="slidenum">
              <a:rPr altLang="zh-CN"/>
              <a:pPr>
                <a:defRPr/>
              </a:pPr>
              <a:t>‹#›</a:t>
            </a:fld>
            <a:endParaRPr lang="zh-CN" altLang="zh-CN"/>
          </a:p>
        </p:txBody>
      </p:sp>
    </p:spTree>
    <p:extLst>
      <p:ext uri="{BB962C8B-B14F-4D97-AF65-F5344CB8AC3E}">
        <p14:creationId xmlns:p14="http://schemas.microsoft.com/office/powerpoint/2010/main" val="3327263404"/>
      </p:ext>
    </p:extLst>
  </p:cSld>
  <p:clrMapOvr>
    <a:masterClrMapping/>
  </p:clrMapOvr>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4"/>
          <p:cNvSpPr>
            <a:spLocks noGrp="1" noChangeArrowheads="1"/>
          </p:cNvSpPr>
          <p:nvPr>
            <p:ph type="sldNum" sz="quarter" idx="12"/>
          </p:nvPr>
        </p:nvSpPr>
        <p:spPr>
          <a:ln/>
        </p:spPr>
        <p:txBody>
          <a:bodyPr/>
          <a:lstStyle>
            <a:lvl1pPr>
              <a:defRPr/>
            </a:lvl1pPr>
          </a:lstStyle>
          <a:p>
            <a:pPr>
              <a:defRPr/>
            </a:pPr>
            <a:fld id="{A9CDD8E7-6B2D-42D9-AC28-A2CA17DC15D4}" type="slidenum">
              <a:rPr altLang="zh-CN"/>
              <a:pPr>
                <a:defRPr/>
              </a:pPr>
              <a:t>‹#›</a:t>
            </a:fld>
            <a:endParaRPr lang="zh-CN" altLang="zh-CN"/>
          </a:p>
        </p:txBody>
      </p:sp>
    </p:spTree>
    <p:extLst>
      <p:ext uri="{BB962C8B-B14F-4D97-AF65-F5344CB8AC3E}">
        <p14:creationId xmlns:p14="http://schemas.microsoft.com/office/powerpoint/2010/main" val="726877607"/>
      </p:ext>
    </p:extLst>
  </p:cSld>
  <p:clrMapOvr>
    <a:masterClrMapping/>
  </p:clrMapOvr>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4"/>
          <p:cNvSpPr>
            <a:spLocks noGrp="1" noChangeArrowheads="1"/>
          </p:cNvSpPr>
          <p:nvPr>
            <p:ph type="sldNum" sz="quarter" idx="12"/>
          </p:nvPr>
        </p:nvSpPr>
        <p:spPr>
          <a:ln/>
        </p:spPr>
        <p:txBody>
          <a:bodyPr/>
          <a:lstStyle>
            <a:lvl1pPr>
              <a:defRPr/>
            </a:lvl1pPr>
          </a:lstStyle>
          <a:p>
            <a:pPr>
              <a:defRPr/>
            </a:pPr>
            <a:fld id="{6512E0EC-A5DE-451B-84DD-D3C5D93BB5E9}" type="slidenum">
              <a:rPr altLang="zh-CN"/>
              <a:pPr>
                <a:defRPr/>
              </a:pPr>
              <a:t>‹#›</a:t>
            </a:fld>
            <a:endParaRPr lang="zh-CN" altLang="zh-CN"/>
          </a:p>
        </p:txBody>
      </p:sp>
    </p:spTree>
    <p:extLst>
      <p:ext uri="{BB962C8B-B14F-4D97-AF65-F5344CB8AC3E}">
        <p14:creationId xmlns:p14="http://schemas.microsoft.com/office/powerpoint/2010/main" val="1694658307"/>
      </p:ext>
    </p:extLst>
  </p:cSld>
  <p:clrMapOvr>
    <a:masterClrMapping/>
  </p:clrMapOvr>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4"/>
          <p:cNvSpPr>
            <a:spLocks noGrp="1" noChangeArrowheads="1"/>
          </p:cNvSpPr>
          <p:nvPr>
            <p:ph type="sldNum" sz="quarter" idx="12"/>
          </p:nvPr>
        </p:nvSpPr>
        <p:spPr>
          <a:ln/>
        </p:spPr>
        <p:txBody>
          <a:bodyPr/>
          <a:lstStyle>
            <a:lvl1pPr>
              <a:defRPr/>
            </a:lvl1pPr>
          </a:lstStyle>
          <a:p>
            <a:pPr>
              <a:defRPr/>
            </a:pPr>
            <a:fld id="{34371E99-E8D6-4220-B7ED-DA5976F2F418}" type="slidenum">
              <a:rPr altLang="zh-CN"/>
              <a:pPr>
                <a:defRPr/>
              </a:pPr>
              <a:t>‹#›</a:t>
            </a:fld>
            <a:endParaRPr lang="zh-CN" altLang="zh-CN"/>
          </a:p>
        </p:txBody>
      </p:sp>
    </p:spTree>
    <p:extLst>
      <p:ext uri="{BB962C8B-B14F-4D97-AF65-F5344CB8AC3E}">
        <p14:creationId xmlns:p14="http://schemas.microsoft.com/office/powerpoint/2010/main" val="2067833216"/>
      </p:ext>
    </p:extLst>
  </p:cSld>
  <p:clrMapOvr>
    <a:masterClrMapping/>
  </p:clrMapOvr>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4"/>
          <p:cNvSpPr>
            <a:spLocks noGrp="1" noChangeArrowheads="1"/>
          </p:cNvSpPr>
          <p:nvPr>
            <p:ph type="sldNum" sz="quarter" idx="12"/>
          </p:nvPr>
        </p:nvSpPr>
        <p:spPr>
          <a:ln/>
        </p:spPr>
        <p:txBody>
          <a:bodyPr/>
          <a:lstStyle>
            <a:lvl1pPr>
              <a:defRPr/>
            </a:lvl1pPr>
          </a:lstStyle>
          <a:p>
            <a:pPr>
              <a:defRPr/>
            </a:pPr>
            <a:fld id="{821B6DF0-C95D-4F7A-BAF0-EC03B121419A}" type="slidenum">
              <a:rPr altLang="zh-CN"/>
              <a:pPr>
                <a:defRPr/>
              </a:pPr>
              <a:t>‹#›</a:t>
            </a:fld>
            <a:endParaRPr lang="zh-CN" altLang="zh-CN"/>
          </a:p>
        </p:txBody>
      </p:sp>
    </p:spTree>
    <p:extLst>
      <p:ext uri="{BB962C8B-B14F-4D97-AF65-F5344CB8AC3E}">
        <p14:creationId xmlns:p14="http://schemas.microsoft.com/office/powerpoint/2010/main" val="4154971359"/>
      </p:ext>
    </p:extLst>
  </p:cSld>
  <p:clrMapOvr>
    <a:masterClrMapping/>
  </p:clrMapOvr>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2"/>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3"/>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4"/>
          <p:cNvSpPr>
            <a:spLocks noGrp="1" noChangeArrowheads="1"/>
          </p:cNvSpPr>
          <p:nvPr>
            <p:ph type="sldNum" sz="quarter" idx="12"/>
          </p:nvPr>
        </p:nvSpPr>
        <p:spPr>
          <a:ln/>
        </p:spPr>
        <p:txBody>
          <a:bodyPr/>
          <a:lstStyle>
            <a:lvl1pPr>
              <a:defRPr/>
            </a:lvl1pPr>
          </a:lstStyle>
          <a:p>
            <a:pPr>
              <a:defRPr/>
            </a:pPr>
            <a:fld id="{5D1ECBB9-23D1-498D-9BF6-7C07F2C5260F}" type="slidenum">
              <a:rPr altLang="zh-CN"/>
              <a:pPr>
                <a:defRPr/>
              </a:pPr>
              <a:t>‹#›</a:t>
            </a:fld>
            <a:endParaRPr lang="zh-CN" altLang="zh-CN"/>
          </a:p>
        </p:txBody>
      </p:sp>
    </p:spTree>
    <p:extLst>
      <p:ext uri="{BB962C8B-B14F-4D97-AF65-F5344CB8AC3E}">
        <p14:creationId xmlns:p14="http://schemas.microsoft.com/office/powerpoint/2010/main" val="1495549758"/>
      </p:ext>
    </p:extLst>
  </p:cSld>
  <p:clrMapOvr>
    <a:masterClrMapping/>
  </p:clrMapOvr>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3"/>
          <p:cNvSpPr>
            <a:spLocks noGrp="1" noChangeArrowheads="1"/>
          </p:cNvSpPr>
          <p:nvPr>
            <p:ph type="sldNum" sz="quarter" idx="12"/>
          </p:nvPr>
        </p:nvSpPr>
        <p:spPr>
          <a:ln/>
        </p:spPr>
        <p:txBody>
          <a:bodyPr/>
          <a:lstStyle>
            <a:lvl1pPr>
              <a:defRPr/>
            </a:lvl1pPr>
          </a:lstStyle>
          <a:p>
            <a:pPr>
              <a:defRPr/>
            </a:pPr>
            <a:fld id="{1F128DD8-047C-416E-ACEB-9B2D40435AE9}" type="slidenum">
              <a:rPr altLang="zh-CN"/>
              <a:pPr>
                <a:defRPr/>
              </a:pPr>
              <a:t>‹#›</a:t>
            </a:fld>
            <a:endParaRPr lang="zh-CN" altLang="zh-CN"/>
          </a:p>
        </p:txBody>
      </p:sp>
    </p:spTree>
    <p:extLst>
      <p:ext uri="{BB962C8B-B14F-4D97-AF65-F5344CB8AC3E}">
        <p14:creationId xmlns:p14="http://schemas.microsoft.com/office/powerpoint/2010/main" val="530428359"/>
      </p:ext>
    </p:extLst>
  </p:cSld>
  <p:clrMapOvr>
    <a:masterClrMapping/>
  </p:clrMapOvr>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3"/>
          <p:cNvSpPr>
            <a:spLocks noGrp="1" noChangeArrowheads="1"/>
          </p:cNvSpPr>
          <p:nvPr>
            <p:ph type="sldNum" sz="quarter" idx="12"/>
          </p:nvPr>
        </p:nvSpPr>
        <p:spPr>
          <a:ln/>
        </p:spPr>
        <p:txBody>
          <a:bodyPr/>
          <a:lstStyle>
            <a:lvl1pPr>
              <a:defRPr/>
            </a:lvl1pPr>
          </a:lstStyle>
          <a:p>
            <a:pPr>
              <a:defRPr/>
            </a:pPr>
            <a:fld id="{46EB2FFB-3B0B-4FAB-9379-AF7EA7114BFB}" type="slidenum">
              <a:rPr altLang="zh-CN"/>
              <a:pPr>
                <a:defRPr/>
              </a:pPr>
              <a:t>‹#›</a:t>
            </a:fld>
            <a:endParaRPr lang="zh-CN" altLang="zh-CN"/>
          </a:p>
        </p:txBody>
      </p:sp>
    </p:spTree>
    <p:extLst>
      <p:ext uri="{BB962C8B-B14F-4D97-AF65-F5344CB8AC3E}">
        <p14:creationId xmlns:p14="http://schemas.microsoft.com/office/powerpoint/2010/main" val="34554793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1F524697-C8C8-4774-996B-81BECB4ED2C4}" type="slidenum">
              <a:rPr altLang="zh-CN"/>
              <a:pPr>
                <a:defRPr/>
              </a:pPr>
              <a:t>‹#›</a:t>
            </a:fld>
            <a:endParaRPr lang="zh-CN" altLang="zh-CN"/>
          </a:p>
        </p:txBody>
      </p:sp>
    </p:spTree>
    <p:extLst>
      <p:ext uri="{BB962C8B-B14F-4D97-AF65-F5344CB8AC3E}">
        <p14:creationId xmlns:p14="http://schemas.microsoft.com/office/powerpoint/2010/main" val="2231872615"/>
      </p:ext>
    </p:extLst>
  </p:cSld>
  <p:clrMapOvr>
    <a:masterClrMapping/>
  </p:clrMapOvr>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3"/>
          <p:cNvSpPr>
            <a:spLocks noGrp="1" noChangeArrowheads="1"/>
          </p:cNvSpPr>
          <p:nvPr>
            <p:ph type="sldNum" sz="quarter" idx="12"/>
          </p:nvPr>
        </p:nvSpPr>
        <p:spPr>
          <a:ln/>
        </p:spPr>
        <p:txBody>
          <a:bodyPr/>
          <a:lstStyle>
            <a:lvl1pPr>
              <a:defRPr/>
            </a:lvl1pPr>
          </a:lstStyle>
          <a:p>
            <a:pPr>
              <a:defRPr/>
            </a:pPr>
            <a:fld id="{945A57FC-5AFC-4123-9D2B-6F78994E10D7}" type="slidenum">
              <a:rPr altLang="zh-CN"/>
              <a:pPr>
                <a:defRPr/>
              </a:pPr>
              <a:t>‹#›</a:t>
            </a:fld>
            <a:endParaRPr lang="zh-CN" altLang="zh-CN"/>
          </a:p>
        </p:txBody>
      </p:sp>
    </p:spTree>
    <p:extLst>
      <p:ext uri="{BB962C8B-B14F-4D97-AF65-F5344CB8AC3E}">
        <p14:creationId xmlns:p14="http://schemas.microsoft.com/office/powerpoint/2010/main" val="2726677737"/>
      </p:ext>
    </p:extLst>
  </p:cSld>
  <p:clrMapOvr>
    <a:masterClrMapping/>
  </p:clrMapOvr>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3"/>
          <p:cNvSpPr>
            <a:spLocks noGrp="1" noChangeArrowheads="1"/>
          </p:cNvSpPr>
          <p:nvPr>
            <p:ph type="sldNum" sz="quarter" idx="12"/>
          </p:nvPr>
        </p:nvSpPr>
        <p:spPr>
          <a:ln/>
        </p:spPr>
        <p:txBody>
          <a:bodyPr/>
          <a:lstStyle>
            <a:lvl1pPr>
              <a:defRPr/>
            </a:lvl1pPr>
          </a:lstStyle>
          <a:p>
            <a:pPr>
              <a:defRPr/>
            </a:pPr>
            <a:fld id="{B2266CBE-2618-494C-98A2-E03669CA47C2}" type="slidenum">
              <a:rPr altLang="zh-CN"/>
              <a:pPr>
                <a:defRPr/>
              </a:pPr>
              <a:t>‹#›</a:t>
            </a:fld>
            <a:endParaRPr lang="zh-CN" altLang="zh-CN"/>
          </a:p>
        </p:txBody>
      </p:sp>
    </p:spTree>
    <p:extLst>
      <p:ext uri="{BB962C8B-B14F-4D97-AF65-F5344CB8AC3E}">
        <p14:creationId xmlns:p14="http://schemas.microsoft.com/office/powerpoint/2010/main" val="2396650918"/>
      </p:ext>
    </p:extLst>
  </p:cSld>
  <p:clrMapOvr>
    <a:masterClrMapping/>
  </p:clrMapOvr>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3"/>
          <p:cNvSpPr>
            <a:spLocks noGrp="1" noChangeArrowheads="1"/>
          </p:cNvSpPr>
          <p:nvPr>
            <p:ph type="sldNum" sz="quarter" idx="12"/>
          </p:nvPr>
        </p:nvSpPr>
        <p:spPr>
          <a:ln/>
        </p:spPr>
        <p:txBody>
          <a:bodyPr/>
          <a:lstStyle>
            <a:lvl1pPr>
              <a:defRPr/>
            </a:lvl1pPr>
          </a:lstStyle>
          <a:p>
            <a:pPr>
              <a:defRPr/>
            </a:pPr>
            <a:fld id="{9C0A47EE-3CD8-4E63-945B-194C75C80085}" type="slidenum">
              <a:rPr altLang="zh-CN"/>
              <a:pPr>
                <a:defRPr/>
              </a:pPr>
              <a:t>‹#›</a:t>
            </a:fld>
            <a:endParaRPr lang="zh-CN" altLang="zh-CN"/>
          </a:p>
        </p:txBody>
      </p:sp>
    </p:spTree>
    <p:extLst>
      <p:ext uri="{BB962C8B-B14F-4D97-AF65-F5344CB8AC3E}">
        <p14:creationId xmlns:p14="http://schemas.microsoft.com/office/powerpoint/2010/main" val="3789101201"/>
      </p:ext>
    </p:extLst>
  </p:cSld>
  <p:clrMapOvr>
    <a:masterClrMapping/>
  </p:clrMapOvr>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3"/>
          <p:cNvSpPr>
            <a:spLocks noGrp="1" noChangeArrowheads="1"/>
          </p:cNvSpPr>
          <p:nvPr>
            <p:ph type="sldNum" sz="quarter" idx="12"/>
          </p:nvPr>
        </p:nvSpPr>
        <p:spPr>
          <a:ln/>
        </p:spPr>
        <p:txBody>
          <a:bodyPr/>
          <a:lstStyle>
            <a:lvl1pPr>
              <a:defRPr/>
            </a:lvl1pPr>
          </a:lstStyle>
          <a:p>
            <a:pPr>
              <a:defRPr/>
            </a:pPr>
            <a:fld id="{E9322C00-C131-4F04-9208-9CF9D0903D07}" type="slidenum">
              <a:rPr altLang="zh-CN"/>
              <a:pPr>
                <a:defRPr/>
              </a:pPr>
              <a:t>‹#›</a:t>
            </a:fld>
            <a:endParaRPr lang="zh-CN" altLang="zh-CN"/>
          </a:p>
        </p:txBody>
      </p:sp>
    </p:spTree>
    <p:extLst>
      <p:ext uri="{BB962C8B-B14F-4D97-AF65-F5344CB8AC3E}">
        <p14:creationId xmlns:p14="http://schemas.microsoft.com/office/powerpoint/2010/main" val="3006625468"/>
      </p:ext>
    </p:extLst>
  </p:cSld>
  <p:clrMapOvr>
    <a:masterClrMapping/>
  </p:clrMapOvr>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3"/>
          <p:cNvSpPr>
            <a:spLocks noGrp="1" noChangeArrowheads="1"/>
          </p:cNvSpPr>
          <p:nvPr>
            <p:ph type="sldNum" sz="quarter" idx="12"/>
          </p:nvPr>
        </p:nvSpPr>
        <p:spPr>
          <a:ln/>
        </p:spPr>
        <p:txBody>
          <a:bodyPr/>
          <a:lstStyle>
            <a:lvl1pPr>
              <a:defRPr/>
            </a:lvl1pPr>
          </a:lstStyle>
          <a:p>
            <a:pPr>
              <a:defRPr/>
            </a:pPr>
            <a:fld id="{C95E44EC-3494-43E6-B6CC-BB8D15FBF319}" type="slidenum">
              <a:rPr altLang="zh-CN"/>
              <a:pPr>
                <a:defRPr/>
              </a:pPr>
              <a:t>‹#›</a:t>
            </a:fld>
            <a:endParaRPr lang="zh-CN" altLang="zh-CN"/>
          </a:p>
        </p:txBody>
      </p:sp>
    </p:spTree>
    <p:extLst>
      <p:ext uri="{BB962C8B-B14F-4D97-AF65-F5344CB8AC3E}">
        <p14:creationId xmlns:p14="http://schemas.microsoft.com/office/powerpoint/2010/main" val="3707853739"/>
      </p:ext>
    </p:extLst>
  </p:cSld>
  <p:clrMapOvr>
    <a:masterClrMapping/>
  </p:clrMapOvr>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3"/>
          <p:cNvSpPr>
            <a:spLocks noGrp="1" noChangeArrowheads="1"/>
          </p:cNvSpPr>
          <p:nvPr>
            <p:ph type="sldNum" sz="quarter" idx="12"/>
          </p:nvPr>
        </p:nvSpPr>
        <p:spPr>
          <a:ln/>
        </p:spPr>
        <p:txBody>
          <a:bodyPr/>
          <a:lstStyle>
            <a:lvl1pPr>
              <a:defRPr/>
            </a:lvl1pPr>
          </a:lstStyle>
          <a:p>
            <a:pPr>
              <a:defRPr/>
            </a:pPr>
            <a:fld id="{3F802838-8C56-434F-A5A6-9C8657A39FD9}" type="slidenum">
              <a:rPr altLang="zh-CN"/>
              <a:pPr>
                <a:defRPr/>
              </a:pPr>
              <a:t>‹#›</a:t>
            </a:fld>
            <a:endParaRPr lang="zh-CN" altLang="zh-CN"/>
          </a:p>
        </p:txBody>
      </p:sp>
    </p:spTree>
    <p:extLst>
      <p:ext uri="{BB962C8B-B14F-4D97-AF65-F5344CB8AC3E}">
        <p14:creationId xmlns:p14="http://schemas.microsoft.com/office/powerpoint/2010/main" val="3367703956"/>
      </p:ext>
    </p:extLst>
  </p:cSld>
  <p:clrMapOvr>
    <a:masterClrMapping/>
  </p:clrMapOvr>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3"/>
          <p:cNvSpPr>
            <a:spLocks noGrp="1" noChangeArrowheads="1"/>
          </p:cNvSpPr>
          <p:nvPr>
            <p:ph type="sldNum" sz="quarter" idx="12"/>
          </p:nvPr>
        </p:nvSpPr>
        <p:spPr>
          <a:ln/>
        </p:spPr>
        <p:txBody>
          <a:bodyPr/>
          <a:lstStyle>
            <a:lvl1pPr>
              <a:defRPr/>
            </a:lvl1pPr>
          </a:lstStyle>
          <a:p>
            <a:pPr>
              <a:defRPr/>
            </a:pPr>
            <a:fld id="{20C9F083-045A-4C7E-B5F1-8B8EC21F71F7}" type="slidenum">
              <a:rPr altLang="zh-CN"/>
              <a:pPr>
                <a:defRPr/>
              </a:pPr>
              <a:t>‹#›</a:t>
            </a:fld>
            <a:endParaRPr lang="zh-CN" altLang="zh-CN"/>
          </a:p>
        </p:txBody>
      </p:sp>
    </p:spTree>
    <p:extLst>
      <p:ext uri="{BB962C8B-B14F-4D97-AF65-F5344CB8AC3E}">
        <p14:creationId xmlns:p14="http://schemas.microsoft.com/office/powerpoint/2010/main" val="3438189536"/>
      </p:ext>
    </p:extLst>
  </p:cSld>
  <p:clrMapOvr>
    <a:masterClrMapping/>
  </p:clrMapOvr>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3"/>
          <p:cNvSpPr>
            <a:spLocks noGrp="1" noChangeArrowheads="1"/>
          </p:cNvSpPr>
          <p:nvPr>
            <p:ph type="sldNum" sz="quarter" idx="12"/>
          </p:nvPr>
        </p:nvSpPr>
        <p:spPr>
          <a:ln/>
        </p:spPr>
        <p:txBody>
          <a:bodyPr/>
          <a:lstStyle>
            <a:lvl1pPr>
              <a:defRPr/>
            </a:lvl1pPr>
          </a:lstStyle>
          <a:p>
            <a:pPr>
              <a:defRPr/>
            </a:pPr>
            <a:fld id="{F46FD02A-26E9-475E-A33B-A489BDED6308}" type="slidenum">
              <a:rPr altLang="zh-CN"/>
              <a:pPr>
                <a:defRPr/>
              </a:pPr>
              <a:t>‹#›</a:t>
            </a:fld>
            <a:endParaRPr lang="zh-CN" altLang="zh-CN"/>
          </a:p>
        </p:txBody>
      </p:sp>
    </p:spTree>
    <p:extLst>
      <p:ext uri="{BB962C8B-B14F-4D97-AF65-F5344CB8AC3E}">
        <p14:creationId xmlns:p14="http://schemas.microsoft.com/office/powerpoint/2010/main" val="3588824782"/>
      </p:ext>
    </p:extLst>
  </p:cSld>
  <p:clrMapOvr>
    <a:masterClrMapping/>
  </p:clrMapOvr>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1"/>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2"/>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3"/>
          <p:cNvSpPr>
            <a:spLocks noGrp="1" noChangeArrowheads="1"/>
          </p:cNvSpPr>
          <p:nvPr>
            <p:ph type="sldNum" sz="quarter" idx="12"/>
          </p:nvPr>
        </p:nvSpPr>
        <p:spPr>
          <a:ln/>
        </p:spPr>
        <p:txBody>
          <a:bodyPr/>
          <a:lstStyle>
            <a:lvl1pPr>
              <a:defRPr/>
            </a:lvl1pPr>
          </a:lstStyle>
          <a:p>
            <a:pPr>
              <a:defRPr/>
            </a:pPr>
            <a:fld id="{AA4F5DB8-8805-4A1D-9F9C-179B820BE552}" type="slidenum">
              <a:rPr altLang="zh-CN"/>
              <a:pPr>
                <a:defRPr/>
              </a:pPr>
              <a:t>‹#›</a:t>
            </a:fld>
            <a:endParaRPr lang="zh-CN" altLang="zh-CN"/>
          </a:p>
        </p:txBody>
      </p:sp>
    </p:spTree>
    <p:extLst>
      <p:ext uri="{BB962C8B-B14F-4D97-AF65-F5344CB8AC3E}">
        <p14:creationId xmlns:p14="http://schemas.microsoft.com/office/powerpoint/2010/main" val="3258916819"/>
      </p:ext>
    </p:extLst>
  </p:cSld>
  <p:clrMapOvr>
    <a:masterClrMapping/>
  </p:clrMapOvr>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914400" y="2130425"/>
            <a:ext cx="103632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zh-CN" altLang="en-US" noProof="1" smtClean="0"/>
              <a:t>单击此处编辑母版副标题样式</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E46BD0F8-2355-49B0-B67F-71BF6F34E8CD}" type="slidenum">
              <a:rPr altLang="zh-CN"/>
              <a:pPr>
                <a:defRPr/>
              </a:pPr>
              <a:t>‹#›</a:t>
            </a:fld>
            <a:endParaRPr lang="zh-CN" altLang="zh-CN"/>
          </a:p>
        </p:txBody>
      </p:sp>
    </p:spTree>
    <p:extLst>
      <p:ext uri="{BB962C8B-B14F-4D97-AF65-F5344CB8AC3E}">
        <p14:creationId xmlns:p14="http://schemas.microsoft.com/office/powerpoint/2010/main" val="260101327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3"/>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4"/>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5"/>
          <p:cNvSpPr>
            <a:spLocks noGrp="1" noChangeArrowheads="1"/>
          </p:cNvSpPr>
          <p:nvPr>
            <p:ph type="sldNum" sz="quarter" idx="12"/>
          </p:nvPr>
        </p:nvSpPr>
        <p:spPr>
          <a:ln/>
        </p:spPr>
        <p:txBody>
          <a:bodyPr/>
          <a:lstStyle>
            <a:lvl1pPr>
              <a:defRPr/>
            </a:lvl1pPr>
          </a:lstStyle>
          <a:p>
            <a:pPr>
              <a:defRPr/>
            </a:pPr>
            <a:fld id="{4C1A06BC-93B3-4A9A-A88E-4367AB3F9697}" type="slidenum">
              <a:rPr altLang="zh-CN"/>
              <a:pPr>
                <a:defRPr/>
              </a:pPr>
              <a:t>‹#›</a:t>
            </a:fld>
            <a:endParaRPr lang="zh-CN" altLang="zh-CN"/>
          </a:p>
        </p:txBody>
      </p:sp>
    </p:spTree>
    <p:extLst>
      <p:ext uri="{BB962C8B-B14F-4D97-AF65-F5344CB8AC3E}">
        <p14:creationId xmlns:p14="http://schemas.microsoft.com/office/powerpoint/2010/main" val="2138144872"/>
      </p:ext>
    </p:extLst>
  </p:cSld>
  <p:clrMapOvr>
    <a:masterClrMapping/>
  </p:clrMapOvr>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AFCB9A74-2F05-4146-939F-06A2D05202E2}" type="slidenum">
              <a:rPr altLang="zh-CN"/>
              <a:pPr>
                <a:defRPr/>
              </a:pPr>
              <a:t>‹#›</a:t>
            </a:fld>
            <a:endParaRPr lang="zh-CN" altLang="zh-CN"/>
          </a:p>
        </p:txBody>
      </p:sp>
    </p:spTree>
    <p:extLst>
      <p:ext uri="{BB962C8B-B14F-4D97-AF65-F5344CB8AC3E}">
        <p14:creationId xmlns:p14="http://schemas.microsoft.com/office/powerpoint/2010/main" val="1194092930"/>
      </p:ext>
    </p:extLst>
  </p:cSld>
  <p:clrMapOvr>
    <a:masterClrMapping/>
  </p:clrMapOvr>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963613" y="4406900"/>
            <a:ext cx="103632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963613"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zh-CN" altLang="en-US" noProof="1" smtClean="0"/>
              <a:t>单击此处编辑母版文本样式</a:t>
            </a:r>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C9116623-24C2-497E-B49C-E1BAF8429EF5}" type="slidenum">
              <a:rPr altLang="zh-CN"/>
              <a:pPr>
                <a:defRPr/>
              </a:pPr>
              <a:t>‹#›</a:t>
            </a:fld>
            <a:endParaRPr lang="zh-CN" altLang="zh-CN"/>
          </a:p>
        </p:txBody>
      </p:sp>
    </p:spTree>
    <p:extLst>
      <p:ext uri="{BB962C8B-B14F-4D97-AF65-F5344CB8AC3E}">
        <p14:creationId xmlns:p14="http://schemas.microsoft.com/office/powerpoint/2010/main" val="1442374040"/>
      </p:ext>
    </p:extLst>
  </p:cSld>
  <p:clrMapOvr>
    <a:masterClrMapping/>
  </p:clrMapOvr>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838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内容占位符 3"/>
          <p:cNvSpPr>
            <a:spLocks noGrp="1"/>
          </p:cNvSpPr>
          <p:nvPr>
            <p:ph sz="half" idx="2"/>
          </p:nvPr>
        </p:nvSpPr>
        <p:spPr>
          <a:xfrm>
            <a:off x="6172200" y="1825625"/>
            <a:ext cx="5181600" cy="43513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6"/>
          <p:cNvSpPr>
            <a:spLocks noGrp="1" noChangeArrowheads="1"/>
          </p:cNvSpPr>
          <p:nvPr>
            <p:ph type="sldNum" sz="quarter" idx="12"/>
          </p:nvPr>
        </p:nvSpPr>
        <p:spPr>
          <a:ln/>
        </p:spPr>
        <p:txBody>
          <a:bodyPr/>
          <a:lstStyle>
            <a:lvl1pPr>
              <a:defRPr/>
            </a:lvl1pPr>
          </a:lstStyle>
          <a:p>
            <a:pPr>
              <a:defRPr/>
            </a:pPr>
            <a:fld id="{86DC3EA6-BD04-4BA3-A7AB-AD857C59AE2D}" type="slidenum">
              <a:rPr altLang="zh-CN"/>
              <a:pPr>
                <a:defRPr/>
              </a:pPr>
              <a:t>‹#›</a:t>
            </a:fld>
            <a:endParaRPr lang="zh-CN" altLang="zh-CN"/>
          </a:p>
        </p:txBody>
      </p:sp>
    </p:spTree>
    <p:extLst>
      <p:ext uri="{BB962C8B-B14F-4D97-AF65-F5344CB8AC3E}">
        <p14:creationId xmlns:p14="http://schemas.microsoft.com/office/powerpoint/2010/main" val="1638330787"/>
      </p:ext>
    </p:extLst>
  </p:cSld>
  <p:clrMapOvr>
    <a:masterClrMapping/>
  </p:clrMapOvr>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274638"/>
            <a:ext cx="10972800" cy="1143000"/>
          </a:xfrm>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609600" y="1535113"/>
            <a:ext cx="53863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4" name="内容占位符 3"/>
          <p:cNvSpPr>
            <a:spLocks noGrp="1"/>
          </p:cNvSpPr>
          <p:nvPr>
            <p:ph sz="half" idx="2"/>
          </p:nvPr>
        </p:nvSpPr>
        <p:spPr>
          <a:xfrm>
            <a:off x="609600" y="2174875"/>
            <a:ext cx="53863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6192838" y="1535113"/>
            <a:ext cx="5389562"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p>
        </p:txBody>
      </p:sp>
      <p:sp>
        <p:nvSpPr>
          <p:cNvPr id="6" name="内容占位符 5"/>
          <p:cNvSpPr>
            <a:spLocks noGrp="1"/>
          </p:cNvSpPr>
          <p:nvPr>
            <p:ph sz="quarter" idx="4"/>
          </p:nvPr>
        </p:nvSpPr>
        <p:spPr>
          <a:xfrm>
            <a:off x="6192838" y="2174875"/>
            <a:ext cx="5389562"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7"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8"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9" name="灯片编号占位符 6"/>
          <p:cNvSpPr>
            <a:spLocks noGrp="1" noChangeArrowheads="1"/>
          </p:cNvSpPr>
          <p:nvPr>
            <p:ph type="sldNum" sz="quarter" idx="12"/>
          </p:nvPr>
        </p:nvSpPr>
        <p:spPr>
          <a:ln/>
        </p:spPr>
        <p:txBody>
          <a:bodyPr/>
          <a:lstStyle>
            <a:lvl1pPr>
              <a:defRPr/>
            </a:lvl1pPr>
          </a:lstStyle>
          <a:p>
            <a:pPr>
              <a:defRPr/>
            </a:pPr>
            <a:fld id="{46F47C3E-33B8-47FD-BE36-E814498443D9}" type="slidenum">
              <a:rPr altLang="zh-CN"/>
              <a:pPr>
                <a:defRPr/>
              </a:pPr>
              <a:t>‹#›</a:t>
            </a:fld>
            <a:endParaRPr lang="zh-CN" altLang="zh-CN"/>
          </a:p>
        </p:txBody>
      </p:sp>
    </p:spTree>
    <p:extLst>
      <p:ext uri="{BB962C8B-B14F-4D97-AF65-F5344CB8AC3E}">
        <p14:creationId xmlns:p14="http://schemas.microsoft.com/office/powerpoint/2010/main" val="3748167197"/>
      </p:ext>
    </p:extLst>
  </p:cSld>
  <p:clrMapOvr>
    <a:masterClrMapping/>
  </p:clrMapOvr>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4"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5" name="灯片编号占位符 6"/>
          <p:cNvSpPr>
            <a:spLocks noGrp="1" noChangeArrowheads="1"/>
          </p:cNvSpPr>
          <p:nvPr>
            <p:ph type="sldNum" sz="quarter" idx="12"/>
          </p:nvPr>
        </p:nvSpPr>
        <p:spPr>
          <a:ln/>
        </p:spPr>
        <p:txBody>
          <a:bodyPr/>
          <a:lstStyle>
            <a:lvl1pPr>
              <a:defRPr/>
            </a:lvl1pPr>
          </a:lstStyle>
          <a:p>
            <a:pPr>
              <a:defRPr/>
            </a:pPr>
            <a:fld id="{C0C06DE7-32F7-443A-9744-470F63CB94D5}" type="slidenum">
              <a:rPr altLang="zh-CN"/>
              <a:pPr>
                <a:defRPr/>
              </a:pPr>
              <a:t>‹#›</a:t>
            </a:fld>
            <a:endParaRPr lang="zh-CN" altLang="zh-CN"/>
          </a:p>
        </p:txBody>
      </p:sp>
    </p:spTree>
    <p:extLst>
      <p:ext uri="{BB962C8B-B14F-4D97-AF65-F5344CB8AC3E}">
        <p14:creationId xmlns:p14="http://schemas.microsoft.com/office/powerpoint/2010/main" val="415188567"/>
      </p:ext>
    </p:extLst>
  </p:cSld>
  <p:clrMapOvr>
    <a:masterClrMapping/>
  </p:clrMapOvr>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3"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4" name="灯片编号占位符 6"/>
          <p:cNvSpPr>
            <a:spLocks noGrp="1" noChangeArrowheads="1"/>
          </p:cNvSpPr>
          <p:nvPr>
            <p:ph type="sldNum" sz="quarter" idx="12"/>
          </p:nvPr>
        </p:nvSpPr>
        <p:spPr>
          <a:ln/>
        </p:spPr>
        <p:txBody>
          <a:bodyPr/>
          <a:lstStyle>
            <a:lvl1pPr>
              <a:defRPr/>
            </a:lvl1pPr>
          </a:lstStyle>
          <a:p>
            <a:pPr>
              <a:defRPr/>
            </a:pPr>
            <a:fld id="{C383D4DB-F40E-4325-9B4A-CA4DF3837553}" type="slidenum">
              <a:rPr altLang="zh-CN"/>
              <a:pPr>
                <a:defRPr/>
              </a:pPr>
              <a:t>‹#›</a:t>
            </a:fld>
            <a:endParaRPr lang="zh-CN" altLang="zh-CN"/>
          </a:p>
        </p:txBody>
      </p:sp>
    </p:spTree>
    <p:extLst>
      <p:ext uri="{BB962C8B-B14F-4D97-AF65-F5344CB8AC3E}">
        <p14:creationId xmlns:p14="http://schemas.microsoft.com/office/powerpoint/2010/main" val="1259296733"/>
      </p:ext>
    </p:extLst>
  </p:cSld>
  <p:clrMapOvr>
    <a:masterClrMapping/>
  </p:clrMapOvr>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73050"/>
            <a:ext cx="40116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4767263" y="273050"/>
            <a:ext cx="681513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609600" y="1435100"/>
            <a:ext cx="40116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6"/>
          <p:cNvSpPr>
            <a:spLocks noGrp="1" noChangeArrowheads="1"/>
          </p:cNvSpPr>
          <p:nvPr>
            <p:ph type="sldNum" sz="quarter" idx="12"/>
          </p:nvPr>
        </p:nvSpPr>
        <p:spPr>
          <a:ln/>
        </p:spPr>
        <p:txBody>
          <a:bodyPr/>
          <a:lstStyle>
            <a:lvl1pPr>
              <a:defRPr/>
            </a:lvl1pPr>
          </a:lstStyle>
          <a:p>
            <a:pPr>
              <a:defRPr/>
            </a:pPr>
            <a:fld id="{7737086E-829A-43AC-BB19-80CB6914F5EB}" type="slidenum">
              <a:rPr altLang="zh-CN"/>
              <a:pPr>
                <a:defRPr/>
              </a:pPr>
              <a:t>‹#›</a:t>
            </a:fld>
            <a:endParaRPr lang="zh-CN" altLang="zh-CN"/>
          </a:p>
        </p:txBody>
      </p:sp>
    </p:spTree>
    <p:extLst>
      <p:ext uri="{BB962C8B-B14F-4D97-AF65-F5344CB8AC3E}">
        <p14:creationId xmlns:p14="http://schemas.microsoft.com/office/powerpoint/2010/main" val="262888258"/>
      </p:ext>
    </p:extLst>
  </p:cSld>
  <p:clrMapOvr>
    <a:masterClrMapping/>
  </p:clrMapOvr>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2389188" y="4800600"/>
            <a:ext cx="73152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2389188"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smtClean="0"/>
          </a:p>
        </p:txBody>
      </p:sp>
      <p:sp>
        <p:nvSpPr>
          <p:cNvPr id="4" name="文本占位符 3"/>
          <p:cNvSpPr>
            <a:spLocks noGrp="1"/>
          </p:cNvSpPr>
          <p:nvPr>
            <p:ph type="body" sz="half" idx="2"/>
          </p:nvPr>
        </p:nvSpPr>
        <p:spPr>
          <a:xfrm>
            <a:off x="2389188"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p>
        </p:txBody>
      </p:sp>
      <p:sp>
        <p:nvSpPr>
          <p:cNvPr id="5"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6"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7" name="灯片编号占位符 6"/>
          <p:cNvSpPr>
            <a:spLocks noGrp="1" noChangeArrowheads="1"/>
          </p:cNvSpPr>
          <p:nvPr>
            <p:ph type="sldNum" sz="quarter" idx="12"/>
          </p:nvPr>
        </p:nvSpPr>
        <p:spPr>
          <a:ln/>
        </p:spPr>
        <p:txBody>
          <a:bodyPr/>
          <a:lstStyle>
            <a:lvl1pPr>
              <a:defRPr/>
            </a:lvl1pPr>
          </a:lstStyle>
          <a:p>
            <a:pPr>
              <a:defRPr/>
            </a:pPr>
            <a:fld id="{AEDA951E-FDAF-4283-AB82-54B974FABAB7}" type="slidenum">
              <a:rPr altLang="zh-CN"/>
              <a:pPr>
                <a:defRPr/>
              </a:pPr>
              <a:t>‹#›</a:t>
            </a:fld>
            <a:endParaRPr lang="zh-CN" altLang="zh-CN"/>
          </a:p>
        </p:txBody>
      </p:sp>
    </p:spTree>
    <p:extLst>
      <p:ext uri="{BB962C8B-B14F-4D97-AF65-F5344CB8AC3E}">
        <p14:creationId xmlns:p14="http://schemas.microsoft.com/office/powerpoint/2010/main" val="211669976"/>
      </p:ext>
    </p:extLst>
  </p:cSld>
  <p:clrMapOvr>
    <a:masterClrMapping/>
  </p:clrMapOvr>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93BCFD34-8D68-4B6C-A9CD-9DBED99D2D13}" type="slidenum">
              <a:rPr altLang="zh-CN"/>
              <a:pPr>
                <a:defRPr/>
              </a:pPr>
              <a:t>‹#›</a:t>
            </a:fld>
            <a:endParaRPr lang="zh-CN" altLang="zh-CN"/>
          </a:p>
        </p:txBody>
      </p:sp>
    </p:spTree>
    <p:extLst>
      <p:ext uri="{BB962C8B-B14F-4D97-AF65-F5344CB8AC3E}">
        <p14:creationId xmlns:p14="http://schemas.microsoft.com/office/powerpoint/2010/main" val="2824598453"/>
      </p:ext>
    </p:extLst>
  </p:cSld>
  <p:clrMapOvr>
    <a:masterClrMapping/>
  </p:clrMapOvr>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noProof="1" smtClean="0"/>
              <a:t>单击此处编辑母版文本样式</a:t>
            </a:r>
          </a:p>
          <a:p>
            <a:pPr lvl="1"/>
            <a:r>
              <a:rPr lang="zh-CN" altLang="en-US" noProof="1" smtClean="0"/>
              <a:t>第二级</a:t>
            </a:r>
          </a:p>
          <a:p>
            <a:pPr lvl="2"/>
            <a:r>
              <a:rPr lang="zh-CN" altLang="en-US" noProof="1" smtClean="0"/>
              <a:t>第三级</a:t>
            </a:r>
          </a:p>
          <a:p>
            <a:pPr lvl="3"/>
            <a:r>
              <a:rPr lang="zh-CN" altLang="en-US" noProof="1" smtClean="0"/>
              <a:t>第四级</a:t>
            </a:r>
          </a:p>
          <a:p>
            <a:pPr lvl="4"/>
            <a:r>
              <a:rPr lang="zh-CN" altLang="en-US" noProof="1" smtClean="0"/>
              <a:t>第五级</a:t>
            </a:r>
            <a:endParaRPr lang="zh-CN" altLang="en-US" noProof="1"/>
          </a:p>
        </p:txBody>
      </p:sp>
      <p:sp>
        <p:nvSpPr>
          <p:cNvPr id="4" name="日期占位符 4"/>
          <p:cNvSpPr>
            <a:spLocks noGrp="1" noChangeArrowheads="1"/>
          </p:cNvSpPr>
          <p:nvPr>
            <p:ph type="dt" sz="half" idx="10"/>
          </p:nvPr>
        </p:nvSpPr>
        <p:spPr>
          <a:ln/>
        </p:spPr>
        <p:txBody>
          <a:bodyPr/>
          <a:lstStyle>
            <a:lvl1pPr>
              <a:defRPr/>
            </a:lvl1pPr>
          </a:lstStyle>
          <a:p>
            <a:pPr>
              <a:defRPr/>
            </a:pPr>
            <a:endParaRPr lang="zh-CN" altLang="en-US"/>
          </a:p>
        </p:txBody>
      </p:sp>
      <p:sp>
        <p:nvSpPr>
          <p:cNvPr id="5" name="页脚占位符 5"/>
          <p:cNvSpPr>
            <a:spLocks noGrp="1" noChangeArrowheads="1"/>
          </p:cNvSpPr>
          <p:nvPr>
            <p:ph type="ftr" sz="quarter" idx="11"/>
          </p:nvPr>
        </p:nvSpPr>
        <p:spPr>
          <a:ln/>
        </p:spPr>
        <p:txBody>
          <a:bodyPr/>
          <a:lstStyle>
            <a:lvl1pPr>
              <a:defRPr/>
            </a:lvl1pPr>
          </a:lstStyle>
          <a:p>
            <a:pPr>
              <a:defRPr/>
            </a:pPr>
            <a:endParaRPr lang="zh-CN" altLang="en-US"/>
          </a:p>
        </p:txBody>
      </p:sp>
      <p:sp>
        <p:nvSpPr>
          <p:cNvPr id="6" name="灯片编号占位符 6"/>
          <p:cNvSpPr>
            <a:spLocks noGrp="1" noChangeArrowheads="1"/>
          </p:cNvSpPr>
          <p:nvPr>
            <p:ph type="sldNum" sz="quarter" idx="12"/>
          </p:nvPr>
        </p:nvSpPr>
        <p:spPr>
          <a:ln/>
        </p:spPr>
        <p:txBody>
          <a:bodyPr/>
          <a:lstStyle>
            <a:lvl1pPr>
              <a:defRPr/>
            </a:lvl1pPr>
          </a:lstStyle>
          <a:p>
            <a:pPr>
              <a:defRPr/>
            </a:pPr>
            <a:fld id="{03F2D610-8BAD-4A00-801B-7E2517263C89}" type="slidenum">
              <a:rPr altLang="zh-CN"/>
              <a:pPr>
                <a:defRPr/>
              </a:pPr>
              <a:t>‹#›</a:t>
            </a:fld>
            <a:endParaRPr lang="zh-CN" altLang="zh-CN"/>
          </a:p>
        </p:txBody>
      </p:sp>
    </p:spTree>
    <p:extLst>
      <p:ext uri="{BB962C8B-B14F-4D97-AF65-F5344CB8AC3E}">
        <p14:creationId xmlns:p14="http://schemas.microsoft.com/office/powerpoint/2010/main" val="236410807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10.xml.rels><?xml version="1.0" encoding="UTF-8" standalone="yes"?>
<Relationships xmlns="http://schemas.openxmlformats.org/package/2006/relationships"><Relationship Id="rId8" Type="http://schemas.openxmlformats.org/officeDocument/2006/relationships/slideLayout" Target="../slideLayouts/slideLayout107.xml"/><Relationship Id="rId3" Type="http://schemas.openxmlformats.org/officeDocument/2006/relationships/slideLayout" Target="../slideLayouts/slideLayout102.xml"/><Relationship Id="rId7" Type="http://schemas.openxmlformats.org/officeDocument/2006/relationships/slideLayout" Target="../slideLayouts/slideLayout106.xml"/><Relationship Id="rId12" Type="http://schemas.openxmlformats.org/officeDocument/2006/relationships/theme" Target="../theme/theme10.xml"/><Relationship Id="rId2" Type="http://schemas.openxmlformats.org/officeDocument/2006/relationships/slideLayout" Target="../slideLayouts/slideLayout101.xml"/><Relationship Id="rId1" Type="http://schemas.openxmlformats.org/officeDocument/2006/relationships/slideLayout" Target="../slideLayouts/slideLayout100.xml"/><Relationship Id="rId6" Type="http://schemas.openxmlformats.org/officeDocument/2006/relationships/slideLayout" Target="../slideLayouts/slideLayout105.xml"/><Relationship Id="rId11" Type="http://schemas.openxmlformats.org/officeDocument/2006/relationships/slideLayout" Target="../slideLayouts/slideLayout110.xml"/><Relationship Id="rId5" Type="http://schemas.openxmlformats.org/officeDocument/2006/relationships/slideLayout" Target="../slideLayouts/slideLayout104.xml"/><Relationship Id="rId10" Type="http://schemas.openxmlformats.org/officeDocument/2006/relationships/slideLayout" Target="../slideLayouts/slideLayout109.xml"/><Relationship Id="rId4" Type="http://schemas.openxmlformats.org/officeDocument/2006/relationships/slideLayout" Target="../slideLayouts/slideLayout103.xml"/><Relationship Id="rId9" Type="http://schemas.openxmlformats.org/officeDocument/2006/relationships/slideLayout" Target="../slideLayouts/slideLayout108.xml"/></Relationships>
</file>

<file path=ppt/slideMasters/_rels/slideMaster11.xml.rels><?xml version="1.0" encoding="UTF-8" standalone="yes"?>
<Relationships xmlns="http://schemas.openxmlformats.org/package/2006/relationships"><Relationship Id="rId8" Type="http://schemas.openxmlformats.org/officeDocument/2006/relationships/slideLayout" Target="../slideLayouts/slideLayout118.xml"/><Relationship Id="rId3" Type="http://schemas.openxmlformats.org/officeDocument/2006/relationships/slideLayout" Target="../slideLayouts/slideLayout113.xml"/><Relationship Id="rId7" Type="http://schemas.openxmlformats.org/officeDocument/2006/relationships/slideLayout" Target="../slideLayouts/slideLayout117.xml"/><Relationship Id="rId12" Type="http://schemas.openxmlformats.org/officeDocument/2006/relationships/theme" Target="../theme/theme11.xml"/><Relationship Id="rId2" Type="http://schemas.openxmlformats.org/officeDocument/2006/relationships/slideLayout" Target="../slideLayouts/slideLayout112.xml"/><Relationship Id="rId1" Type="http://schemas.openxmlformats.org/officeDocument/2006/relationships/slideLayout" Target="../slideLayouts/slideLayout111.xml"/><Relationship Id="rId6" Type="http://schemas.openxmlformats.org/officeDocument/2006/relationships/slideLayout" Target="../slideLayouts/slideLayout116.xml"/><Relationship Id="rId11" Type="http://schemas.openxmlformats.org/officeDocument/2006/relationships/slideLayout" Target="../slideLayouts/slideLayout121.xml"/><Relationship Id="rId5" Type="http://schemas.openxmlformats.org/officeDocument/2006/relationships/slideLayout" Target="../slideLayouts/slideLayout115.xml"/><Relationship Id="rId10" Type="http://schemas.openxmlformats.org/officeDocument/2006/relationships/slideLayout" Target="../slideLayouts/slideLayout120.xml"/><Relationship Id="rId4" Type="http://schemas.openxmlformats.org/officeDocument/2006/relationships/slideLayout" Target="../slideLayouts/slideLayout114.xml"/><Relationship Id="rId9" Type="http://schemas.openxmlformats.org/officeDocument/2006/relationships/slideLayout" Target="../slideLayouts/slideLayout119.xml"/></Relationships>
</file>

<file path=ppt/slideMasters/_rels/slideMaster12.xml.rels><?xml version="1.0" encoding="UTF-8" standalone="yes"?>
<Relationships xmlns="http://schemas.openxmlformats.org/package/2006/relationships"><Relationship Id="rId8" Type="http://schemas.openxmlformats.org/officeDocument/2006/relationships/slideLayout" Target="../slideLayouts/slideLayout129.xml"/><Relationship Id="rId3" Type="http://schemas.openxmlformats.org/officeDocument/2006/relationships/slideLayout" Target="../slideLayouts/slideLayout124.xml"/><Relationship Id="rId7" Type="http://schemas.openxmlformats.org/officeDocument/2006/relationships/slideLayout" Target="../slideLayouts/slideLayout128.xml"/><Relationship Id="rId12" Type="http://schemas.openxmlformats.org/officeDocument/2006/relationships/theme" Target="../theme/theme12.xml"/><Relationship Id="rId2" Type="http://schemas.openxmlformats.org/officeDocument/2006/relationships/slideLayout" Target="../slideLayouts/slideLayout123.xml"/><Relationship Id="rId1" Type="http://schemas.openxmlformats.org/officeDocument/2006/relationships/slideLayout" Target="../slideLayouts/slideLayout122.xml"/><Relationship Id="rId6" Type="http://schemas.openxmlformats.org/officeDocument/2006/relationships/slideLayout" Target="../slideLayouts/slideLayout127.xml"/><Relationship Id="rId11" Type="http://schemas.openxmlformats.org/officeDocument/2006/relationships/slideLayout" Target="../slideLayouts/slideLayout132.xml"/><Relationship Id="rId5" Type="http://schemas.openxmlformats.org/officeDocument/2006/relationships/slideLayout" Target="../slideLayouts/slideLayout126.xml"/><Relationship Id="rId10" Type="http://schemas.openxmlformats.org/officeDocument/2006/relationships/slideLayout" Target="../slideLayouts/slideLayout131.xml"/><Relationship Id="rId4" Type="http://schemas.openxmlformats.org/officeDocument/2006/relationships/slideLayout" Target="../slideLayouts/slideLayout125.xml"/><Relationship Id="rId9" Type="http://schemas.openxmlformats.org/officeDocument/2006/relationships/slideLayout" Target="../slideLayouts/slideLayout130.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1.xml"/><Relationship Id="rId3" Type="http://schemas.openxmlformats.org/officeDocument/2006/relationships/slideLayout" Target="../slideLayouts/slideLayout36.xml"/><Relationship Id="rId7" Type="http://schemas.openxmlformats.org/officeDocument/2006/relationships/slideLayout" Target="../slideLayouts/slideLayout40.xml"/><Relationship Id="rId12" Type="http://schemas.openxmlformats.org/officeDocument/2006/relationships/theme" Target="../theme/theme4.xml"/><Relationship Id="rId2" Type="http://schemas.openxmlformats.org/officeDocument/2006/relationships/slideLayout" Target="../slideLayouts/slideLayout35.xml"/><Relationship Id="rId1" Type="http://schemas.openxmlformats.org/officeDocument/2006/relationships/slideLayout" Target="../slideLayouts/slideLayout34.xml"/><Relationship Id="rId6" Type="http://schemas.openxmlformats.org/officeDocument/2006/relationships/slideLayout" Target="../slideLayouts/slideLayout39.xml"/><Relationship Id="rId11" Type="http://schemas.openxmlformats.org/officeDocument/2006/relationships/slideLayout" Target="../slideLayouts/slideLayout44.xml"/><Relationship Id="rId5" Type="http://schemas.openxmlformats.org/officeDocument/2006/relationships/slideLayout" Target="../slideLayouts/slideLayout38.xml"/><Relationship Id="rId10" Type="http://schemas.openxmlformats.org/officeDocument/2006/relationships/slideLayout" Target="../slideLayouts/slideLayout43.xml"/><Relationship Id="rId4" Type="http://schemas.openxmlformats.org/officeDocument/2006/relationships/slideLayout" Target="../slideLayouts/slideLayout37.xml"/><Relationship Id="rId9" Type="http://schemas.openxmlformats.org/officeDocument/2006/relationships/slideLayout" Target="../slideLayouts/slideLayout42.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52.xml"/><Relationship Id="rId3" Type="http://schemas.openxmlformats.org/officeDocument/2006/relationships/slideLayout" Target="../slideLayouts/slideLayout47.xml"/><Relationship Id="rId7" Type="http://schemas.openxmlformats.org/officeDocument/2006/relationships/slideLayout" Target="../slideLayouts/slideLayout51.xml"/><Relationship Id="rId12" Type="http://schemas.openxmlformats.org/officeDocument/2006/relationships/theme" Target="../theme/theme5.xml"/><Relationship Id="rId2" Type="http://schemas.openxmlformats.org/officeDocument/2006/relationships/slideLayout" Target="../slideLayouts/slideLayout46.xml"/><Relationship Id="rId1" Type="http://schemas.openxmlformats.org/officeDocument/2006/relationships/slideLayout" Target="../slideLayouts/slideLayout45.xml"/><Relationship Id="rId6" Type="http://schemas.openxmlformats.org/officeDocument/2006/relationships/slideLayout" Target="../slideLayouts/slideLayout50.xml"/><Relationship Id="rId11" Type="http://schemas.openxmlformats.org/officeDocument/2006/relationships/slideLayout" Target="../slideLayouts/slideLayout55.xml"/><Relationship Id="rId5" Type="http://schemas.openxmlformats.org/officeDocument/2006/relationships/slideLayout" Target="../slideLayouts/slideLayout49.xml"/><Relationship Id="rId10" Type="http://schemas.openxmlformats.org/officeDocument/2006/relationships/slideLayout" Target="../slideLayouts/slideLayout54.xml"/><Relationship Id="rId4" Type="http://schemas.openxmlformats.org/officeDocument/2006/relationships/slideLayout" Target="../slideLayouts/slideLayout48.xml"/><Relationship Id="rId9" Type="http://schemas.openxmlformats.org/officeDocument/2006/relationships/slideLayout" Target="../slideLayouts/slideLayout53.xml"/></Relationships>
</file>

<file path=ppt/slideMasters/_rels/slideMaster6.xml.rels><?xml version="1.0" encoding="UTF-8" standalone="yes"?>
<Relationships xmlns="http://schemas.openxmlformats.org/package/2006/relationships"><Relationship Id="rId8" Type="http://schemas.openxmlformats.org/officeDocument/2006/relationships/slideLayout" Target="../slideLayouts/slideLayout63.xml"/><Relationship Id="rId3" Type="http://schemas.openxmlformats.org/officeDocument/2006/relationships/slideLayout" Target="../slideLayouts/slideLayout58.xml"/><Relationship Id="rId7" Type="http://schemas.openxmlformats.org/officeDocument/2006/relationships/slideLayout" Target="../slideLayouts/slideLayout62.xml"/><Relationship Id="rId12" Type="http://schemas.openxmlformats.org/officeDocument/2006/relationships/theme" Target="../theme/theme6.xml"/><Relationship Id="rId2" Type="http://schemas.openxmlformats.org/officeDocument/2006/relationships/slideLayout" Target="../slideLayouts/slideLayout57.xml"/><Relationship Id="rId1" Type="http://schemas.openxmlformats.org/officeDocument/2006/relationships/slideLayout" Target="../slideLayouts/slideLayout56.xml"/><Relationship Id="rId6" Type="http://schemas.openxmlformats.org/officeDocument/2006/relationships/slideLayout" Target="../slideLayouts/slideLayout61.xml"/><Relationship Id="rId11" Type="http://schemas.openxmlformats.org/officeDocument/2006/relationships/slideLayout" Target="../slideLayouts/slideLayout66.xml"/><Relationship Id="rId5" Type="http://schemas.openxmlformats.org/officeDocument/2006/relationships/slideLayout" Target="../slideLayouts/slideLayout60.xml"/><Relationship Id="rId10" Type="http://schemas.openxmlformats.org/officeDocument/2006/relationships/slideLayout" Target="../slideLayouts/slideLayout65.xml"/><Relationship Id="rId4" Type="http://schemas.openxmlformats.org/officeDocument/2006/relationships/slideLayout" Target="../slideLayouts/slideLayout59.xml"/><Relationship Id="rId9" Type="http://schemas.openxmlformats.org/officeDocument/2006/relationships/slideLayout" Target="../slideLayouts/slideLayout64.xml"/></Relationships>
</file>

<file path=ppt/slideMasters/_rels/slideMaster7.xml.rels><?xml version="1.0" encoding="UTF-8" standalone="yes"?>
<Relationships xmlns="http://schemas.openxmlformats.org/package/2006/relationships"><Relationship Id="rId8" Type="http://schemas.openxmlformats.org/officeDocument/2006/relationships/slideLayout" Target="../slideLayouts/slideLayout74.xml"/><Relationship Id="rId3" Type="http://schemas.openxmlformats.org/officeDocument/2006/relationships/slideLayout" Target="../slideLayouts/slideLayout69.xml"/><Relationship Id="rId7" Type="http://schemas.openxmlformats.org/officeDocument/2006/relationships/slideLayout" Target="../slideLayouts/slideLayout73.xml"/><Relationship Id="rId12" Type="http://schemas.openxmlformats.org/officeDocument/2006/relationships/theme" Target="../theme/theme7.xml"/><Relationship Id="rId2" Type="http://schemas.openxmlformats.org/officeDocument/2006/relationships/slideLayout" Target="../slideLayouts/slideLayout68.xml"/><Relationship Id="rId1" Type="http://schemas.openxmlformats.org/officeDocument/2006/relationships/slideLayout" Target="../slideLayouts/slideLayout67.xml"/><Relationship Id="rId6" Type="http://schemas.openxmlformats.org/officeDocument/2006/relationships/slideLayout" Target="../slideLayouts/slideLayout72.xml"/><Relationship Id="rId11" Type="http://schemas.openxmlformats.org/officeDocument/2006/relationships/slideLayout" Target="../slideLayouts/slideLayout77.xml"/><Relationship Id="rId5" Type="http://schemas.openxmlformats.org/officeDocument/2006/relationships/slideLayout" Target="../slideLayouts/slideLayout71.xml"/><Relationship Id="rId10" Type="http://schemas.openxmlformats.org/officeDocument/2006/relationships/slideLayout" Target="../slideLayouts/slideLayout76.xml"/><Relationship Id="rId4" Type="http://schemas.openxmlformats.org/officeDocument/2006/relationships/slideLayout" Target="../slideLayouts/slideLayout70.xml"/><Relationship Id="rId9" Type="http://schemas.openxmlformats.org/officeDocument/2006/relationships/slideLayout" Target="../slideLayouts/slideLayout75.xml"/></Relationships>
</file>

<file path=ppt/slideMasters/_rels/slideMaster8.xml.rels><?xml version="1.0" encoding="UTF-8" standalone="yes"?>
<Relationships xmlns="http://schemas.openxmlformats.org/package/2006/relationships"><Relationship Id="rId8" Type="http://schemas.openxmlformats.org/officeDocument/2006/relationships/slideLayout" Target="../slideLayouts/slideLayout85.xml"/><Relationship Id="rId3" Type="http://schemas.openxmlformats.org/officeDocument/2006/relationships/slideLayout" Target="../slideLayouts/slideLayout80.xml"/><Relationship Id="rId7" Type="http://schemas.openxmlformats.org/officeDocument/2006/relationships/slideLayout" Target="../slideLayouts/slideLayout84.xml"/><Relationship Id="rId12" Type="http://schemas.openxmlformats.org/officeDocument/2006/relationships/theme" Target="../theme/theme8.xml"/><Relationship Id="rId2" Type="http://schemas.openxmlformats.org/officeDocument/2006/relationships/slideLayout" Target="../slideLayouts/slideLayout79.xml"/><Relationship Id="rId1" Type="http://schemas.openxmlformats.org/officeDocument/2006/relationships/slideLayout" Target="../slideLayouts/slideLayout78.xml"/><Relationship Id="rId6" Type="http://schemas.openxmlformats.org/officeDocument/2006/relationships/slideLayout" Target="../slideLayouts/slideLayout83.xml"/><Relationship Id="rId11" Type="http://schemas.openxmlformats.org/officeDocument/2006/relationships/slideLayout" Target="../slideLayouts/slideLayout88.xml"/><Relationship Id="rId5" Type="http://schemas.openxmlformats.org/officeDocument/2006/relationships/slideLayout" Target="../slideLayouts/slideLayout82.xml"/><Relationship Id="rId10" Type="http://schemas.openxmlformats.org/officeDocument/2006/relationships/slideLayout" Target="../slideLayouts/slideLayout87.xml"/><Relationship Id="rId4" Type="http://schemas.openxmlformats.org/officeDocument/2006/relationships/slideLayout" Target="../slideLayouts/slideLayout81.xml"/><Relationship Id="rId9" Type="http://schemas.openxmlformats.org/officeDocument/2006/relationships/slideLayout" Target="../slideLayouts/slideLayout86.xml"/></Relationships>
</file>

<file path=ppt/slideMasters/_rels/slideMaster9.xml.rels><?xml version="1.0" encoding="UTF-8" standalone="yes"?>
<Relationships xmlns="http://schemas.openxmlformats.org/package/2006/relationships"><Relationship Id="rId8" Type="http://schemas.openxmlformats.org/officeDocument/2006/relationships/slideLayout" Target="../slideLayouts/slideLayout96.xml"/><Relationship Id="rId3" Type="http://schemas.openxmlformats.org/officeDocument/2006/relationships/slideLayout" Target="../slideLayouts/slideLayout91.xml"/><Relationship Id="rId7" Type="http://schemas.openxmlformats.org/officeDocument/2006/relationships/slideLayout" Target="../slideLayouts/slideLayout95.xml"/><Relationship Id="rId12" Type="http://schemas.openxmlformats.org/officeDocument/2006/relationships/theme" Target="../theme/theme9.xml"/><Relationship Id="rId2" Type="http://schemas.openxmlformats.org/officeDocument/2006/relationships/slideLayout" Target="../slideLayouts/slideLayout90.xml"/><Relationship Id="rId1" Type="http://schemas.openxmlformats.org/officeDocument/2006/relationships/slideLayout" Target="../slideLayouts/slideLayout89.xml"/><Relationship Id="rId6" Type="http://schemas.openxmlformats.org/officeDocument/2006/relationships/slideLayout" Target="../slideLayouts/slideLayout94.xml"/><Relationship Id="rId11" Type="http://schemas.openxmlformats.org/officeDocument/2006/relationships/slideLayout" Target="../slideLayouts/slideLayout99.xml"/><Relationship Id="rId5" Type="http://schemas.openxmlformats.org/officeDocument/2006/relationships/slideLayout" Target="../slideLayouts/slideLayout93.xml"/><Relationship Id="rId10" Type="http://schemas.openxmlformats.org/officeDocument/2006/relationships/slideLayout" Target="../slideLayouts/slideLayout98.xml"/><Relationship Id="rId4" Type="http://schemas.openxmlformats.org/officeDocument/2006/relationships/slideLayout" Target="../slideLayouts/slideLayout92.xml"/><Relationship Id="rId9" Type="http://schemas.openxmlformats.org/officeDocument/2006/relationships/slideLayout" Target="../slideLayouts/slideLayout97.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1026"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027"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1028" name="日期占位符 3"/>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1" hangingPunct="1">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029" name="页脚占位符 4"/>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1" hangingPunct="1">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030" name="灯片编号占位符 5"/>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611BDD49-8FEC-4E45-B8FA-68E47DE7B06E}"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718" r:id="rId1"/>
    <p:sldLayoutId id="2147483719" r:id="rId2"/>
    <p:sldLayoutId id="2147483720" r:id="rId3"/>
    <p:sldLayoutId id="2147483721" r:id="rId4"/>
    <p:sldLayoutId id="2147483722" r:id="rId5"/>
    <p:sldLayoutId id="2147483723" r:id="rId6"/>
    <p:sldLayoutId id="2147483724" r:id="rId7"/>
    <p:sldLayoutId id="2147483725" r:id="rId8"/>
    <p:sldLayoutId id="2147483726" r:id="rId9"/>
    <p:sldLayoutId id="2147483727" r:id="rId10"/>
    <p:sldLayoutId id="2147483728" r:id="rId11"/>
  </p:sldLayoutIdLst>
  <p:timing>
    <p:tnLst>
      <p:par>
        <p:cTn id="1" dur="indefinite" restart="never" nodeType="tmRoot"/>
      </p:par>
    </p:tnLst>
  </p:timing>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eaLnBrk="0" fontAlgn="base" hangingPunct="0">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eaLnBrk="0" fontAlgn="base" hangingPunct="0">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eaLnBrk="0" fontAlgn="base" hangingPunct="0">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eaLnBrk="0" fontAlgn="base" hangingPunct="0">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eaLnBrk="0" fontAlgn="base" hangingPunct="0">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eaLnBrk="0" fontAlgn="base" hangingPunct="0">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eaLnBrk="0" fontAlgn="base" hangingPunct="0">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eaLnBrk="0" fontAlgn="base" hangingPunct="0">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11266"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1267"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12292" name="日期占位符 4"/>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2293" name="页脚占位符 5"/>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2294" name="灯片编号占位符 6"/>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F0451917-94CB-4205-95BF-70310D013A34}"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828" r:id="rId1"/>
    <p:sldLayoutId id="2147483829" r:id="rId2"/>
    <p:sldLayoutId id="2147483830" r:id="rId3"/>
    <p:sldLayoutId id="2147483831" r:id="rId4"/>
    <p:sldLayoutId id="2147483832" r:id="rId5"/>
    <p:sldLayoutId id="2147483833" r:id="rId6"/>
    <p:sldLayoutId id="2147483834" r:id="rId7"/>
    <p:sldLayoutId id="2147483835" r:id="rId8"/>
    <p:sldLayoutId id="2147483836" r:id="rId9"/>
    <p:sldLayoutId id="2147483837" r:id="rId10"/>
    <p:sldLayoutId id="2147483838"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12290"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2291"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13316" name="日期占位符 3"/>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3317" name="页脚占位符 4"/>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3318" name="灯片编号占位符 5"/>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D0C160DD-2DC9-4108-93B2-9D6AC9434494}"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839" r:id="rId1"/>
    <p:sldLayoutId id="2147483840" r:id="rId2"/>
    <p:sldLayoutId id="2147483841" r:id="rId3"/>
    <p:sldLayoutId id="2147483842" r:id="rId4"/>
    <p:sldLayoutId id="2147483843" r:id="rId5"/>
    <p:sldLayoutId id="2147483844" r:id="rId6"/>
    <p:sldLayoutId id="2147483845" r:id="rId7"/>
    <p:sldLayoutId id="2147483846" r:id="rId8"/>
    <p:sldLayoutId id="2147483847" r:id="rId9"/>
    <p:sldLayoutId id="2147483848" r:id="rId10"/>
    <p:sldLayoutId id="2147483849"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12.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13314"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3315"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14340" name="日期占位符 3"/>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4341" name="页脚占位符 4"/>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4342" name="灯片编号占位符 5"/>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6D136848-EB19-40BA-8159-6BAB05E71B5C}"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850" r:id="rId1"/>
    <p:sldLayoutId id="2147483851" r:id="rId2"/>
    <p:sldLayoutId id="2147483852" r:id="rId3"/>
    <p:sldLayoutId id="2147483853" r:id="rId4"/>
    <p:sldLayoutId id="2147483854" r:id="rId5"/>
    <p:sldLayoutId id="2147483855" r:id="rId6"/>
    <p:sldLayoutId id="2147483856" r:id="rId7"/>
    <p:sldLayoutId id="2147483857" r:id="rId8"/>
    <p:sldLayoutId id="2147483858" r:id="rId9"/>
    <p:sldLayoutId id="2147483859" r:id="rId10"/>
    <p:sldLayoutId id="2147483860"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2050"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2051"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3076" name="日期占位符 3"/>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1" hangingPunct="1">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3077" name="页脚占位符 4"/>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1" hangingPunct="1">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3078" name="灯片编号占位符 5"/>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260138CA-5ED8-40A3-94F0-E8EE0EEF629D}"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729" r:id="rId1"/>
    <p:sldLayoutId id="2147483730" r:id="rId2"/>
    <p:sldLayoutId id="2147483731" r:id="rId3"/>
    <p:sldLayoutId id="2147483732" r:id="rId4"/>
    <p:sldLayoutId id="2147483733" r:id="rId5"/>
    <p:sldLayoutId id="2147483734" r:id="rId6"/>
    <p:sldLayoutId id="2147483735" r:id="rId7"/>
    <p:sldLayoutId id="2147483736" r:id="rId8"/>
    <p:sldLayoutId id="2147483737" r:id="rId9"/>
    <p:sldLayoutId id="2147483738" r:id="rId10"/>
    <p:sldLayoutId id="2147483739"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3074"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3075"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4100" name="日期占位符 3"/>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4101" name="页脚占位符 4"/>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4102" name="灯片编号占位符 5"/>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00BD00DC-7DD3-4303-95C5-BB2B649DCB61}"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740" r:id="rId1"/>
    <p:sldLayoutId id="2147483741" r:id="rId2"/>
    <p:sldLayoutId id="2147483742" r:id="rId3"/>
    <p:sldLayoutId id="2147483743" r:id="rId4"/>
    <p:sldLayoutId id="2147483744" r:id="rId5"/>
    <p:sldLayoutId id="2147483745" r:id="rId6"/>
    <p:sldLayoutId id="2147483746" r:id="rId7"/>
    <p:sldLayoutId id="2147483747" r:id="rId8"/>
    <p:sldLayoutId id="2147483748" r:id="rId9"/>
    <p:sldLayoutId id="2147483749" r:id="rId10"/>
    <p:sldLayoutId id="2147483750"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5122"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5123"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6148" name="日期占位符 3"/>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6149" name="页脚占位符 4"/>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6150" name="灯片编号占位符 5"/>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5EACC2E7-F62F-4CB9-A4F9-C079F89BBDD7}"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762" r:id="rId1"/>
    <p:sldLayoutId id="2147483763" r:id="rId2"/>
    <p:sldLayoutId id="2147483764" r:id="rId3"/>
    <p:sldLayoutId id="2147483765" r:id="rId4"/>
    <p:sldLayoutId id="2147483766" r:id="rId5"/>
    <p:sldLayoutId id="2147483767" r:id="rId6"/>
    <p:sldLayoutId id="2147483768" r:id="rId7"/>
    <p:sldLayoutId id="2147483769" r:id="rId8"/>
    <p:sldLayoutId id="2147483770" r:id="rId9"/>
    <p:sldLayoutId id="2147483771" r:id="rId10"/>
    <p:sldLayoutId id="2147483772"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6146"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6147"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7172" name="日期占位符 4"/>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7173" name="页脚占位符 5"/>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7174" name="灯片编号占位符 6"/>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4204A50A-8AF3-4116-9E90-13255FFA6964}"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773" r:id="rId1"/>
    <p:sldLayoutId id="2147483774" r:id="rId2"/>
    <p:sldLayoutId id="2147483775" r:id="rId3"/>
    <p:sldLayoutId id="2147483776" r:id="rId4"/>
    <p:sldLayoutId id="2147483777" r:id="rId5"/>
    <p:sldLayoutId id="2147483778" r:id="rId6"/>
    <p:sldLayoutId id="2147483779" r:id="rId7"/>
    <p:sldLayoutId id="2147483780" r:id="rId8"/>
    <p:sldLayoutId id="2147483781" r:id="rId9"/>
    <p:sldLayoutId id="2147483782" r:id="rId10"/>
    <p:sldLayoutId id="2147483783"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7170"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7171"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8196" name="日期占位符 6"/>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8197" name="页脚占位符 7"/>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8198" name="灯片编号占位符 8"/>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1F4403AA-E353-4DEA-B0E2-F64D52D2778E}"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784" r:id="rId1"/>
    <p:sldLayoutId id="2147483785" r:id="rId2"/>
    <p:sldLayoutId id="2147483786" r:id="rId3"/>
    <p:sldLayoutId id="2147483787" r:id="rId4"/>
    <p:sldLayoutId id="2147483788" r:id="rId5"/>
    <p:sldLayoutId id="2147483789" r:id="rId6"/>
    <p:sldLayoutId id="2147483790" r:id="rId7"/>
    <p:sldLayoutId id="2147483791" r:id="rId8"/>
    <p:sldLayoutId id="2147483792" r:id="rId9"/>
    <p:sldLayoutId id="2147483793" r:id="rId10"/>
    <p:sldLayoutId id="2147483794"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8194"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8195"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9220" name="日期占位符 2"/>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9221" name="页脚占位符 3"/>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9222" name="灯片编号占位符 4"/>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23B6F35F-9DB9-471C-951A-CE66374FC4D1}"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795" r:id="rId1"/>
    <p:sldLayoutId id="2147483796" r:id="rId2"/>
    <p:sldLayoutId id="2147483797" r:id="rId3"/>
    <p:sldLayoutId id="2147483798" r:id="rId4"/>
    <p:sldLayoutId id="2147483799" r:id="rId5"/>
    <p:sldLayoutId id="2147483800" r:id="rId6"/>
    <p:sldLayoutId id="2147483801" r:id="rId7"/>
    <p:sldLayoutId id="2147483802" r:id="rId8"/>
    <p:sldLayoutId id="2147483803" r:id="rId9"/>
    <p:sldLayoutId id="2147483804" r:id="rId10"/>
    <p:sldLayoutId id="2147483805"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9218"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9219"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10244" name="日期占位符 1"/>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0245" name="页脚占位符 2"/>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0246" name="灯片编号占位符 3"/>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FA414416-2082-4E12-9E43-05F363A7CFBF}"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806" r:id="rId1"/>
    <p:sldLayoutId id="2147483807" r:id="rId2"/>
    <p:sldLayoutId id="2147483808" r:id="rId3"/>
    <p:sldLayoutId id="2147483809" r:id="rId4"/>
    <p:sldLayoutId id="2147483810" r:id="rId5"/>
    <p:sldLayoutId id="2147483811" r:id="rId6"/>
    <p:sldLayoutId id="2147483812" r:id="rId7"/>
    <p:sldLayoutId id="2147483813" r:id="rId8"/>
    <p:sldLayoutId id="2147483814" r:id="rId9"/>
    <p:sldLayoutId id="2147483815" r:id="rId10"/>
    <p:sldLayoutId id="2147483816"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10242" name="标题占位符 1"/>
          <p:cNvSpPr>
            <a:spLocks noGrp="1" noChangeArrowheads="1"/>
          </p:cNvSpPr>
          <p:nvPr>
            <p:ph type="title" idx="4294967295"/>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0243" name="文本占位符 2"/>
          <p:cNvSpPr>
            <a:spLocks noGrp="1" noChangeArrowheads="1"/>
          </p:cNvSpPr>
          <p:nvPr>
            <p:ph type="body" idx="4294967295"/>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11268" name="日期占位符 4"/>
          <p:cNvSpPr>
            <a:spLocks noGrp="1" noChangeArrowheads="1"/>
          </p:cNvSpPr>
          <p:nvPr>
            <p:ph type="dt" sz="half" idx="2"/>
          </p:nvPr>
        </p:nvSpPr>
        <p:spPr bwMode="auto">
          <a:xfrm>
            <a:off x="8382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1269" name="页脚占位符 5"/>
          <p:cNvSpPr>
            <a:spLocks noGrp="1" noChangeArrowheads="1"/>
          </p:cNvSpPr>
          <p:nvPr>
            <p:ph type="ftr" sz="quarter" idx="3"/>
          </p:nvPr>
        </p:nvSpPr>
        <p:spPr bwMode="auto">
          <a:xfrm>
            <a:off x="4038600" y="6356350"/>
            <a:ext cx="41148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lstStyle>
            <a:lvl1pPr algn="ctr" eaLnBrk="0" hangingPunct="0">
              <a:buFont typeface="Arial" pitchFamily="34" charset="0"/>
              <a:buNone/>
              <a:defRPr sz="1200">
                <a:solidFill>
                  <a:srgbClr val="898989"/>
                </a:solidFill>
                <a:latin typeface="Calibri" panose="020F0502020204030204" pitchFamily="34" charset="0"/>
                <a:ea typeface="宋体" panose="02010600030101010101" pitchFamily="2" charset="-122"/>
                <a:cs typeface="+mn-cs"/>
              </a:defRPr>
            </a:lvl1pPr>
          </a:lstStyle>
          <a:p>
            <a:pPr>
              <a:defRPr/>
            </a:pPr>
            <a:endParaRPr lang="zh-CN" altLang="en-US"/>
          </a:p>
        </p:txBody>
      </p:sp>
      <p:sp>
        <p:nvSpPr>
          <p:cNvPr id="11270" name="灯片编号占位符 6"/>
          <p:cNvSpPr>
            <a:spLocks noGrp="1" noChangeArrowheads="1"/>
          </p:cNvSpPr>
          <p:nvPr>
            <p:ph type="sldNum" sz="quarter" idx="4"/>
          </p:nvPr>
        </p:nvSpPr>
        <p:spPr bwMode="auto">
          <a:xfrm>
            <a:off x="8610600" y="6356350"/>
            <a:ext cx="2743200" cy="365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r" eaLnBrk="1" hangingPunct="1">
              <a:buFont typeface="Arial" pitchFamily="34" charset="0"/>
              <a:buChar char="•"/>
              <a:defRPr sz="1200" noProof="1" smtClean="0">
                <a:solidFill>
                  <a:srgbClr val="898989"/>
                </a:solidFill>
              </a:defRPr>
            </a:lvl1pPr>
          </a:lstStyle>
          <a:p>
            <a:pPr>
              <a:defRPr/>
            </a:pPr>
            <a:fld id="{B2C2F7B5-AB13-433D-8174-6DF5E6BCC2A5}" type="slidenum">
              <a:rPr altLang="zh-CN"/>
              <a:pPr>
                <a:defRPr/>
              </a:pPr>
              <a:t>‹#›</a:t>
            </a:fld>
            <a:endParaRPr lang="zh-CN" altLang="zh-CN"/>
          </a:p>
        </p:txBody>
      </p:sp>
    </p:spTree>
  </p:cSld>
  <p:clrMap bg1="lt1" tx1="dk1" bg2="lt2" tx2="dk2" accent1="accent1" accent2="accent2" accent3="accent3" accent4="accent4" accent5="accent5" accent6="accent6" hlink="hlink" folHlink="folHlink"/>
  <p:sldLayoutIdLst>
    <p:sldLayoutId id="2147483817" r:id="rId1"/>
    <p:sldLayoutId id="2147483818" r:id="rId2"/>
    <p:sldLayoutId id="2147483819" r:id="rId3"/>
    <p:sldLayoutId id="2147483820" r:id="rId4"/>
    <p:sldLayoutId id="2147483821" r:id="rId5"/>
    <p:sldLayoutId id="2147483822" r:id="rId6"/>
    <p:sldLayoutId id="2147483823" r:id="rId7"/>
    <p:sldLayoutId id="2147483824" r:id="rId8"/>
    <p:sldLayoutId id="2147483825" r:id="rId9"/>
    <p:sldLayoutId id="2147483826" r:id="rId10"/>
    <p:sldLayoutId id="2147483827" r:id="rId11"/>
  </p:sldLayoutIdLst>
  <p:txStyles>
    <p:titleStyle>
      <a:lvl1pPr algn="l" rtl="0" eaLnBrk="0" fontAlgn="base" hangingPunct="0">
        <a:lnSpc>
          <a:spcPct val="90000"/>
        </a:lnSpc>
        <a:spcBef>
          <a:spcPct val="0"/>
        </a:spcBef>
        <a:spcAft>
          <a:spcPct val="0"/>
        </a:spcAft>
        <a:defRPr kumimoji="1" sz="4400">
          <a:solidFill>
            <a:schemeClr val="tx1"/>
          </a:solidFill>
          <a:latin typeface="+mj-lt"/>
          <a:ea typeface="+mj-ea"/>
          <a:cs typeface="宋体" charset="0"/>
        </a:defRPr>
      </a:lvl1pPr>
      <a:lvl2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2pPr>
      <a:lvl3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3pPr>
      <a:lvl4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4pPr>
      <a:lvl5pPr algn="l" rtl="0" eaLnBrk="0" fontAlgn="base" hangingPunct="0">
        <a:lnSpc>
          <a:spcPct val="90000"/>
        </a:lnSpc>
        <a:spcBef>
          <a:spcPct val="0"/>
        </a:spcBef>
        <a:spcAft>
          <a:spcPct val="0"/>
        </a:spcAft>
        <a:defRPr kumimoji="1" sz="4400">
          <a:solidFill>
            <a:schemeClr val="tx1"/>
          </a:solidFill>
          <a:latin typeface="Calibri Light" pitchFamily="34" charset="0"/>
          <a:ea typeface="宋体" pitchFamily="2" charset="-122"/>
          <a:cs typeface="宋体" charset="0"/>
        </a:defRPr>
      </a:lvl5pPr>
      <a:lvl6pPr marL="457200" algn="l" rtl="0" fontAlgn="base">
        <a:lnSpc>
          <a:spcPct val="90000"/>
        </a:lnSpc>
        <a:spcBef>
          <a:spcPct val="0"/>
        </a:spcBef>
        <a:spcAft>
          <a:spcPct val="0"/>
        </a:spcAft>
        <a:defRPr sz="4400">
          <a:solidFill>
            <a:schemeClr val="tx1"/>
          </a:solidFill>
          <a:latin typeface="Calibri Light" pitchFamily="34" charset="0"/>
          <a:ea typeface="宋体" pitchFamily="2" charset="-122"/>
        </a:defRPr>
      </a:lvl6pPr>
      <a:lvl7pPr marL="914400" algn="l" rtl="0" fontAlgn="base">
        <a:lnSpc>
          <a:spcPct val="90000"/>
        </a:lnSpc>
        <a:spcBef>
          <a:spcPct val="0"/>
        </a:spcBef>
        <a:spcAft>
          <a:spcPct val="0"/>
        </a:spcAft>
        <a:defRPr sz="4400">
          <a:solidFill>
            <a:schemeClr val="tx1"/>
          </a:solidFill>
          <a:latin typeface="Calibri Light" pitchFamily="34" charset="0"/>
          <a:ea typeface="宋体" pitchFamily="2" charset="-122"/>
        </a:defRPr>
      </a:lvl7pPr>
      <a:lvl8pPr marL="1371600" algn="l" rtl="0" fontAlgn="base">
        <a:lnSpc>
          <a:spcPct val="90000"/>
        </a:lnSpc>
        <a:spcBef>
          <a:spcPct val="0"/>
        </a:spcBef>
        <a:spcAft>
          <a:spcPct val="0"/>
        </a:spcAft>
        <a:defRPr sz="4400">
          <a:solidFill>
            <a:schemeClr val="tx1"/>
          </a:solidFill>
          <a:latin typeface="Calibri Light" pitchFamily="34" charset="0"/>
          <a:ea typeface="宋体" pitchFamily="2" charset="-122"/>
        </a:defRPr>
      </a:lvl8pPr>
      <a:lvl9pPr marL="1828800" algn="l" rtl="0" fontAlgn="base">
        <a:lnSpc>
          <a:spcPct val="90000"/>
        </a:lnSpc>
        <a:spcBef>
          <a:spcPct val="0"/>
        </a:spcBef>
        <a:spcAft>
          <a:spcPct val="0"/>
        </a:spcAft>
        <a:defRPr sz="4400">
          <a:solidFill>
            <a:schemeClr val="tx1"/>
          </a:solidFill>
          <a:latin typeface="Calibri Light" pitchFamily="34" charset="0"/>
          <a:ea typeface="宋体" pitchFamily="2" charset="-122"/>
        </a:defRPr>
      </a:lvl9pPr>
    </p:titleStyle>
    <p:bodyStyle>
      <a:lvl1pPr marL="228600" indent="-228600" algn="l" rtl="0" eaLnBrk="0" fontAlgn="base" hangingPunct="0">
        <a:lnSpc>
          <a:spcPct val="90000"/>
        </a:lnSpc>
        <a:spcBef>
          <a:spcPts val="1000"/>
        </a:spcBef>
        <a:spcAft>
          <a:spcPct val="0"/>
        </a:spcAft>
        <a:buFont typeface="Arial" pitchFamily="34" charset="0"/>
        <a:buChar char="•"/>
        <a:defRPr kumimoji="1" sz="2800">
          <a:solidFill>
            <a:schemeClr val="tx1"/>
          </a:solidFill>
          <a:latin typeface="+mn-lt"/>
          <a:ea typeface="+mn-ea"/>
          <a:cs typeface="宋体" charset="0"/>
        </a:defRPr>
      </a:lvl1pPr>
      <a:lvl2pPr marL="685800" indent="-228600" algn="l" rtl="0" eaLnBrk="0" fontAlgn="base" hangingPunct="0">
        <a:lnSpc>
          <a:spcPct val="90000"/>
        </a:lnSpc>
        <a:spcBef>
          <a:spcPts val="500"/>
        </a:spcBef>
        <a:spcAft>
          <a:spcPct val="0"/>
        </a:spcAft>
        <a:buFont typeface="Arial" pitchFamily="34" charset="0"/>
        <a:buChar char="•"/>
        <a:defRPr kumimoji="1" sz="2400">
          <a:solidFill>
            <a:schemeClr val="tx1"/>
          </a:solidFill>
          <a:latin typeface="+mn-lt"/>
          <a:ea typeface="+mn-ea"/>
        </a:defRPr>
      </a:lvl2pPr>
      <a:lvl3pPr marL="11430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3pPr>
      <a:lvl4pPr marL="16002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4pPr>
      <a:lvl5pPr marL="2057400" indent="-228600" algn="l" rtl="0" eaLnBrk="0" fontAlgn="base" hangingPunct="0">
        <a:lnSpc>
          <a:spcPct val="90000"/>
        </a:lnSpc>
        <a:spcBef>
          <a:spcPts val="500"/>
        </a:spcBef>
        <a:spcAft>
          <a:spcPct val="0"/>
        </a:spcAft>
        <a:buFont typeface="Arial" pitchFamily="34" charset="0"/>
        <a:buChar char="•"/>
        <a:defRPr kumimoji="1" sz="2000">
          <a:solidFill>
            <a:schemeClr val="tx1"/>
          </a:solidFill>
          <a:latin typeface="+mn-lt"/>
          <a:ea typeface="+mn-ea"/>
        </a:defRPr>
      </a:lvl5pPr>
      <a:lvl6pPr marL="25146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6pPr>
      <a:lvl7pPr marL="29718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7pPr>
      <a:lvl8pPr marL="34290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8pPr>
      <a:lvl9pPr marL="3886200" indent="-228600" algn="l" rtl="0" fontAlgn="base">
        <a:lnSpc>
          <a:spcPct val="90000"/>
        </a:lnSpc>
        <a:spcBef>
          <a:spcPts val="500"/>
        </a:spcBef>
        <a:spcAft>
          <a:spcPct val="0"/>
        </a:spcAft>
        <a:buFont typeface="Arial" pitchFamily="34" charset="0"/>
        <a:buChar char="•"/>
        <a:defRPr>
          <a:solidFill>
            <a:schemeClr val="tx1"/>
          </a:solidFill>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9442" name="等腰三角形 4"/>
          <p:cNvSpPr>
            <a:spLocks noChangeArrowheads="1"/>
          </p:cNvSpPr>
          <p:nvPr/>
        </p:nvSpPr>
        <p:spPr bwMode="auto">
          <a:xfrm>
            <a:off x="3267075" y="4229100"/>
            <a:ext cx="3219450" cy="2628900"/>
          </a:xfrm>
          <a:custGeom>
            <a:avLst/>
            <a:gdLst>
              <a:gd name="T0" fmla="*/ 0 w 3219450"/>
              <a:gd name="T1" fmla="*/ 2628900 h 2628900"/>
              <a:gd name="T2" fmla="*/ 1381125 w 3219450"/>
              <a:gd name="T3" fmla="*/ 0 h 2628900"/>
              <a:gd name="T4" fmla="*/ 3219450 w 3219450"/>
              <a:gd name="T5" fmla="*/ 2628900 h 2628900"/>
              <a:gd name="T6" fmla="*/ 0 w 3219450"/>
              <a:gd name="T7" fmla="*/ 2628900 h 26289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3219450" h="2628900">
                <a:moveTo>
                  <a:pt x="0" y="2628900"/>
                </a:moveTo>
                <a:lnTo>
                  <a:pt x="1381125" y="0"/>
                </a:lnTo>
                <a:lnTo>
                  <a:pt x="3219450" y="2628900"/>
                </a:lnTo>
                <a:lnTo>
                  <a:pt x="0" y="2628900"/>
                </a:lnTo>
                <a:close/>
              </a:path>
            </a:pathLst>
          </a:custGeom>
          <a:solidFill>
            <a:schemeClr val="bg1">
              <a:lumMod val="50000"/>
            </a:schemeClr>
          </a:solidFill>
          <a:ln>
            <a:noFill/>
          </a:ln>
        </p:spPr>
        <p:txBody>
          <a:bodyPr/>
          <a:lstStyle/>
          <a:p>
            <a:pPr>
              <a:defRPr/>
            </a:pPr>
            <a:endParaRPr lang="zh-CN" altLang="en-US">
              <a:latin typeface="Calibri" charset="0"/>
              <a:ea typeface="宋体" charset="0"/>
              <a:cs typeface="宋体" charset="0"/>
            </a:endParaRPr>
          </a:p>
        </p:txBody>
      </p:sp>
      <p:sp>
        <p:nvSpPr>
          <p:cNvPr id="38915" name="平行四边形 3"/>
          <p:cNvSpPr>
            <a:spLocks noChangeArrowheads="1"/>
          </p:cNvSpPr>
          <p:nvPr/>
        </p:nvSpPr>
        <p:spPr bwMode="auto">
          <a:xfrm>
            <a:off x="-952500" y="0"/>
            <a:ext cx="7943850" cy="6858000"/>
          </a:xfrm>
          <a:prstGeom prst="parallelogram">
            <a:avLst>
              <a:gd name="adj" fmla="val 53316"/>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8916" name="文本框 5"/>
          <p:cNvSpPr txBox="1">
            <a:spLocks noChangeArrowheads="1"/>
          </p:cNvSpPr>
          <p:nvPr/>
        </p:nvSpPr>
        <p:spPr bwMode="auto">
          <a:xfrm>
            <a:off x="2290763" y="2433638"/>
            <a:ext cx="1652587" cy="646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zh-CN" altLang="en-US" sz="3600" b="1">
                <a:solidFill>
                  <a:srgbClr val="FFFFFF"/>
                </a:solidFill>
                <a:latin typeface="微软雅黑" pitchFamily="34" charset="-122"/>
                <a:ea typeface="微软雅黑" pitchFamily="34" charset="-122"/>
              </a:rPr>
              <a:t>第五章</a:t>
            </a:r>
          </a:p>
        </p:txBody>
      </p:sp>
      <p:sp>
        <p:nvSpPr>
          <p:cNvPr id="38917" name="文本框 6"/>
          <p:cNvSpPr txBox="1">
            <a:spLocks noChangeArrowheads="1"/>
          </p:cNvSpPr>
          <p:nvPr/>
        </p:nvSpPr>
        <p:spPr bwMode="auto">
          <a:xfrm>
            <a:off x="1062038" y="3079750"/>
            <a:ext cx="3865562"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buFont typeface="Arial" pitchFamily="34" charset="0"/>
              <a:buNone/>
            </a:pPr>
            <a:r>
              <a:rPr lang="zh-CN" altLang="en-US" sz="4000" b="1" dirty="0">
                <a:solidFill>
                  <a:srgbClr val="FFFFFF"/>
                </a:solidFill>
                <a:latin typeface="微软雅黑" pitchFamily="34" charset="-122"/>
                <a:ea typeface="微软雅黑" pitchFamily="34" charset="-122"/>
              </a:rPr>
              <a:t>课程与课程改革</a:t>
            </a:r>
          </a:p>
        </p:txBody>
      </p:sp>
      <p:grpSp>
        <p:nvGrpSpPr>
          <p:cNvPr id="38918" name="组合 43"/>
          <p:cNvGrpSpPr>
            <a:grpSpLocks/>
          </p:cNvGrpSpPr>
          <p:nvPr/>
        </p:nvGrpSpPr>
        <p:grpSpPr bwMode="auto">
          <a:xfrm>
            <a:off x="6305550" y="2439988"/>
            <a:ext cx="733425" cy="523875"/>
            <a:chOff x="0" y="0"/>
            <a:chExt cx="733424" cy="523220"/>
          </a:xfrm>
        </p:grpSpPr>
        <p:grpSp>
          <p:nvGrpSpPr>
            <p:cNvPr id="38942" name="组合 44"/>
            <p:cNvGrpSpPr>
              <a:grpSpLocks/>
            </p:cNvGrpSpPr>
            <p:nvPr/>
          </p:nvGrpSpPr>
          <p:grpSpPr bwMode="auto">
            <a:xfrm>
              <a:off x="0" y="30570"/>
              <a:ext cx="619124" cy="471567"/>
              <a:chOff x="0" y="0"/>
              <a:chExt cx="877513" cy="643017"/>
            </a:xfrm>
          </p:grpSpPr>
          <p:sp>
            <p:nvSpPr>
              <p:cNvPr id="38944" name="平行四边形 46"/>
              <p:cNvSpPr>
                <a:spLocks noChangeArrowheads="1"/>
              </p:cNvSpPr>
              <p:nvPr/>
            </p:nvSpPr>
            <p:spPr bwMode="auto">
              <a:xfrm>
                <a:off x="31500" y="72900"/>
                <a:ext cx="846013" cy="570760"/>
              </a:xfrm>
              <a:prstGeom prst="parallelogram">
                <a:avLst>
                  <a:gd name="adj" fmla="val 41517"/>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8945" name="平行四边形 47"/>
              <p:cNvSpPr>
                <a:spLocks noChangeArrowheads="1"/>
              </p:cNvSpPr>
              <p:nvPr/>
            </p:nvSpPr>
            <p:spPr bwMode="auto">
              <a:xfrm>
                <a:off x="0" y="-607"/>
                <a:ext cx="846013" cy="570760"/>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8943" name="文本框 45"/>
            <p:cNvSpPr txBox="1">
              <a:spLocks noChangeArrowheads="1"/>
            </p:cNvSpPr>
            <p:nvPr/>
          </p:nvSpPr>
          <p:spPr bwMode="auto">
            <a:xfrm>
              <a:off x="102347" y="0"/>
              <a:ext cx="63107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1</a:t>
              </a:r>
              <a:endParaRPr lang="zh-CN" altLang="en-US" sz="2800" b="1">
                <a:solidFill>
                  <a:srgbClr val="FFFFFF"/>
                </a:solidFill>
                <a:latin typeface="微软雅黑" pitchFamily="34" charset="-122"/>
                <a:ea typeface="微软雅黑" pitchFamily="34" charset="-122"/>
              </a:endParaRPr>
            </a:p>
          </p:txBody>
        </p:sp>
      </p:grpSp>
      <p:grpSp>
        <p:nvGrpSpPr>
          <p:cNvPr id="38919" name="组合 48"/>
          <p:cNvGrpSpPr>
            <a:grpSpLocks/>
          </p:cNvGrpSpPr>
          <p:nvPr/>
        </p:nvGrpSpPr>
        <p:grpSpPr bwMode="auto">
          <a:xfrm>
            <a:off x="6305550" y="3201988"/>
            <a:ext cx="733425" cy="523875"/>
            <a:chOff x="0" y="0"/>
            <a:chExt cx="733424" cy="523220"/>
          </a:xfrm>
        </p:grpSpPr>
        <p:grpSp>
          <p:nvGrpSpPr>
            <p:cNvPr id="38938" name="组合 49"/>
            <p:cNvGrpSpPr>
              <a:grpSpLocks/>
            </p:cNvGrpSpPr>
            <p:nvPr/>
          </p:nvGrpSpPr>
          <p:grpSpPr bwMode="auto">
            <a:xfrm>
              <a:off x="0" y="30570"/>
              <a:ext cx="619124" cy="471567"/>
              <a:chOff x="0" y="0"/>
              <a:chExt cx="877513" cy="643017"/>
            </a:xfrm>
          </p:grpSpPr>
          <p:sp>
            <p:nvSpPr>
              <p:cNvPr id="38940" name="平行四边形 51"/>
              <p:cNvSpPr>
                <a:spLocks noChangeArrowheads="1"/>
              </p:cNvSpPr>
              <p:nvPr/>
            </p:nvSpPr>
            <p:spPr bwMode="auto">
              <a:xfrm>
                <a:off x="31500" y="72900"/>
                <a:ext cx="846013" cy="570760"/>
              </a:xfrm>
              <a:prstGeom prst="parallelogram">
                <a:avLst>
                  <a:gd name="adj" fmla="val 41517"/>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8941" name="平行四边形 52"/>
              <p:cNvSpPr>
                <a:spLocks noChangeArrowheads="1"/>
              </p:cNvSpPr>
              <p:nvPr/>
            </p:nvSpPr>
            <p:spPr bwMode="auto">
              <a:xfrm>
                <a:off x="0" y="-607"/>
                <a:ext cx="846013" cy="570760"/>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8939" name="文本框 50"/>
            <p:cNvSpPr txBox="1">
              <a:spLocks noChangeArrowheads="1"/>
            </p:cNvSpPr>
            <p:nvPr/>
          </p:nvSpPr>
          <p:spPr bwMode="auto">
            <a:xfrm>
              <a:off x="102347" y="0"/>
              <a:ext cx="63107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2</a:t>
              </a:r>
              <a:endParaRPr lang="zh-CN" altLang="en-US" sz="2800" b="1">
                <a:solidFill>
                  <a:srgbClr val="FFFFFF"/>
                </a:solidFill>
                <a:latin typeface="微软雅黑" pitchFamily="34" charset="-122"/>
                <a:ea typeface="微软雅黑" pitchFamily="34" charset="-122"/>
              </a:endParaRPr>
            </a:p>
          </p:txBody>
        </p:sp>
      </p:grpSp>
      <p:grpSp>
        <p:nvGrpSpPr>
          <p:cNvPr id="38920" name="组合 53"/>
          <p:cNvGrpSpPr>
            <a:grpSpLocks/>
          </p:cNvGrpSpPr>
          <p:nvPr/>
        </p:nvGrpSpPr>
        <p:grpSpPr bwMode="auto">
          <a:xfrm>
            <a:off x="6305550" y="3963988"/>
            <a:ext cx="733425" cy="523875"/>
            <a:chOff x="0" y="0"/>
            <a:chExt cx="733424" cy="523220"/>
          </a:xfrm>
        </p:grpSpPr>
        <p:grpSp>
          <p:nvGrpSpPr>
            <p:cNvPr id="38934" name="组合 54"/>
            <p:cNvGrpSpPr>
              <a:grpSpLocks/>
            </p:cNvGrpSpPr>
            <p:nvPr/>
          </p:nvGrpSpPr>
          <p:grpSpPr bwMode="auto">
            <a:xfrm>
              <a:off x="0" y="30570"/>
              <a:ext cx="619124" cy="471567"/>
              <a:chOff x="0" y="0"/>
              <a:chExt cx="877513" cy="643017"/>
            </a:xfrm>
          </p:grpSpPr>
          <p:sp>
            <p:nvSpPr>
              <p:cNvPr id="38936" name="平行四边形 56"/>
              <p:cNvSpPr>
                <a:spLocks noChangeArrowheads="1"/>
              </p:cNvSpPr>
              <p:nvPr/>
            </p:nvSpPr>
            <p:spPr bwMode="auto">
              <a:xfrm>
                <a:off x="31500" y="72900"/>
                <a:ext cx="846013" cy="570760"/>
              </a:xfrm>
              <a:prstGeom prst="parallelogram">
                <a:avLst>
                  <a:gd name="adj" fmla="val 41517"/>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8937" name="平行四边形 57"/>
              <p:cNvSpPr>
                <a:spLocks noChangeArrowheads="1"/>
              </p:cNvSpPr>
              <p:nvPr/>
            </p:nvSpPr>
            <p:spPr bwMode="auto">
              <a:xfrm>
                <a:off x="0" y="-607"/>
                <a:ext cx="846013" cy="570760"/>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8935" name="文本框 55"/>
            <p:cNvSpPr txBox="1">
              <a:spLocks noChangeArrowheads="1"/>
            </p:cNvSpPr>
            <p:nvPr/>
          </p:nvSpPr>
          <p:spPr bwMode="auto">
            <a:xfrm>
              <a:off x="102347" y="0"/>
              <a:ext cx="63107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3</a:t>
              </a:r>
              <a:endParaRPr lang="zh-CN" altLang="en-US" sz="2800" b="1">
                <a:solidFill>
                  <a:srgbClr val="FFFFFF"/>
                </a:solidFill>
                <a:latin typeface="微软雅黑" pitchFamily="34" charset="-122"/>
                <a:ea typeface="微软雅黑" pitchFamily="34" charset="-122"/>
              </a:endParaRPr>
            </a:p>
          </p:txBody>
        </p:sp>
      </p:grpSp>
      <p:sp>
        <p:nvSpPr>
          <p:cNvPr id="38921" name="平行四边形 68"/>
          <p:cNvSpPr>
            <a:spLocks noChangeArrowheads="1"/>
          </p:cNvSpPr>
          <p:nvPr/>
        </p:nvSpPr>
        <p:spPr bwMode="auto">
          <a:xfrm>
            <a:off x="6950075" y="2541588"/>
            <a:ext cx="2425700" cy="388937"/>
          </a:xfrm>
          <a:prstGeom prst="parallelogram">
            <a:avLst>
              <a:gd name="adj" fmla="val 37969"/>
            </a:avLst>
          </a:prstGeom>
          <a:noFill/>
          <a:ln w="9525">
            <a:solidFill>
              <a:srgbClr val="404040"/>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p>
            <a:pPr algn="ctr" eaLnBrk="1" hangingPunct="1">
              <a:spcBef>
                <a:spcPct val="50000"/>
              </a:spcBef>
              <a:buFont typeface="Arial" pitchFamily="34" charset="0"/>
              <a:buNone/>
            </a:pPr>
            <a:endParaRPr lang="zh-CN" altLang="en-US" sz="1600" b="1">
              <a:solidFill>
                <a:srgbClr val="000000"/>
              </a:solidFill>
              <a:latin typeface="Arial" pitchFamily="34" charset="0"/>
            </a:endParaRPr>
          </a:p>
        </p:txBody>
      </p:sp>
      <p:sp>
        <p:nvSpPr>
          <p:cNvPr id="38922" name="Rectangle 6"/>
          <p:cNvSpPr>
            <a:spLocks noChangeArrowheads="1"/>
          </p:cNvSpPr>
          <p:nvPr/>
        </p:nvSpPr>
        <p:spPr bwMode="auto">
          <a:xfrm>
            <a:off x="7305675" y="2528888"/>
            <a:ext cx="2771775"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000" b="1">
                <a:solidFill>
                  <a:srgbClr val="0070C0"/>
                </a:solidFill>
                <a:latin typeface="微软雅黑" pitchFamily="34" charset="-122"/>
                <a:ea typeface="微软雅黑" pitchFamily="34" charset="-122"/>
              </a:rPr>
              <a:t>课程概述</a:t>
            </a:r>
          </a:p>
        </p:txBody>
      </p:sp>
      <p:sp>
        <p:nvSpPr>
          <p:cNvPr id="38923" name="平行四边形 70"/>
          <p:cNvSpPr>
            <a:spLocks noChangeArrowheads="1"/>
          </p:cNvSpPr>
          <p:nvPr/>
        </p:nvSpPr>
        <p:spPr bwMode="auto">
          <a:xfrm>
            <a:off x="6950075" y="3243263"/>
            <a:ext cx="3565525" cy="434975"/>
          </a:xfrm>
          <a:prstGeom prst="parallelogram">
            <a:avLst>
              <a:gd name="adj" fmla="val 37949"/>
            </a:avLst>
          </a:prstGeom>
          <a:noFill/>
          <a:ln w="9525">
            <a:solidFill>
              <a:srgbClr val="404040"/>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p>
            <a:pPr algn="ctr" eaLnBrk="1" hangingPunct="1">
              <a:spcBef>
                <a:spcPct val="50000"/>
              </a:spcBef>
              <a:buFont typeface="Arial" pitchFamily="34" charset="0"/>
              <a:buNone/>
            </a:pPr>
            <a:endParaRPr lang="zh-CN" altLang="en-US" sz="1600" b="1">
              <a:solidFill>
                <a:srgbClr val="000000"/>
              </a:solidFill>
              <a:latin typeface="Arial" pitchFamily="34" charset="0"/>
            </a:endParaRPr>
          </a:p>
        </p:txBody>
      </p:sp>
      <p:sp>
        <p:nvSpPr>
          <p:cNvPr id="38924" name="Rectangle 6"/>
          <p:cNvSpPr>
            <a:spLocks noChangeArrowheads="1"/>
          </p:cNvSpPr>
          <p:nvPr/>
        </p:nvSpPr>
        <p:spPr bwMode="auto">
          <a:xfrm>
            <a:off x="7305675" y="3276600"/>
            <a:ext cx="3463925"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000" b="1">
                <a:solidFill>
                  <a:srgbClr val="0070C0"/>
                </a:solidFill>
                <a:latin typeface="微软雅黑" pitchFamily="34" charset="-122"/>
                <a:ea typeface="微软雅黑" pitchFamily="34" charset="-122"/>
              </a:rPr>
              <a:t>现代课程理论的主要派系</a:t>
            </a:r>
          </a:p>
        </p:txBody>
      </p:sp>
      <p:sp>
        <p:nvSpPr>
          <p:cNvPr id="38925" name="平行四边形 72"/>
          <p:cNvSpPr>
            <a:spLocks noChangeArrowheads="1"/>
          </p:cNvSpPr>
          <p:nvPr/>
        </p:nvSpPr>
        <p:spPr bwMode="auto">
          <a:xfrm>
            <a:off x="6950075" y="4060825"/>
            <a:ext cx="3057525" cy="368300"/>
          </a:xfrm>
          <a:prstGeom prst="parallelogram">
            <a:avLst>
              <a:gd name="adj" fmla="val 37973"/>
            </a:avLst>
          </a:prstGeom>
          <a:noFill/>
          <a:ln w="9525">
            <a:solidFill>
              <a:srgbClr val="404040"/>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p>
            <a:pPr algn="ctr" eaLnBrk="1" hangingPunct="1">
              <a:spcBef>
                <a:spcPct val="50000"/>
              </a:spcBef>
              <a:buFont typeface="Arial" pitchFamily="34" charset="0"/>
              <a:buNone/>
            </a:pPr>
            <a:endParaRPr lang="zh-CN" altLang="en-US" sz="1600" b="1">
              <a:solidFill>
                <a:srgbClr val="000000"/>
              </a:solidFill>
              <a:latin typeface="Arial" pitchFamily="34" charset="0"/>
            </a:endParaRPr>
          </a:p>
        </p:txBody>
      </p:sp>
      <p:sp>
        <p:nvSpPr>
          <p:cNvPr id="38926" name="Rectangle 6"/>
          <p:cNvSpPr>
            <a:spLocks noChangeArrowheads="1"/>
          </p:cNvSpPr>
          <p:nvPr/>
        </p:nvSpPr>
        <p:spPr bwMode="auto">
          <a:xfrm>
            <a:off x="7305675" y="4029075"/>
            <a:ext cx="2771775"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000" b="1">
                <a:solidFill>
                  <a:srgbClr val="0070C0"/>
                </a:solidFill>
                <a:latin typeface="微软雅黑" pitchFamily="34" charset="-122"/>
                <a:ea typeface="微软雅黑" pitchFamily="34" charset="-122"/>
              </a:rPr>
              <a:t>课程的表现形式</a:t>
            </a:r>
          </a:p>
        </p:txBody>
      </p:sp>
      <p:grpSp>
        <p:nvGrpSpPr>
          <p:cNvPr id="38927" name="组合 53"/>
          <p:cNvGrpSpPr>
            <a:grpSpLocks/>
          </p:cNvGrpSpPr>
          <p:nvPr/>
        </p:nvGrpSpPr>
        <p:grpSpPr bwMode="auto">
          <a:xfrm>
            <a:off x="6251575" y="4710113"/>
            <a:ext cx="733425" cy="523875"/>
            <a:chOff x="0" y="0"/>
            <a:chExt cx="733424" cy="523220"/>
          </a:xfrm>
        </p:grpSpPr>
        <p:grpSp>
          <p:nvGrpSpPr>
            <p:cNvPr id="38930" name="组合 54"/>
            <p:cNvGrpSpPr>
              <a:grpSpLocks/>
            </p:cNvGrpSpPr>
            <p:nvPr/>
          </p:nvGrpSpPr>
          <p:grpSpPr bwMode="auto">
            <a:xfrm>
              <a:off x="0" y="30570"/>
              <a:ext cx="619124" cy="471567"/>
              <a:chOff x="0" y="0"/>
              <a:chExt cx="877513" cy="643017"/>
            </a:xfrm>
          </p:grpSpPr>
          <p:sp>
            <p:nvSpPr>
              <p:cNvPr id="38932" name="平行四边形 56"/>
              <p:cNvSpPr>
                <a:spLocks noChangeArrowheads="1"/>
              </p:cNvSpPr>
              <p:nvPr/>
            </p:nvSpPr>
            <p:spPr bwMode="auto">
              <a:xfrm>
                <a:off x="31500" y="72900"/>
                <a:ext cx="846013" cy="570760"/>
              </a:xfrm>
              <a:prstGeom prst="parallelogram">
                <a:avLst>
                  <a:gd name="adj" fmla="val 41517"/>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8933" name="平行四边形 57"/>
              <p:cNvSpPr>
                <a:spLocks noChangeArrowheads="1"/>
              </p:cNvSpPr>
              <p:nvPr/>
            </p:nvSpPr>
            <p:spPr bwMode="auto">
              <a:xfrm>
                <a:off x="0" y="-607"/>
                <a:ext cx="846013" cy="570760"/>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8931" name="文本框 55"/>
            <p:cNvSpPr txBox="1">
              <a:spLocks noChangeArrowheads="1"/>
            </p:cNvSpPr>
            <p:nvPr/>
          </p:nvSpPr>
          <p:spPr bwMode="auto">
            <a:xfrm>
              <a:off x="102347" y="0"/>
              <a:ext cx="63107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grpSp>
      <p:sp>
        <p:nvSpPr>
          <p:cNvPr id="38928" name="平行四边形 72"/>
          <p:cNvSpPr>
            <a:spLocks noChangeArrowheads="1"/>
          </p:cNvSpPr>
          <p:nvPr/>
        </p:nvSpPr>
        <p:spPr bwMode="auto">
          <a:xfrm>
            <a:off x="6896100" y="4806950"/>
            <a:ext cx="3057525" cy="368300"/>
          </a:xfrm>
          <a:prstGeom prst="parallelogram">
            <a:avLst>
              <a:gd name="adj" fmla="val 37973"/>
            </a:avLst>
          </a:prstGeom>
          <a:noFill/>
          <a:ln w="9525">
            <a:solidFill>
              <a:srgbClr val="404040"/>
            </a:solidFill>
            <a:miter lim="800000"/>
            <a:headEnd/>
            <a:tailEnd/>
          </a:ln>
          <a:extLst>
            <a:ext uri="{909E8E84-426E-40DD-AFC4-6F175D3DCCD1}">
              <a14:hiddenFill xmlns:a14="http://schemas.microsoft.com/office/drawing/2010/main">
                <a:solidFill>
                  <a:srgbClr val="FFFFFF"/>
                </a:solidFill>
              </a14:hiddenFill>
            </a:ext>
          </a:extLst>
        </p:spPr>
        <p:txBody>
          <a:bodyPr>
            <a:spAutoFit/>
          </a:bodyPr>
          <a:lstStyle/>
          <a:p>
            <a:pPr algn="ctr" eaLnBrk="1" hangingPunct="1">
              <a:spcBef>
                <a:spcPct val="50000"/>
              </a:spcBef>
              <a:buFont typeface="Arial" pitchFamily="34" charset="0"/>
              <a:buNone/>
            </a:pPr>
            <a:endParaRPr lang="zh-CN" altLang="en-US" sz="1600" b="1">
              <a:solidFill>
                <a:srgbClr val="000000"/>
              </a:solidFill>
              <a:latin typeface="Arial" pitchFamily="34" charset="0"/>
            </a:endParaRPr>
          </a:p>
        </p:txBody>
      </p:sp>
      <p:sp>
        <p:nvSpPr>
          <p:cNvPr id="38929" name="Rectangle 6"/>
          <p:cNvSpPr>
            <a:spLocks noChangeArrowheads="1"/>
          </p:cNvSpPr>
          <p:nvPr/>
        </p:nvSpPr>
        <p:spPr bwMode="auto">
          <a:xfrm>
            <a:off x="7251700" y="4775200"/>
            <a:ext cx="2771775" cy="401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000" b="1">
                <a:solidFill>
                  <a:srgbClr val="0070C0"/>
                </a:solidFill>
                <a:latin typeface="微软雅黑" pitchFamily="34" charset="-122"/>
                <a:ea typeface="微软雅黑" pitchFamily="34" charset="-122"/>
              </a:rPr>
              <a:t>我国新课程改革</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矩形 49"/>
          <p:cNvSpPr/>
          <p:nvPr/>
        </p:nvSpPr>
        <p:spPr bwMode="auto">
          <a:xfrm>
            <a:off x="786176" y="4172226"/>
            <a:ext cx="10663237" cy="600652"/>
          </a:xfrm>
          <a:prstGeom prst="rect">
            <a:avLst/>
          </a:prstGeom>
          <a:solidFill>
            <a:schemeClr val="accent1">
              <a:lumMod val="75000"/>
            </a:schemeClr>
          </a:solidFill>
          <a:ln w="9525" cap="flat" cmpd="sng" algn="ctr">
            <a:noFill/>
            <a:prstDash val="solid"/>
            <a:round/>
            <a:headEnd type="none" w="med" len="med"/>
            <a:tailEnd type="none" w="med" len="med"/>
          </a:ln>
        </p:spPr>
        <p:txBody>
          <a:bodyPr vert="horz" wrap="square" lIns="91440" tIns="45720" rIns="91440" bIns="45720" numCol="1" rtlCol="0" anchor="t" anchorCtr="0" compatLnSpc="1"/>
          <a:lstStyle/>
          <a:p>
            <a:pPr marL="0" marR="0" indent="0" algn="l" defTabSz="914400" rtl="0" eaLnBrk="0" fontAlgn="base" latinLnBrk="0" hangingPunct="0">
              <a:lnSpc>
                <a:spcPct val="100000"/>
              </a:lnSpc>
              <a:spcBef>
                <a:spcPct val="0"/>
              </a:spcBef>
              <a:spcAft>
                <a:spcPct val="0"/>
              </a:spcAft>
              <a:buClrTx/>
              <a:buSzTx/>
              <a:buFont typeface="Arial" pitchFamily="34" charset="0"/>
              <a:buNone/>
            </a:pPr>
            <a:endParaRPr kumimoji="0" lang="zh-CN" altLang="en-US" sz="1800" b="0" i="0" u="none" strike="noStrike" cap="none" normalizeH="0" baseline="0" smtClean="0">
              <a:ln>
                <a:noFill/>
              </a:ln>
              <a:solidFill>
                <a:schemeClr val="tx1"/>
              </a:solidFill>
              <a:effectLst/>
              <a:latin typeface="Calibri" pitchFamily="34" charset="0"/>
              <a:ea typeface="宋体" pitchFamily="2" charset="-122"/>
            </a:endParaRPr>
          </a:p>
        </p:txBody>
      </p:sp>
      <p:sp>
        <p:nvSpPr>
          <p:cNvPr id="51" name="矩形 50"/>
          <p:cNvSpPr/>
          <p:nvPr/>
        </p:nvSpPr>
        <p:spPr bwMode="auto">
          <a:xfrm>
            <a:off x="786176" y="4845415"/>
            <a:ext cx="10663237" cy="1108484"/>
          </a:xfrm>
          <a:prstGeom prst="rect">
            <a:avLst/>
          </a:prstGeom>
          <a:solidFill>
            <a:srgbClr val="008BBC"/>
          </a:solidFill>
          <a:ln w="9525" cap="flat" cmpd="sng" algn="ctr">
            <a:noFill/>
            <a:prstDash val="solid"/>
            <a:round/>
            <a:headEnd type="none" w="med" len="med"/>
            <a:tailEnd type="none" w="med" len="med"/>
          </a:ln>
        </p:spPr>
        <p:txBody>
          <a:bodyPr vert="horz" wrap="square" lIns="91440" tIns="45720" rIns="91440" bIns="45720" numCol="1" rtlCol="0" anchor="t" anchorCtr="0" compatLnSpc="1"/>
          <a:lstStyle/>
          <a:p>
            <a:pPr marL="0" marR="0" indent="0" algn="l" defTabSz="914400" rtl="0" eaLnBrk="0" fontAlgn="base" latinLnBrk="0" hangingPunct="0">
              <a:lnSpc>
                <a:spcPct val="100000"/>
              </a:lnSpc>
              <a:spcBef>
                <a:spcPct val="0"/>
              </a:spcBef>
              <a:spcAft>
                <a:spcPct val="0"/>
              </a:spcAft>
              <a:buClrTx/>
              <a:buSzTx/>
              <a:buFont typeface="Arial" pitchFamily="34" charset="0"/>
              <a:buNone/>
            </a:pPr>
            <a:endParaRPr kumimoji="0" lang="zh-CN" altLang="en-US" sz="1800" b="0" i="0" u="none" strike="noStrike" cap="none" normalizeH="0" baseline="0" smtClean="0">
              <a:ln>
                <a:noFill/>
              </a:ln>
              <a:solidFill>
                <a:schemeClr val="tx1"/>
              </a:solidFill>
              <a:effectLst/>
              <a:latin typeface="Calibri" pitchFamily="34" charset="0"/>
              <a:ea typeface="宋体" pitchFamily="2" charset="-122"/>
            </a:endParaRPr>
          </a:p>
        </p:txBody>
      </p:sp>
      <p:sp>
        <p:nvSpPr>
          <p:cNvPr id="49" name="矩形 48"/>
          <p:cNvSpPr/>
          <p:nvPr/>
        </p:nvSpPr>
        <p:spPr bwMode="auto">
          <a:xfrm>
            <a:off x="786176" y="3484442"/>
            <a:ext cx="10663237" cy="600652"/>
          </a:xfrm>
          <a:prstGeom prst="rect">
            <a:avLst/>
          </a:prstGeom>
          <a:solidFill>
            <a:srgbClr val="008BBC"/>
          </a:solidFill>
          <a:ln w="9525" cap="flat" cmpd="sng" algn="ctr">
            <a:noFill/>
            <a:prstDash val="solid"/>
            <a:round/>
            <a:headEnd type="none" w="med" len="med"/>
            <a:tailEnd type="none" w="med" len="med"/>
          </a:ln>
        </p:spPr>
        <p:txBody>
          <a:bodyPr vert="horz" wrap="square" lIns="91440" tIns="45720" rIns="91440" bIns="45720" numCol="1" rtlCol="0" anchor="t" anchorCtr="0" compatLnSpc="1"/>
          <a:lstStyle/>
          <a:p>
            <a:pPr marL="0" marR="0" indent="0" algn="l" defTabSz="914400" rtl="0" eaLnBrk="0" fontAlgn="base" latinLnBrk="0" hangingPunct="0">
              <a:lnSpc>
                <a:spcPct val="100000"/>
              </a:lnSpc>
              <a:spcBef>
                <a:spcPct val="0"/>
              </a:spcBef>
              <a:spcAft>
                <a:spcPct val="0"/>
              </a:spcAft>
              <a:buClrTx/>
              <a:buSzTx/>
              <a:buFont typeface="Arial" pitchFamily="34" charset="0"/>
              <a:buNone/>
            </a:pPr>
            <a:endParaRPr kumimoji="0" lang="zh-CN" altLang="en-US" sz="1800" b="0" i="0" u="none" strike="noStrike" cap="none" normalizeH="0" baseline="0" smtClean="0">
              <a:ln>
                <a:noFill/>
              </a:ln>
              <a:solidFill>
                <a:schemeClr val="tx1"/>
              </a:solidFill>
              <a:effectLst/>
              <a:latin typeface="Calibri" pitchFamily="34" charset="0"/>
              <a:ea typeface="宋体" pitchFamily="2" charset="-122"/>
            </a:endParaRPr>
          </a:p>
        </p:txBody>
      </p:sp>
      <p:sp>
        <p:nvSpPr>
          <p:cNvPr id="48" name="矩形 47"/>
          <p:cNvSpPr/>
          <p:nvPr/>
        </p:nvSpPr>
        <p:spPr bwMode="auto">
          <a:xfrm>
            <a:off x="786176" y="2798642"/>
            <a:ext cx="10663237" cy="600652"/>
          </a:xfrm>
          <a:prstGeom prst="rect">
            <a:avLst/>
          </a:prstGeom>
          <a:solidFill>
            <a:schemeClr val="accent1">
              <a:lumMod val="75000"/>
            </a:schemeClr>
          </a:solidFill>
          <a:ln w="9525" cap="flat" cmpd="sng" algn="ctr">
            <a:noFill/>
            <a:prstDash val="solid"/>
            <a:round/>
            <a:headEnd type="none" w="med" len="med"/>
            <a:tailEnd type="none" w="med" len="med"/>
          </a:ln>
        </p:spPr>
        <p:txBody>
          <a:bodyPr vert="horz" wrap="square" lIns="91440" tIns="45720" rIns="91440" bIns="45720" numCol="1" rtlCol="0" anchor="t" anchorCtr="0" compatLnSpc="1"/>
          <a:lstStyle/>
          <a:p>
            <a:pPr marL="0" marR="0" indent="0" algn="l" defTabSz="914400" rtl="0" eaLnBrk="0" fontAlgn="base" latinLnBrk="0" hangingPunct="0">
              <a:lnSpc>
                <a:spcPct val="100000"/>
              </a:lnSpc>
              <a:spcBef>
                <a:spcPct val="0"/>
              </a:spcBef>
              <a:spcAft>
                <a:spcPct val="0"/>
              </a:spcAft>
              <a:buClrTx/>
              <a:buSzTx/>
              <a:buFont typeface="Arial" pitchFamily="34" charset="0"/>
              <a:buNone/>
            </a:pPr>
            <a:endParaRPr kumimoji="0" lang="zh-CN" altLang="en-US" sz="1800" b="0" i="0" u="none" strike="noStrike" cap="none" normalizeH="0" baseline="0" smtClean="0">
              <a:ln>
                <a:noFill/>
              </a:ln>
              <a:solidFill>
                <a:schemeClr val="tx1"/>
              </a:solidFill>
              <a:effectLst/>
              <a:latin typeface="Calibri" pitchFamily="34" charset="0"/>
              <a:ea typeface="宋体" pitchFamily="2" charset="-122"/>
            </a:endParaRPr>
          </a:p>
        </p:txBody>
      </p:sp>
      <p:sp>
        <p:nvSpPr>
          <p:cNvPr id="4198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198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198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1</a:t>
            </a:r>
            <a:endParaRPr lang="zh-CN" altLang="en-US" sz="2800" b="1">
              <a:solidFill>
                <a:srgbClr val="FFFFFF"/>
              </a:solidFill>
              <a:latin typeface="微软雅黑" pitchFamily="34" charset="-122"/>
              <a:ea typeface="微软雅黑" pitchFamily="34" charset="-122"/>
            </a:endParaRPr>
          </a:p>
        </p:txBody>
      </p:sp>
      <p:sp>
        <p:nvSpPr>
          <p:cNvPr id="4198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课程概述</a:t>
            </a:r>
          </a:p>
        </p:txBody>
      </p:sp>
      <p:grpSp>
        <p:nvGrpSpPr>
          <p:cNvPr id="41996" name="组合 40"/>
          <p:cNvGrpSpPr>
            <a:grpSpLocks/>
          </p:cNvGrpSpPr>
          <p:nvPr/>
        </p:nvGrpSpPr>
        <p:grpSpPr bwMode="auto">
          <a:xfrm>
            <a:off x="11480800" y="479425"/>
            <a:ext cx="333375" cy="333375"/>
            <a:chOff x="0" y="0"/>
            <a:chExt cx="449943" cy="449943"/>
          </a:xfrm>
        </p:grpSpPr>
        <p:sp>
          <p:nvSpPr>
            <p:cNvPr id="42001"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2002"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2" name="矩形 1"/>
          <p:cNvSpPr/>
          <p:nvPr/>
        </p:nvSpPr>
        <p:spPr>
          <a:xfrm>
            <a:off x="758825" y="1299458"/>
            <a:ext cx="3610284" cy="523220"/>
          </a:xfrm>
          <a:prstGeom prst="rect">
            <a:avLst/>
          </a:prstGeom>
        </p:spPr>
        <p:txBody>
          <a:bodyPr wrap="none">
            <a:spAutoFit/>
          </a:bodyPr>
          <a:lstStyle/>
          <a:p>
            <a:pPr algn="ctr"/>
            <a:r>
              <a:rPr lang="zh-CN" altLang="zh-CN" sz="2800" b="1" dirty="0">
                <a:latin typeface="微软雅黑" pitchFamily="34" charset="-122"/>
                <a:ea typeface="微软雅黑" pitchFamily="34" charset="-122"/>
              </a:rPr>
              <a:t>制约课程的主要因素</a:t>
            </a:r>
            <a:r>
              <a:rPr lang="zh-CN" altLang="zh-CN" sz="2800" dirty="0">
                <a:latin typeface="微软雅黑" pitchFamily="34" charset="-122"/>
                <a:ea typeface="微软雅黑" pitchFamily="34" charset="-122"/>
              </a:rPr>
              <a:t> </a:t>
            </a:r>
            <a:endParaRPr kumimoji="1" lang="zh-CN" altLang="en-US" sz="2800" dirty="0">
              <a:latin typeface="微软雅黑" pitchFamily="34" charset="-122"/>
              <a:ea typeface="微软雅黑" pitchFamily="34" charset="-122"/>
            </a:endParaRPr>
          </a:p>
        </p:txBody>
      </p:sp>
      <p:sp>
        <p:nvSpPr>
          <p:cNvPr id="9" name="矩形 8"/>
          <p:cNvSpPr/>
          <p:nvPr/>
        </p:nvSpPr>
        <p:spPr>
          <a:xfrm>
            <a:off x="817562" y="1925695"/>
            <a:ext cx="10345737" cy="646331"/>
          </a:xfrm>
          <a:prstGeom prst="rect">
            <a:avLst/>
          </a:prstGeom>
        </p:spPr>
        <p:txBody>
          <a:bodyPr wrap="square">
            <a:spAutoFit/>
          </a:bodyPr>
          <a:lstStyle/>
          <a:p>
            <a:r>
              <a:rPr lang="zh-CN" altLang="zh-CN" dirty="0">
                <a:solidFill>
                  <a:srgbClr val="595959"/>
                </a:solidFill>
                <a:latin typeface="微软雅黑" pitchFamily="34" charset="-122"/>
                <a:ea typeface="微软雅黑" pitchFamily="34" charset="-122"/>
              </a:rPr>
              <a:t>课程是随社会的发展而演变的，课程反映一定社会的政治、经济要求，受一定社会生产力和科学文化发展水平的以及学生身心发展规律的约束。 </a:t>
            </a:r>
            <a:endParaRPr kumimoji="1" lang="zh-CN" altLang="en-US" dirty="0">
              <a:solidFill>
                <a:srgbClr val="595959"/>
              </a:solidFill>
              <a:latin typeface="微软雅黑" pitchFamily="34" charset="-122"/>
              <a:ea typeface="微软雅黑" pitchFamily="34" charset="-122"/>
            </a:endParaRPr>
          </a:p>
        </p:txBody>
      </p:sp>
      <p:sp>
        <p:nvSpPr>
          <p:cNvPr id="10" name="矩形 9"/>
          <p:cNvSpPr/>
          <p:nvPr/>
        </p:nvSpPr>
        <p:spPr>
          <a:xfrm>
            <a:off x="5075327" y="2868136"/>
            <a:ext cx="6389597" cy="400110"/>
          </a:xfrm>
          <a:prstGeom prst="rect">
            <a:avLst/>
          </a:prstGeom>
        </p:spPr>
        <p:txBody>
          <a:bodyPr wrap="square">
            <a:spAutoFit/>
          </a:bodyPr>
          <a:lstStyle/>
          <a:p>
            <a:pPr>
              <a:defRPr/>
            </a:pPr>
            <a:r>
              <a:rPr lang="zh-CN" altLang="zh-CN" sz="2000" dirty="0">
                <a:solidFill>
                  <a:schemeClr val="bg1"/>
                </a:solidFill>
                <a:latin typeface="黑体"/>
                <a:ea typeface="黑体"/>
              </a:rPr>
              <a:t>社会政治的需要是教育内容的决定因素。</a:t>
            </a:r>
          </a:p>
        </p:txBody>
      </p:sp>
      <p:sp>
        <p:nvSpPr>
          <p:cNvPr id="11" name="矩形 10"/>
          <p:cNvSpPr/>
          <p:nvPr/>
        </p:nvSpPr>
        <p:spPr>
          <a:xfrm>
            <a:off x="958399" y="2868136"/>
            <a:ext cx="3211135" cy="461665"/>
          </a:xfrm>
          <a:prstGeom prst="rect">
            <a:avLst/>
          </a:prstGeom>
        </p:spPr>
        <p:txBody>
          <a:bodyPr wrap="none">
            <a:spAutoFit/>
          </a:bodyPr>
          <a:lstStyle/>
          <a:p>
            <a:pPr eaLnBrk="1" hangingPunct="1">
              <a:spcBef>
                <a:spcPct val="20000"/>
              </a:spcBef>
              <a:buFont typeface="Arial" pitchFamily="34" charset="0"/>
              <a:buNone/>
            </a:pPr>
            <a:r>
              <a:rPr lang="en-US" altLang="zh-CN" sz="2400" b="1" dirty="0">
                <a:solidFill>
                  <a:schemeClr val="bg1"/>
                </a:solidFill>
                <a:latin typeface="Arial" pitchFamily="34" charset="0"/>
                <a:ea typeface="微软雅黑" pitchFamily="34" charset="-122"/>
                <a:sym typeface="Arial" pitchFamily="34" charset="0"/>
              </a:rPr>
              <a:t>1.</a:t>
            </a:r>
            <a:r>
              <a:rPr lang="zh-CN" altLang="en-US" sz="2400" b="1" dirty="0">
                <a:solidFill>
                  <a:schemeClr val="bg1"/>
                </a:solidFill>
                <a:latin typeface="Arial" pitchFamily="34" charset="0"/>
                <a:ea typeface="微软雅黑" pitchFamily="34" charset="-122"/>
                <a:sym typeface="Arial" pitchFamily="34" charset="0"/>
              </a:rPr>
              <a:t>社会政治的需要内容</a:t>
            </a:r>
            <a:endParaRPr lang="en-US" altLang="zh-CN" sz="2400" b="1" dirty="0">
              <a:solidFill>
                <a:schemeClr val="bg1"/>
              </a:solidFill>
              <a:latin typeface="Arial" pitchFamily="34" charset="0"/>
              <a:ea typeface="微软雅黑" pitchFamily="34" charset="-122"/>
              <a:sym typeface="Arial" pitchFamily="34" charset="0"/>
            </a:endParaRPr>
          </a:p>
        </p:txBody>
      </p:sp>
      <p:sp>
        <p:nvSpPr>
          <p:cNvPr id="42" name="矩形 41"/>
          <p:cNvSpPr/>
          <p:nvPr/>
        </p:nvSpPr>
        <p:spPr>
          <a:xfrm>
            <a:off x="5075328" y="3597413"/>
            <a:ext cx="6389597" cy="400110"/>
          </a:xfrm>
          <a:prstGeom prst="rect">
            <a:avLst/>
          </a:prstGeom>
        </p:spPr>
        <p:txBody>
          <a:bodyPr wrap="square">
            <a:spAutoFit/>
          </a:bodyPr>
          <a:lstStyle/>
          <a:p>
            <a:r>
              <a:rPr kumimoji="1" lang="zh-CN" altLang="zh-CN" sz="2000" dirty="0">
                <a:solidFill>
                  <a:schemeClr val="bg1"/>
                </a:solidFill>
                <a:latin typeface="黑体" pitchFamily="49" charset="-122"/>
                <a:ea typeface="黑体" pitchFamily="49" charset="-122"/>
              </a:rPr>
              <a:t>生产力和科学技术的发展是制约教育内容的根本因素。 </a:t>
            </a:r>
            <a:endParaRPr kumimoji="1" lang="zh-CN" altLang="zh-CN" sz="2000" dirty="0">
              <a:solidFill>
                <a:schemeClr val="bg1"/>
              </a:solidFill>
              <a:latin typeface="黑体" pitchFamily="49" charset="-122"/>
              <a:ea typeface="黑体" pitchFamily="49" charset="-122"/>
            </a:endParaRPr>
          </a:p>
        </p:txBody>
      </p:sp>
      <p:sp>
        <p:nvSpPr>
          <p:cNvPr id="43" name="矩形 42"/>
          <p:cNvSpPr/>
          <p:nvPr/>
        </p:nvSpPr>
        <p:spPr>
          <a:xfrm>
            <a:off x="958399" y="3566636"/>
            <a:ext cx="3826689" cy="461665"/>
          </a:xfrm>
          <a:prstGeom prst="rect">
            <a:avLst/>
          </a:prstGeom>
        </p:spPr>
        <p:txBody>
          <a:bodyPr wrap="none">
            <a:spAutoFit/>
          </a:bodyPr>
          <a:lstStyle/>
          <a:p>
            <a:pPr eaLnBrk="1" hangingPunct="1">
              <a:spcBef>
                <a:spcPct val="20000"/>
              </a:spcBef>
              <a:buFont typeface="Arial" pitchFamily="34" charset="0"/>
              <a:buNone/>
            </a:pPr>
            <a:r>
              <a:rPr lang="en-US" altLang="zh-CN" sz="2400" b="1" dirty="0">
                <a:solidFill>
                  <a:schemeClr val="bg1"/>
                </a:solidFill>
                <a:latin typeface="Arial" pitchFamily="34" charset="0"/>
                <a:ea typeface="微软雅黑" pitchFamily="34" charset="-122"/>
                <a:sym typeface="Arial" pitchFamily="34" charset="0"/>
              </a:rPr>
              <a:t>2.</a:t>
            </a:r>
            <a:r>
              <a:rPr lang="zh-CN" altLang="en-US" sz="2400" b="1" dirty="0">
                <a:solidFill>
                  <a:schemeClr val="bg1"/>
                </a:solidFill>
                <a:latin typeface="Arial" pitchFamily="34" charset="0"/>
                <a:ea typeface="微软雅黑" pitchFamily="34" charset="-122"/>
                <a:sym typeface="Arial" pitchFamily="34" charset="0"/>
              </a:rPr>
              <a:t>生产力和科学技术的发展</a:t>
            </a:r>
            <a:endParaRPr lang="en-US" altLang="zh-CN" sz="2400" b="1" dirty="0">
              <a:solidFill>
                <a:schemeClr val="bg1"/>
              </a:solidFill>
              <a:latin typeface="Arial" pitchFamily="34" charset="0"/>
              <a:ea typeface="微软雅黑" pitchFamily="34" charset="-122"/>
              <a:sym typeface="Arial" pitchFamily="34" charset="0"/>
            </a:endParaRPr>
          </a:p>
        </p:txBody>
      </p:sp>
      <p:sp>
        <p:nvSpPr>
          <p:cNvPr id="44" name="矩形 43"/>
          <p:cNvSpPr/>
          <p:nvPr/>
        </p:nvSpPr>
        <p:spPr>
          <a:xfrm>
            <a:off x="5075328" y="4194313"/>
            <a:ext cx="6389597" cy="400110"/>
          </a:xfrm>
          <a:prstGeom prst="rect">
            <a:avLst/>
          </a:prstGeom>
        </p:spPr>
        <p:txBody>
          <a:bodyPr wrap="square">
            <a:spAutoFit/>
          </a:bodyPr>
          <a:lstStyle/>
          <a:p>
            <a:r>
              <a:rPr kumimoji="1" lang="zh-CN" altLang="zh-CN" sz="2000" dirty="0">
                <a:solidFill>
                  <a:schemeClr val="bg1"/>
                </a:solidFill>
                <a:latin typeface="黑体" pitchFamily="49" charset="-122"/>
                <a:ea typeface="黑体" pitchFamily="49" charset="-122"/>
              </a:rPr>
              <a:t>文化传统的各异，也使教育内容有所不同。 </a:t>
            </a:r>
            <a:endParaRPr kumimoji="1" lang="zh-CN" altLang="zh-CN" sz="2000" dirty="0">
              <a:solidFill>
                <a:schemeClr val="bg1"/>
              </a:solidFill>
              <a:latin typeface="黑体" pitchFamily="49" charset="-122"/>
              <a:ea typeface="黑体" pitchFamily="49" charset="-122"/>
            </a:endParaRPr>
          </a:p>
        </p:txBody>
      </p:sp>
      <p:sp>
        <p:nvSpPr>
          <p:cNvPr id="45" name="矩形 44"/>
          <p:cNvSpPr/>
          <p:nvPr/>
        </p:nvSpPr>
        <p:spPr>
          <a:xfrm>
            <a:off x="958399" y="4163536"/>
            <a:ext cx="2595582" cy="461665"/>
          </a:xfrm>
          <a:prstGeom prst="rect">
            <a:avLst/>
          </a:prstGeom>
        </p:spPr>
        <p:txBody>
          <a:bodyPr wrap="none">
            <a:spAutoFit/>
          </a:bodyPr>
          <a:lstStyle/>
          <a:p>
            <a:pPr eaLnBrk="1" hangingPunct="1">
              <a:spcBef>
                <a:spcPct val="20000"/>
              </a:spcBef>
              <a:buFont typeface="Arial" pitchFamily="34" charset="0"/>
              <a:buNone/>
            </a:pPr>
            <a:r>
              <a:rPr lang="en-US" altLang="zh-CN" sz="2400" b="1" dirty="0">
                <a:solidFill>
                  <a:schemeClr val="bg1"/>
                </a:solidFill>
                <a:latin typeface="Arial" pitchFamily="34" charset="0"/>
                <a:ea typeface="微软雅黑" pitchFamily="34" charset="-122"/>
                <a:sym typeface="Arial" pitchFamily="34" charset="0"/>
              </a:rPr>
              <a:t>3.</a:t>
            </a:r>
            <a:r>
              <a:rPr lang="zh-CN" altLang="en-US" sz="2400" b="1" dirty="0">
                <a:solidFill>
                  <a:schemeClr val="bg1"/>
                </a:solidFill>
                <a:latin typeface="Arial" pitchFamily="34" charset="0"/>
                <a:ea typeface="微软雅黑" pitchFamily="34" charset="-122"/>
                <a:sym typeface="Arial" pitchFamily="34" charset="0"/>
              </a:rPr>
              <a:t>文化传统的影响</a:t>
            </a:r>
            <a:endParaRPr lang="en-US" altLang="zh-CN" sz="2400" b="1" dirty="0">
              <a:solidFill>
                <a:schemeClr val="bg1"/>
              </a:solidFill>
              <a:latin typeface="Arial" pitchFamily="34" charset="0"/>
              <a:ea typeface="微软雅黑" pitchFamily="34" charset="-122"/>
              <a:sym typeface="Arial" pitchFamily="34" charset="0"/>
            </a:endParaRPr>
          </a:p>
        </p:txBody>
      </p:sp>
      <p:sp>
        <p:nvSpPr>
          <p:cNvPr id="46" name="矩形 45"/>
          <p:cNvSpPr/>
          <p:nvPr/>
        </p:nvSpPr>
        <p:spPr>
          <a:xfrm>
            <a:off x="5075328" y="4976336"/>
            <a:ext cx="6389597" cy="1015663"/>
          </a:xfrm>
          <a:prstGeom prst="rect">
            <a:avLst/>
          </a:prstGeom>
        </p:spPr>
        <p:txBody>
          <a:bodyPr wrap="square">
            <a:spAutoFit/>
          </a:bodyPr>
          <a:lstStyle/>
          <a:p>
            <a:r>
              <a:rPr kumimoji="1" lang="zh-CN" altLang="zh-CN" sz="2000" dirty="0">
                <a:solidFill>
                  <a:schemeClr val="bg1"/>
                </a:solidFill>
                <a:latin typeface="黑体" pitchFamily="49" charset="-122"/>
                <a:ea typeface="黑体" pitchFamily="49" charset="-122"/>
              </a:rPr>
              <a:t>教育是一种培养人的社会活动。人是教育的对象。人的身心发展规律和水平是影响或制约教育活动的一个重要因素。</a:t>
            </a:r>
            <a:endParaRPr kumimoji="1" lang="zh-CN" altLang="zh-CN" sz="2000" dirty="0">
              <a:solidFill>
                <a:schemeClr val="bg1"/>
              </a:solidFill>
              <a:latin typeface="黑体" pitchFamily="49" charset="-122"/>
              <a:ea typeface="黑体" pitchFamily="49" charset="-122"/>
            </a:endParaRPr>
          </a:p>
        </p:txBody>
      </p:sp>
      <p:sp>
        <p:nvSpPr>
          <p:cNvPr id="47" name="矩形 46"/>
          <p:cNvSpPr/>
          <p:nvPr/>
        </p:nvSpPr>
        <p:spPr>
          <a:xfrm>
            <a:off x="958399" y="4976336"/>
            <a:ext cx="3931101" cy="830997"/>
          </a:xfrm>
          <a:prstGeom prst="rect">
            <a:avLst/>
          </a:prstGeom>
        </p:spPr>
        <p:txBody>
          <a:bodyPr wrap="square">
            <a:spAutoFit/>
          </a:bodyPr>
          <a:lstStyle/>
          <a:p>
            <a:pPr eaLnBrk="1" hangingPunct="1">
              <a:spcBef>
                <a:spcPct val="20000"/>
              </a:spcBef>
              <a:buFont typeface="Arial" pitchFamily="34" charset="0"/>
              <a:buNone/>
            </a:pPr>
            <a:r>
              <a:rPr lang="en-US" altLang="zh-CN" sz="2400" b="1" dirty="0">
                <a:solidFill>
                  <a:schemeClr val="bg1"/>
                </a:solidFill>
                <a:latin typeface="Arial" pitchFamily="34" charset="0"/>
                <a:ea typeface="微软雅黑" pitchFamily="34" charset="-122"/>
                <a:sym typeface="Arial" pitchFamily="34" charset="0"/>
              </a:rPr>
              <a:t>4.</a:t>
            </a:r>
            <a:r>
              <a:rPr lang="zh-CN" altLang="en-US" sz="2400" b="1" dirty="0">
                <a:solidFill>
                  <a:schemeClr val="bg1"/>
                </a:solidFill>
                <a:latin typeface="Arial" pitchFamily="34" charset="0"/>
                <a:ea typeface="微软雅黑" pitchFamily="34" charset="-122"/>
                <a:sym typeface="Arial" pitchFamily="34" charset="0"/>
              </a:rPr>
              <a:t>教育对象身心发展的规律和水平</a:t>
            </a:r>
            <a:endParaRPr lang="en-US" altLang="zh-CN" sz="2400" b="1" dirty="0">
              <a:solidFill>
                <a:schemeClr val="bg1"/>
              </a:solidFill>
              <a:latin typeface="Arial" pitchFamily="34" charset="0"/>
              <a:ea typeface="微软雅黑" pitchFamily="34" charset="-122"/>
              <a:sym typeface="Arial" pitchFamily="34" charset="0"/>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301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301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2</a:t>
            </a:r>
            <a:endParaRPr lang="zh-CN" altLang="en-US" sz="2800" b="1">
              <a:solidFill>
                <a:srgbClr val="FFFFFF"/>
              </a:solidFill>
              <a:latin typeface="微软雅黑" pitchFamily="34" charset="-122"/>
              <a:ea typeface="微软雅黑" pitchFamily="34" charset="-122"/>
            </a:endParaRPr>
          </a:p>
        </p:txBody>
      </p:sp>
      <p:sp>
        <p:nvSpPr>
          <p:cNvPr id="43013" name="矩形 6"/>
          <p:cNvSpPr>
            <a:spLocks noChangeArrowheads="1"/>
          </p:cNvSpPr>
          <p:nvPr/>
        </p:nvSpPr>
        <p:spPr bwMode="auto">
          <a:xfrm>
            <a:off x="817563" y="423863"/>
            <a:ext cx="35734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现代课程理论的主要流派</a:t>
            </a:r>
          </a:p>
        </p:txBody>
      </p:sp>
      <p:grpSp>
        <p:nvGrpSpPr>
          <p:cNvPr id="43014" name="组合 36"/>
          <p:cNvGrpSpPr>
            <a:grpSpLocks/>
          </p:cNvGrpSpPr>
          <p:nvPr/>
        </p:nvGrpSpPr>
        <p:grpSpPr bwMode="auto">
          <a:xfrm>
            <a:off x="11480800" y="479425"/>
            <a:ext cx="333375" cy="333375"/>
            <a:chOff x="0" y="0"/>
            <a:chExt cx="449943" cy="449943"/>
          </a:xfrm>
        </p:grpSpPr>
        <p:sp>
          <p:nvSpPr>
            <p:cNvPr id="43040" name="椭圆 37"/>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3041" name="等腰三角形 38"/>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43035" name="L 形 11"/>
          <p:cNvSpPr>
            <a:spLocks noChangeArrowheads="1"/>
          </p:cNvSpPr>
          <p:nvPr/>
        </p:nvSpPr>
        <p:spPr bwMode="auto">
          <a:xfrm rot="5400000">
            <a:off x="1083403" y="1116138"/>
            <a:ext cx="1266957" cy="2105025"/>
          </a:xfrm>
          <a:custGeom>
            <a:avLst/>
            <a:gdLst>
              <a:gd name="T0" fmla="*/ 0 w 1265237"/>
              <a:gd name="T1" fmla="*/ 0 h 2105025"/>
              <a:gd name="T2" fmla="*/ 205885 w 1265237"/>
              <a:gd name="T3" fmla="*/ 0 h 2105025"/>
              <a:gd name="T4" fmla="*/ 205885 w 1265237"/>
              <a:gd name="T5" fmla="*/ 1901069 h 2105025"/>
              <a:gd name="T6" fmla="*/ 1277997 w 1265237"/>
              <a:gd name="T7" fmla="*/ 1901069 h 2105025"/>
              <a:gd name="T8" fmla="*/ 1277997 w 1265237"/>
              <a:gd name="T9" fmla="*/ 2105025 h 2105025"/>
              <a:gd name="T10" fmla="*/ 0 w 1265237"/>
              <a:gd name="T11" fmla="*/ 2105025 h 2105025"/>
              <a:gd name="T12" fmla="*/ 0 w 1265237"/>
              <a:gd name="T13" fmla="*/ 0 h 210502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1265237" h="2105025">
                <a:moveTo>
                  <a:pt x="0" y="0"/>
                </a:moveTo>
                <a:lnTo>
                  <a:pt x="203830" y="0"/>
                </a:lnTo>
                <a:lnTo>
                  <a:pt x="203830" y="1901069"/>
                </a:lnTo>
                <a:lnTo>
                  <a:pt x="1265237" y="1901069"/>
                </a:lnTo>
                <a:lnTo>
                  <a:pt x="1265237" y="2105025"/>
                </a:lnTo>
                <a:lnTo>
                  <a:pt x="0" y="2105025"/>
                </a:lnTo>
                <a:lnTo>
                  <a:pt x="0" y="0"/>
                </a:lnTo>
                <a:close/>
              </a:path>
            </a:pathLst>
          </a:cu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43037" name="TextBox 13"/>
          <p:cNvSpPr txBox="1">
            <a:spLocks noChangeArrowheads="1"/>
          </p:cNvSpPr>
          <p:nvPr/>
        </p:nvSpPr>
        <p:spPr bwMode="auto">
          <a:xfrm>
            <a:off x="1262854" y="2094455"/>
            <a:ext cx="3851276"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微软雅黑" pitchFamily="34" charset="-122"/>
                <a:ea typeface="微软雅黑" pitchFamily="34" charset="-122"/>
                <a:sym typeface="Arial" pitchFamily="34" charset="0"/>
              </a:rPr>
              <a:t>学科中心课程理论</a:t>
            </a:r>
            <a:endParaRPr lang="en-US" altLang="zh-CN" sz="3200" b="1" dirty="0">
              <a:solidFill>
                <a:srgbClr val="445469"/>
              </a:solidFill>
              <a:latin typeface="微软雅黑" pitchFamily="34" charset="-122"/>
              <a:ea typeface="微软雅黑" pitchFamily="34" charset="-122"/>
              <a:sym typeface="Arial" pitchFamily="34" charset="0"/>
            </a:endParaRPr>
          </a:p>
        </p:txBody>
      </p:sp>
      <p:sp>
        <p:nvSpPr>
          <p:cNvPr id="43038" name="TextBox 13"/>
          <p:cNvSpPr txBox="1">
            <a:spLocks noChangeArrowheads="1"/>
          </p:cNvSpPr>
          <p:nvPr/>
        </p:nvSpPr>
        <p:spPr bwMode="auto">
          <a:xfrm>
            <a:off x="1262853" y="3009537"/>
            <a:ext cx="9913147" cy="14773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400" dirty="0">
                <a:solidFill>
                  <a:srgbClr val="595959"/>
                </a:solidFill>
                <a:latin typeface="微软雅黑" pitchFamily="34" charset="-122"/>
                <a:ea typeface="微软雅黑" pitchFamily="34" charset="-122"/>
              </a:rPr>
              <a:t>学科中心课程是以文化遗产和科学为基础组织起来的各门学科最传统的课程形态的总称，是指分别从各门科学中选择适合学生发展阶段的内容，组成不同的学科，并按各自所具有的逻辑和系统独立地、并列地安排它的顺序、学习时数和期限。</a:t>
            </a:r>
          </a:p>
        </p:txBody>
      </p:sp>
      <p:sp>
        <p:nvSpPr>
          <p:cNvPr id="34" name="L 形 11"/>
          <p:cNvSpPr>
            <a:spLocks noChangeArrowheads="1"/>
          </p:cNvSpPr>
          <p:nvPr/>
        </p:nvSpPr>
        <p:spPr bwMode="auto">
          <a:xfrm rot="16200000">
            <a:off x="10128184" y="4652460"/>
            <a:ext cx="1266957" cy="2105025"/>
          </a:xfrm>
          <a:custGeom>
            <a:avLst/>
            <a:gdLst>
              <a:gd name="T0" fmla="*/ 0 w 1265237"/>
              <a:gd name="T1" fmla="*/ 0 h 2105025"/>
              <a:gd name="T2" fmla="*/ 205885 w 1265237"/>
              <a:gd name="T3" fmla="*/ 0 h 2105025"/>
              <a:gd name="T4" fmla="*/ 205885 w 1265237"/>
              <a:gd name="T5" fmla="*/ 1901069 h 2105025"/>
              <a:gd name="T6" fmla="*/ 1277997 w 1265237"/>
              <a:gd name="T7" fmla="*/ 1901069 h 2105025"/>
              <a:gd name="T8" fmla="*/ 1277997 w 1265237"/>
              <a:gd name="T9" fmla="*/ 2105025 h 2105025"/>
              <a:gd name="T10" fmla="*/ 0 w 1265237"/>
              <a:gd name="T11" fmla="*/ 2105025 h 2105025"/>
              <a:gd name="T12" fmla="*/ 0 w 1265237"/>
              <a:gd name="T13" fmla="*/ 0 h 210502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1265237" h="2105025">
                <a:moveTo>
                  <a:pt x="0" y="0"/>
                </a:moveTo>
                <a:lnTo>
                  <a:pt x="203830" y="0"/>
                </a:lnTo>
                <a:lnTo>
                  <a:pt x="203830" y="1901069"/>
                </a:lnTo>
                <a:lnTo>
                  <a:pt x="1265237" y="1901069"/>
                </a:lnTo>
                <a:lnTo>
                  <a:pt x="1265237" y="2105025"/>
                </a:lnTo>
                <a:lnTo>
                  <a:pt x="0" y="2105025"/>
                </a:lnTo>
                <a:lnTo>
                  <a:pt x="0" y="0"/>
                </a:lnTo>
                <a:close/>
              </a:path>
            </a:pathLst>
          </a:cu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301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301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2</a:t>
            </a:r>
            <a:endParaRPr lang="zh-CN" altLang="en-US" sz="2800" b="1">
              <a:solidFill>
                <a:srgbClr val="FFFFFF"/>
              </a:solidFill>
              <a:latin typeface="微软雅黑" pitchFamily="34" charset="-122"/>
              <a:ea typeface="微软雅黑" pitchFamily="34" charset="-122"/>
            </a:endParaRPr>
          </a:p>
        </p:txBody>
      </p:sp>
      <p:sp>
        <p:nvSpPr>
          <p:cNvPr id="43013" name="矩形 6"/>
          <p:cNvSpPr>
            <a:spLocks noChangeArrowheads="1"/>
          </p:cNvSpPr>
          <p:nvPr/>
        </p:nvSpPr>
        <p:spPr bwMode="auto">
          <a:xfrm>
            <a:off x="817563" y="423863"/>
            <a:ext cx="35734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现代课程理论的主要流派</a:t>
            </a:r>
          </a:p>
        </p:txBody>
      </p:sp>
      <p:grpSp>
        <p:nvGrpSpPr>
          <p:cNvPr id="43014" name="组合 36"/>
          <p:cNvGrpSpPr>
            <a:grpSpLocks/>
          </p:cNvGrpSpPr>
          <p:nvPr/>
        </p:nvGrpSpPr>
        <p:grpSpPr bwMode="auto">
          <a:xfrm>
            <a:off x="11480800" y="479425"/>
            <a:ext cx="333375" cy="333375"/>
            <a:chOff x="0" y="0"/>
            <a:chExt cx="449943" cy="449943"/>
          </a:xfrm>
        </p:grpSpPr>
        <p:sp>
          <p:nvSpPr>
            <p:cNvPr id="43040" name="椭圆 37"/>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3041" name="等腰三角形 38"/>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43035" name="L 形 11"/>
          <p:cNvSpPr>
            <a:spLocks noChangeArrowheads="1"/>
          </p:cNvSpPr>
          <p:nvPr/>
        </p:nvSpPr>
        <p:spPr bwMode="auto">
          <a:xfrm rot="5400000">
            <a:off x="1083403" y="1116138"/>
            <a:ext cx="1266957" cy="2105025"/>
          </a:xfrm>
          <a:custGeom>
            <a:avLst/>
            <a:gdLst>
              <a:gd name="T0" fmla="*/ 0 w 1265237"/>
              <a:gd name="T1" fmla="*/ 0 h 2105025"/>
              <a:gd name="T2" fmla="*/ 205885 w 1265237"/>
              <a:gd name="T3" fmla="*/ 0 h 2105025"/>
              <a:gd name="T4" fmla="*/ 205885 w 1265237"/>
              <a:gd name="T5" fmla="*/ 1901069 h 2105025"/>
              <a:gd name="T6" fmla="*/ 1277997 w 1265237"/>
              <a:gd name="T7" fmla="*/ 1901069 h 2105025"/>
              <a:gd name="T8" fmla="*/ 1277997 w 1265237"/>
              <a:gd name="T9" fmla="*/ 2105025 h 2105025"/>
              <a:gd name="T10" fmla="*/ 0 w 1265237"/>
              <a:gd name="T11" fmla="*/ 2105025 h 2105025"/>
              <a:gd name="T12" fmla="*/ 0 w 1265237"/>
              <a:gd name="T13" fmla="*/ 0 h 210502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1265237" h="2105025">
                <a:moveTo>
                  <a:pt x="0" y="0"/>
                </a:moveTo>
                <a:lnTo>
                  <a:pt x="203830" y="0"/>
                </a:lnTo>
                <a:lnTo>
                  <a:pt x="203830" y="1901069"/>
                </a:lnTo>
                <a:lnTo>
                  <a:pt x="1265237" y="1901069"/>
                </a:lnTo>
                <a:lnTo>
                  <a:pt x="1265237" y="2105025"/>
                </a:lnTo>
                <a:lnTo>
                  <a:pt x="0" y="2105025"/>
                </a:lnTo>
                <a:lnTo>
                  <a:pt x="0" y="0"/>
                </a:lnTo>
                <a:close/>
              </a:path>
            </a:pathLst>
          </a:custGeom>
          <a:solidFill>
            <a:srgbClr val="00B0F0"/>
          </a:solidFill>
          <a:ln>
            <a:noFill/>
          </a:ln>
          <a:extLst/>
        </p:spPr>
        <p:txBody>
          <a:bodyPr/>
          <a:lstStyle/>
          <a:p>
            <a:endParaRPr lang="zh-CN" altLang="en-US"/>
          </a:p>
        </p:txBody>
      </p:sp>
      <p:sp>
        <p:nvSpPr>
          <p:cNvPr id="43037" name="TextBox 13"/>
          <p:cNvSpPr txBox="1">
            <a:spLocks noChangeArrowheads="1"/>
          </p:cNvSpPr>
          <p:nvPr/>
        </p:nvSpPr>
        <p:spPr bwMode="auto">
          <a:xfrm>
            <a:off x="1262854" y="2094455"/>
            <a:ext cx="3851276"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微软雅黑" pitchFamily="34" charset="-122"/>
                <a:ea typeface="微软雅黑" pitchFamily="34" charset="-122"/>
                <a:sym typeface="Arial" pitchFamily="34" charset="0"/>
              </a:rPr>
              <a:t>儿童中心课程论</a:t>
            </a:r>
            <a:endParaRPr lang="en-US" altLang="zh-CN" sz="3200" b="1" dirty="0">
              <a:solidFill>
                <a:srgbClr val="445469"/>
              </a:solidFill>
              <a:latin typeface="微软雅黑" pitchFamily="34" charset="-122"/>
              <a:ea typeface="微软雅黑" pitchFamily="34" charset="-122"/>
              <a:sym typeface="Arial" pitchFamily="34" charset="0"/>
            </a:endParaRPr>
          </a:p>
        </p:txBody>
      </p:sp>
      <p:sp>
        <p:nvSpPr>
          <p:cNvPr id="43038" name="TextBox 13"/>
          <p:cNvSpPr txBox="1">
            <a:spLocks noChangeArrowheads="1"/>
          </p:cNvSpPr>
          <p:nvPr/>
        </p:nvSpPr>
        <p:spPr bwMode="auto">
          <a:xfrm>
            <a:off x="1262853" y="3009537"/>
            <a:ext cx="9913147" cy="11079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400" dirty="0">
                <a:solidFill>
                  <a:srgbClr val="595959"/>
                </a:solidFill>
                <a:latin typeface="微软雅黑" pitchFamily="34" charset="-122"/>
                <a:ea typeface="微软雅黑" pitchFamily="34" charset="-122"/>
              </a:rPr>
              <a:t>儿童中心课程又称活动中心课程或经验课程是以儿童的主体性活动和经验为中心组织的课程，即以选择和组织学习经验为基础，用儿童的兴趣、需要、问题等组成的课程，其学习形式是通过儿童的活动，解决问题。</a:t>
            </a:r>
            <a:endParaRPr lang="zh-CN" altLang="zh-CN" sz="2400" dirty="0">
              <a:solidFill>
                <a:srgbClr val="595959"/>
              </a:solidFill>
              <a:latin typeface="微软雅黑" pitchFamily="34" charset="-122"/>
              <a:ea typeface="微软雅黑" pitchFamily="34" charset="-122"/>
            </a:endParaRPr>
          </a:p>
        </p:txBody>
      </p:sp>
      <p:sp>
        <p:nvSpPr>
          <p:cNvPr id="34" name="L 形 11"/>
          <p:cNvSpPr>
            <a:spLocks noChangeArrowheads="1"/>
          </p:cNvSpPr>
          <p:nvPr/>
        </p:nvSpPr>
        <p:spPr bwMode="auto">
          <a:xfrm rot="16200000">
            <a:off x="10128184" y="4652460"/>
            <a:ext cx="1266957" cy="2105025"/>
          </a:xfrm>
          <a:custGeom>
            <a:avLst/>
            <a:gdLst>
              <a:gd name="T0" fmla="*/ 0 w 1265237"/>
              <a:gd name="T1" fmla="*/ 0 h 2105025"/>
              <a:gd name="T2" fmla="*/ 205885 w 1265237"/>
              <a:gd name="T3" fmla="*/ 0 h 2105025"/>
              <a:gd name="T4" fmla="*/ 205885 w 1265237"/>
              <a:gd name="T5" fmla="*/ 1901069 h 2105025"/>
              <a:gd name="T6" fmla="*/ 1277997 w 1265237"/>
              <a:gd name="T7" fmla="*/ 1901069 h 2105025"/>
              <a:gd name="T8" fmla="*/ 1277997 w 1265237"/>
              <a:gd name="T9" fmla="*/ 2105025 h 2105025"/>
              <a:gd name="T10" fmla="*/ 0 w 1265237"/>
              <a:gd name="T11" fmla="*/ 2105025 h 2105025"/>
              <a:gd name="T12" fmla="*/ 0 w 1265237"/>
              <a:gd name="T13" fmla="*/ 0 h 210502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1265237" h="2105025">
                <a:moveTo>
                  <a:pt x="0" y="0"/>
                </a:moveTo>
                <a:lnTo>
                  <a:pt x="203830" y="0"/>
                </a:lnTo>
                <a:lnTo>
                  <a:pt x="203830" y="1901069"/>
                </a:lnTo>
                <a:lnTo>
                  <a:pt x="1265237" y="1901069"/>
                </a:lnTo>
                <a:lnTo>
                  <a:pt x="1265237" y="2105025"/>
                </a:lnTo>
                <a:lnTo>
                  <a:pt x="0" y="2105025"/>
                </a:lnTo>
                <a:lnTo>
                  <a:pt x="0" y="0"/>
                </a:lnTo>
                <a:close/>
              </a:path>
            </a:pathLst>
          </a:custGeom>
          <a:solidFill>
            <a:srgbClr val="00B0F0"/>
          </a:solidFill>
          <a:ln>
            <a:noFill/>
          </a:ln>
          <a:extLst/>
        </p:spPr>
        <p:txBody>
          <a:bodyPr/>
          <a:lstStyle/>
          <a:p>
            <a:endParaRPr lang="zh-CN" altLang="en-US"/>
          </a:p>
        </p:txBody>
      </p:sp>
    </p:spTree>
    <p:extLst>
      <p:ext uri="{BB962C8B-B14F-4D97-AF65-F5344CB8AC3E}">
        <p14:creationId xmlns:p14="http://schemas.microsoft.com/office/powerpoint/2010/main" val="282759842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301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301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2</a:t>
            </a:r>
            <a:endParaRPr lang="zh-CN" altLang="en-US" sz="2800" b="1">
              <a:solidFill>
                <a:srgbClr val="FFFFFF"/>
              </a:solidFill>
              <a:latin typeface="微软雅黑" pitchFamily="34" charset="-122"/>
              <a:ea typeface="微软雅黑" pitchFamily="34" charset="-122"/>
            </a:endParaRPr>
          </a:p>
        </p:txBody>
      </p:sp>
      <p:sp>
        <p:nvSpPr>
          <p:cNvPr id="43013" name="矩形 6"/>
          <p:cNvSpPr>
            <a:spLocks noChangeArrowheads="1"/>
          </p:cNvSpPr>
          <p:nvPr/>
        </p:nvSpPr>
        <p:spPr bwMode="auto">
          <a:xfrm>
            <a:off x="817563" y="423863"/>
            <a:ext cx="35734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现代课程理论的主要流派</a:t>
            </a:r>
          </a:p>
        </p:txBody>
      </p:sp>
      <p:grpSp>
        <p:nvGrpSpPr>
          <p:cNvPr id="43014" name="组合 36"/>
          <p:cNvGrpSpPr>
            <a:grpSpLocks/>
          </p:cNvGrpSpPr>
          <p:nvPr/>
        </p:nvGrpSpPr>
        <p:grpSpPr bwMode="auto">
          <a:xfrm>
            <a:off x="11480800" y="479425"/>
            <a:ext cx="333375" cy="333375"/>
            <a:chOff x="0" y="0"/>
            <a:chExt cx="449943" cy="449943"/>
          </a:xfrm>
        </p:grpSpPr>
        <p:sp>
          <p:nvSpPr>
            <p:cNvPr id="43040" name="椭圆 37"/>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3041" name="等腰三角形 38"/>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43035" name="L 形 11"/>
          <p:cNvSpPr>
            <a:spLocks noChangeArrowheads="1"/>
          </p:cNvSpPr>
          <p:nvPr/>
        </p:nvSpPr>
        <p:spPr bwMode="auto">
          <a:xfrm rot="5400000">
            <a:off x="1083403" y="1116138"/>
            <a:ext cx="1266957" cy="2105025"/>
          </a:xfrm>
          <a:custGeom>
            <a:avLst/>
            <a:gdLst>
              <a:gd name="T0" fmla="*/ 0 w 1265237"/>
              <a:gd name="T1" fmla="*/ 0 h 2105025"/>
              <a:gd name="T2" fmla="*/ 205885 w 1265237"/>
              <a:gd name="T3" fmla="*/ 0 h 2105025"/>
              <a:gd name="T4" fmla="*/ 205885 w 1265237"/>
              <a:gd name="T5" fmla="*/ 1901069 h 2105025"/>
              <a:gd name="T6" fmla="*/ 1277997 w 1265237"/>
              <a:gd name="T7" fmla="*/ 1901069 h 2105025"/>
              <a:gd name="T8" fmla="*/ 1277997 w 1265237"/>
              <a:gd name="T9" fmla="*/ 2105025 h 2105025"/>
              <a:gd name="T10" fmla="*/ 0 w 1265237"/>
              <a:gd name="T11" fmla="*/ 2105025 h 2105025"/>
              <a:gd name="T12" fmla="*/ 0 w 1265237"/>
              <a:gd name="T13" fmla="*/ 0 h 210502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1265237" h="2105025">
                <a:moveTo>
                  <a:pt x="0" y="0"/>
                </a:moveTo>
                <a:lnTo>
                  <a:pt x="203830" y="0"/>
                </a:lnTo>
                <a:lnTo>
                  <a:pt x="203830" y="1901069"/>
                </a:lnTo>
                <a:lnTo>
                  <a:pt x="1265237" y="1901069"/>
                </a:lnTo>
                <a:lnTo>
                  <a:pt x="1265237" y="2105025"/>
                </a:lnTo>
                <a:lnTo>
                  <a:pt x="0" y="2105025"/>
                </a:lnTo>
                <a:lnTo>
                  <a:pt x="0" y="0"/>
                </a:lnTo>
                <a:close/>
              </a:path>
            </a:pathLst>
          </a:cu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43037" name="TextBox 13"/>
          <p:cNvSpPr txBox="1">
            <a:spLocks noChangeArrowheads="1"/>
          </p:cNvSpPr>
          <p:nvPr/>
        </p:nvSpPr>
        <p:spPr bwMode="auto">
          <a:xfrm>
            <a:off x="1262854" y="2094455"/>
            <a:ext cx="3851276"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微软雅黑" pitchFamily="34" charset="-122"/>
                <a:ea typeface="微软雅黑" pitchFamily="34" charset="-122"/>
                <a:sym typeface="Arial" pitchFamily="34" charset="0"/>
              </a:rPr>
              <a:t>结构主义课程论</a:t>
            </a:r>
            <a:endParaRPr lang="en-US" altLang="zh-CN" sz="3200" b="1" dirty="0">
              <a:solidFill>
                <a:srgbClr val="445469"/>
              </a:solidFill>
              <a:latin typeface="微软雅黑" pitchFamily="34" charset="-122"/>
              <a:ea typeface="微软雅黑" pitchFamily="34" charset="-122"/>
              <a:sym typeface="Arial" pitchFamily="34" charset="0"/>
            </a:endParaRPr>
          </a:p>
        </p:txBody>
      </p:sp>
      <p:sp>
        <p:nvSpPr>
          <p:cNvPr id="43038" name="TextBox 13"/>
          <p:cNvSpPr txBox="1">
            <a:spLocks noChangeArrowheads="1"/>
          </p:cNvSpPr>
          <p:nvPr/>
        </p:nvSpPr>
        <p:spPr bwMode="auto">
          <a:xfrm>
            <a:off x="1262853" y="3009537"/>
            <a:ext cx="9913147" cy="11079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400" dirty="0">
                <a:solidFill>
                  <a:srgbClr val="595959"/>
                </a:solidFill>
                <a:latin typeface="微软雅黑" pitchFamily="34" charset="-122"/>
                <a:ea typeface="微软雅黑" pitchFamily="34" charset="-122"/>
              </a:rPr>
              <a:t>学科的基本结构，指的是一门学科的基本概念、基本原理及其联系以及这门学科的基本方法。掌握了基本结构，便于学生领会事实并能对它进行分类和评价，有利于知识的巩固和促进知识、技能的迁移。</a:t>
            </a:r>
            <a:endParaRPr lang="zh-CN" altLang="zh-CN" sz="2400" dirty="0">
              <a:solidFill>
                <a:srgbClr val="595959"/>
              </a:solidFill>
              <a:latin typeface="微软雅黑" pitchFamily="34" charset="-122"/>
              <a:ea typeface="微软雅黑" pitchFamily="34" charset="-122"/>
            </a:endParaRPr>
          </a:p>
        </p:txBody>
      </p:sp>
      <p:sp>
        <p:nvSpPr>
          <p:cNvPr id="34" name="L 形 11"/>
          <p:cNvSpPr>
            <a:spLocks noChangeArrowheads="1"/>
          </p:cNvSpPr>
          <p:nvPr/>
        </p:nvSpPr>
        <p:spPr bwMode="auto">
          <a:xfrm rot="16200000">
            <a:off x="10128184" y="4652460"/>
            <a:ext cx="1266957" cy="2105025"/>
          </a:xfrm>
          <a:custGeom>
            <a:avLst/>
            <a:gdLst>
              <a:gd name="T0" fmla="*/ 0 w 1265237"/>
              <a:gd name="T1" fmla="*/ 0 h 2105025"/>
              <a:gd name="T2" fmla="*/ 205885 w 1265237"/>
              <a:gd name="T3" fmla="*/ 0 h 2105025"/>
              <a:gd name="T4" fmla="*/ 205885 w 1265237"/>
              <a:gd name="T5" fmla="*/ 1901069 h 2105025"/>
              <a:gd name="T6" fmla="*/ 1277997 w 1265237"/>
              <a:gd name="T7" fmla="*/ 1901069 h 2105025"/>
              <a:gd name="T8" fmla="*/ 1277997 w 1265237"/>
              <a:gd name="T9" fmla="*/ 2105025 h 2105025"/>
              <a:gd name="T10" fmla="*/ 0 w 1265237"/>
              <a:gd name="T11" fmla="*/ 2105025 h 2105025"/>
              <a:gd name="T12" fmla="*/ 0 w 1265237"/>
              <a:gd name="T13" fmla="*/ 0 h 210502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1265237" h="2105025">
                <a:moveTo>
                  <a:pt x="0" y="0"/>
                </a:moveTo>
                <a:lnTo>
                  <a:pt x="203830" y="0"/>
                </a:lnTo>
                <a:lnTo>
                  <a:pt x="203830" y="1901069"/>
                </a:lnTo>
                <a:lnTo>
                  <a:pt x="1265237" y="1901069"/>
                </a:lnTo>
                <a:lnTo>
                  <a:pt x="1265237" y="2105025"/>
                </a:lnTo>
                <a:lnTo>
                  <a:pt x="0" y="2105025"/>
                </a:lnTo>
                <a:lnTo>
                  <a:pt x="0" y="0"/>
                </a:lnTo>
                <a:close/>
              </a:path>
            </a:pathLst>
          </a:cu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Tree>
    <p:extLst>
      <p:ext uri="{BB962C8B-B14F-4D97-AF65-F5344CB8AC3E}">
        <p14:creationId xmlns:p14="http://schemas.microsoft.com/office/powerpoint/2010/main" val="3019036423"/>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301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301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2</a:t>
            </a:r>
            <a:endParaRPr lang="zh-CN" altLang="en-US" sz="2800" b="1">
              <a:solidFill>
                <a:srgbClr val="FFFFFF"/>
              </a:solidFill>
              <a:latin typeface="微软雅黑" pitchFamily="34" charset="-122"/>
              <a:ea typeface="微软雅黑" pitchFamily="34" charset="-122"/>
            </a:endParaRPr>
          </a:p>
        </p:txBody>
      </p:sp>
      <p:sp>
        <p:nvSpPr>
          <p:cNvPr id="43013" name="矩形 6"/>
          <p:cNvSpPr>
            <a:spLocks noChangeArrowheads="1"/>
          </p:cNvSpPr>
          <p:nvPr/>
        </p:nvSpPr>
        <p:spPr bwMode="auto">
          <a:xfrm>
            <a:off x="817563" y="423863"/>
            <a:ext cx="35734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现代课程理论的主要流派</a:t>
            </a:r>
          </a:p>
        </p:txBody>
      </p:sp>
      <p:grpSp>
        <p:nvGrpSpPr>
          <p:cNvPr id="43014" name="组合 36"/>
          <p:cNvGrpSpPr>
            <a:grpSpLocks/>
          </p:cNvGrpSpPr>
          <p:nvPr/>
        </p:nvGrpSpPr>
        <p:grpSpPr bwMode="auto">
          <a:xfrm>
            <a:off x="11480800" y="479425"/>
            <a:ext cx="333375" cy="333375"/>
            <a:chOff x="0" y="0"/>
            <a:chExt cx="449943" cy="449943"/>
          </a:xfrm>
        </p:grpSpPr>
        <p:sp>
          <p:nvSpPr>
            <p:cNvPr id="43040" name="椭圆 37"/>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3041" name="等腰三角形 38"/>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43035" name="L 形 11"/>
          <p:cNvSpPr>
            <a:spLocks noChangeArrowheads="1"/>
          </p:cNvSpPr>
          <p:nvPr/>
        </p:nvSpPr>
        <p:spPr bwMode="auto">
          <a:xfrm rot="5400000">
            <a:off x="1083403" y="1116138"/>
            <a:ext cx="1266957" cy="2105025"/>
          </a:xfrm>
          <a:custGeom>
            <a:avLst/>
            <a:gdLst>
              <a:gd name="T0" fmla="*/ 0 w 1265237"/>
              <a:gd name="T1" fmla="*/ 0 h 2105025"/>
              <a:gd name="T2" fmla="*/ 205885 w 1265237"/>
              <a:gd name="T3" fmla="*/ 0 h 2105025"/>
              <a:gd name="T4" fmla="*/ 205885 w 1265237"/>
              <a:gd name="T5" fmla="*/ 1901069 h 2105025"/>
              <a:gd name="T6" fmla="*/ 1277997 w 1265237"/>
              <a:gd name="T7" fmla="*/ 1901069 h 2105025"/>
              <a:gd name="T8" fmla="*/ 1277997 w 1265237"/>
              <a:gd name="T9" fmla="*/ 2105025 h 2105025"/>
              <a:gd name="T10" fmla="*/ 0 w 1265237"/>
              <a:gd name="T11" fmla="*/ 2105025 h 2105025"/>
              <a:gd name="T12" fmla="*/ 0 w 1265237"/>
              <a:gd name="T13" fmla="*/ 0 h 210502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1265237" h="2105025">
                <a:moveTo>
                  <a:pt x="0" y="0"/>
                </a:moveTo>
                <a:lnTo>
                  <a:pt x="203830" y="0"/>
                </a:lnTo>
                <a:lnTo>
                  <a:pt x="203830" y="1901069"/>
                </a:lnTo>
                <a:lnTo>
                  <a:pt x="1265237" y="1901069"/>
                </a:lnTo>
                <a:lnTo>
                  <a:pt x="1265237" y="2105025"/>
                </a:lnTo>
                <a:lnTo>
                  <a:pt x="0" y="2105025"/>
                </a:lnTo>
                <a:lnTo>
                  <a:pt x="0" y="0"/>
                </a:lnTo>
                <a:close/>
              </a:path>
            </a:pathLst>
          </a:custGeom>
          <a:solidFill>
            <a:srgbClr val="00B0F0"/>
          </a:solidFill>
          <a:ln>
            <a:noFill/>
          </a:ln>
          <a:extLst/>
        </p:spPr>
        <p:txBody>
          <a:bodyPr/>
          <a:lstStyle/>
          <a:p>
            <a:endParaRPr lang="zh-CN" altLang="en-US"/>
          </a:p>
        </p:txBody>
      </p:sp>
      <p:sp>
        <p:nvSpPr>
          <p:cNvPr id="43037" name="TextBox 13"/>
          <p:cNvSpPr txBox="1">
            <a:spLocks noChangeArrowheads="1"/>
          </p:cNvSpPr>
          <p:nvPr/>
        </p:nvSpPr>
        <p:spPr bwMode="auto">
          <a:xfrm>
            <a:off x="1262854" y="2094455"/>
            <a:ext cx="3851276"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微软雅黑" pitchFamily="34" charset="-122"/>
                <a:ea typeface="微软雅黑" pitchFamily="34" charset="-122"/>
                <a:sym typeface="Arial" pitchFamily="34" charset="0"/>
              </a:rPr>
              <a:t>社会中心课程论</a:t>
            </a:r>
            <a:endParaRPr lang="en-US" altLang="zh-CN" sz="3200" b="1" dirty="0">
              <a:solidFill>
                <a:srgbClr val="445469"/>
              </a:solidFill>
              <a:latin typeface="微软雅黑" pitchFamily="34" charset="-122"/>
              <a:ea typeface="微软雅黑" pitchFamily="34" charset="-122"/>
              <a:sym typeface="Arial" pitchFamily="34" charset="0"/>
            </a:endParaRPr>
          </a:p>
        </p:txBody>
      </p:sp>
      <p:sp>
        <p:nvSpPr>
          <p:cNvPr id="43038" name="TextBox 13"/>
          <p:cNvSpPr txBox="1">
            <a:spLocks noChangeArrowheads="1"/>
          </p:cNvSpPr>
          <p:nvPr/>
        </p:nvSpPr>
        <p:spPr bwMode="auto">
          <a:xfrm>
            <a:off x="1262853" y="3009537"/>
            <a:ext cx="9913147" cy="18466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zh-CN" sz="2400" dirty="0">
                <a:solidFill>
                  <a:srgbClr val="595959"/>
                </a:solidFill>
                <a:latin typeface="微软雅黑" pitchFamily="34" charset="-122"/>
                <a:ea typeface="微软雅黑" pitchFamily="34" charset="-122"/>
              </a:rPr>
              <a:t>社会中心论课程强调以社会生活和社会问题为中心，是为了克服儿童中心课程论的片面性提出的，它主张涉及课程的依据是通过社会问题的分析而确定的，不主张以学生的兴趣和动机作为编制课程的出发点，但赞成打破传统学科课程的界限，而打破的方法不以学生活动来组织课程，而是以社会现实问题为课程设计的核心，所以社会中心课程又称核心课程。 </a:t>
            </a:r>
            <a:endParaRPr lang="en-US" altLang="zh-CN" sz="2400" dirty="0">
              <a:solidFill>
                <a:srgbClr val="595959"/>
              </a:solidFill>
              <a:latin typeface="微软雅黑" pitchFamily="34" charset="-122"/>
              <a:ea typeface="微软雅黑" pitchFamily="34" charset="-122"/>
              <a:cs typeface="微软雅黑" pitchFamily="34" charset="-122"/>
              <a:sym typeface="Arial" pitchFamily="34" charset="0"/>
            </a:endParaRPr>
          </a:p>
        </p:txBody>
      </p:sp>
      <p:sp>
        <p:nvSpPr>
          <p:cNvPr id="34" name="L 形 11"/>
          <p:cNvSpPr>
            <a:spLocks noChangeArrowheads="1"/>
          </p:cNvSpPr>
          <p:nvPr/>
        </p:nvSpPr>
        <p:spPr bwMode="auto">
          <a:xfrm rot="16200000">
            <a:off x="10128184" y="4652460"/>
            <a:ext cx="1266957" cy="2105025"/>
          </a:xfrm>
          <a:custGeom>
            <a:avLst/>
            <a:gdLst>
              <a:gd name="T0" fmla="*/ 0 w 1265237"/>
              <a:gd name="T1" fmla="*/ 0 h 2105025"/>
              <a:gd name="T2" fmla="*/ 205885 w 1265237"/>
              <a:gd name="T3" fmla="*/ 0 h 2105025"/>
              <a:gd name="T4" fmla="*/ 205885 w 1265237"/>
              <a:gd name="T5" fmla="*/ 1901069 h 2105025"/>
              <a:gd name="T6" fmla="*/ 1277997 w 1265237"/>
              <a:gd name="T7" fmla="*/ 1901069 h 2105025"/>
              <a:gd name="T8" fmla="*/ 1277997 w 1265237"/>
              <a:gd name="T9" fmla="*/ 2105025 h 2105025"/>
              <a:gd name="T10" fmla="*/ 0 w 1265237"/>
              <a:gd name="T11" fmla="*/ 2105025 h 2105025"/>
              <a:gd name="T12" fmla="*/ 0 w 1265237"/>
              <a:gd name="T13" fmla="*/ 0 h 2105025"/>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1265237" h="2105025">
                <a:moveTo>
                  <a:pt x="0" y="0"/>
                </a:moveTo>
                <a:lnTo>
                  <a:pt x="203830" y="0"/>
                </a:lnTo>
                <a:lnTo>
                  <a:pt x="203830" y="1901069"/>
                </a:lnTo>
                <a:lnTo>
                  <a:pt x="1265237" y="1901069"/>
                </a:lnTo>
                <a:lnTo>
                  <a:pt x="1265237" y="2105025"/>
                </a:lnTo>
                <a:lnTo>
                  <a:pt x="0" y="2105025"/>
                </a:lnTo>
                <a:lnTo>
                  <a:pt x="0" y="0"/>
                </a:lnTo>
                <a:close/>
              </a:path>
            </a:pathLst>
          </a:custGeom>
          <a:solidFill>
            <a:srgbClr val="00B0F0"/>
          </a:solidFill>
          <a:ln>
            <a:noFill/>
          </a:ln>
          <a:extLst/>
        </p:spPr>
        <p:txBody>
          <a:bodyPr/>
          <a:lstStyle/>
          <a:p>
            <a:endParaRPr lang="zh-CN" altLang="en-US"/>
          </a:p>
        </p:txBody>
      </p:sp>
    </p:spTree>
    <p:extLst>
      <p:ext uri="{BB962C8B-B14F-4D97-AF65-F5344CB8AC3E}">
        <p14:creationId xmlns:p14="http://schemas.microsoft.com/office/powerpoint/2010/main" val="2144449391"/>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dirty="0" smtClean="0">
                <a:solidFill>
                  <a:srgbClr val="FFFFFF"/>
                </a:solidFill>
                <a:latin typeface="微软雅黑" pitchFamily="34" charset="-122"/>
                <a:ea typeface="微软雅黑" pitchFamily="34" charset="-122"/>
              </a:rPr>
              <a:t>3</a:t>
            </a:r>
            <a:endParaRPr lang="zh-CN" altLang="en-US" sz="2800" b="1" dirty="0">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课程的表现形式</a:t>
            </a:r>
            <a:endParaRPr lang="zh-CN" altLang="en-US" sz="2400" b="1" dirty="0">
              <a:solidFill>
                <a:schemeClr val="bg1"/>
              </a:solidFill>
              <a:latin typeface="微软雅黑" pitchFamily="34" charset="-122"/>
              <a:ea typeface="微软雅黑" pitchFamily="34" charset="-122"/>
            </a:endParaRP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Arial" pitchFamily="34" charset="0"/>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dirty="0">
                <a:solidFill>
                  <a:srgbClr val="297F9D"/>
                </a:solidFill>
                <a:latin typeface="Arial" pitchFamily="34" charset="0"/>
                <a:ea typeface="微软雅黑" pitchFamily="34" charset="-122"/>
                <a:sym typeface="Arial" pitchFamily="34" charset="0"/>
              </a:endParaRPr>
            </a:p>
          </p:txBody>
        </p:sp>
        <p:sp>
          <p:nvSpPr>
            <p:cNvPr id="31777" name="TextBox 13"/>
            <p:cNvSpPr txBox="1">
              <a:spLocks noChangeArrowheads="1"/>
            </p:cNvSpPr>
            <p:nvPr/>
          </p:nvSpPr>
          <p:spPr bwMode="auto">
            <a:xfrm>
              <a:off x="1023937" y="3162727"/>
              <a:ext cx="1296988" cy="2713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smtClean="0">
                  <a:solidFill>
                    <a:srgbClr val="FFFFFF"/>
                  </a:solidFill>
                  <a:latin typeface="微软雅黑" pitchFamily="34" charset="-122"/>
                  <a:ea typeface="微软雅黑" pitchFamily="34" charset="-122"/>
                </a:rPr>
                <a:t>课程计划</a:t>
              </a:r>
              <a:endParaRPr lang="en-US" altLang="zh-CN" sz="2800" b="1" dirty="0">
                <a:solidFill>
                  <a:srgbClr val="FFFFFF"/>
                </a:solidFill>
                <a:latin typeface="微软雅黑" pitchFamily="34" charset="-122"/>
                <a:ea typeface="微软雅黑" pitchFamily="34" charset="-122"/>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2992083"/>
            <a:chOff x="3258348" y="1965324"/>
            <a:chExt cx="7562242" cy="2992083"/>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31770" name="TextBox 13"/>
            <p:cNvSpPr txBox="1">
              <a:spLocks noChangeArrowheads="1"/>
            </p:cNvSpPr>
            <p:nvPr/>
          </p:nvSpPr>
          <p:spPr bwMode="auto">
            <a:xfrm>
              <a:off x="3776663" y="3110748"/>
              <a:ext cx="7043927" cy="18466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400" dirty="0">
                  <a:latin typeface="微软雅黑" pitchFamily="34" charset="-122"/>
                  <a:ea typeface="微软雅黑" pitchFamily="34" charset="-122"/>
                </a:rPr>
                <a:t>课程计划是根据一定的教育目的和培养目标，由教育行政部门制定的有关学校教育和教学工作的指导性文件。它具体规定学校的课程设置、各学科开设顺序和活动课的安排。它体现了国家对学校工作的统一要求，是学校组织教育、教学活动的基本依据。</a:t>
              </a:r>
              <a:endParaRPr lang="zh-CN" altLang="zh-CN" sz="2400" dirty="0">
                <a:latin typeface="微软雅黑" pitchFamily="34" charset="-122"/>
                <a:ea typeface="微软雅黑" pitchFamily="34"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Arial" pitchFamily="34" charset="0"/>
                  <a:ea typeface="微软雅黑" pitchFamily="34" charset="-122"/>
                  <a:sym typeface="Arial" pitchFamily="34" charset="0"/>
                </a:rPr>
                <a:t>课程计划的概念</a:t>
              </a:r>
              <a:endParaRPr lang="en-US" altLang="zh-CN" sz="3200" b="1" dirty="0">
                <a:solidFill>
                  <a:srgbClr val="445469"/>
                </a:solidFill>
                <a:latin typeface="Arial" pitchFamily="34" charset="0"/>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a:solidFill>
                    <a:srgbClr val="FFFFFF"/>
                  </a:solidFill>
                </a:rPr>
                <a:t>01</a:t>
              </a:r>
              <a:endParaRPr kumimoji="1" lang="zh-CN" altLang="en-US" sz="3200" b="1" dirty="0">
                <a:solidFill>
                  <a:srgbClr val="FFFFFF"/>
                </a:solidFill>
              </a:endParaRPr>
            </a:p>
          </p:txBody>
        </p:sp>
      </p:grpSp>
    </p:spTree>
    <p:extLst>
      <p:ext uri="{BB962C8B-B14F-4D97-AF65-F5344CB8AC3E}">
        <p14:creationId xmlns:p14="http://schemas.microsoft.com/office/powerpoint/2010/main" val="2043983110"/>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dirty="0" smtClean="0">
                <a:solidFill>
                  <a:srgbClr val="FFFFFF"/>
                </a:solidFill>
                <a:latin typeface="微软雅黑" pitchFamily="34" charset="-122"/>
                <a:ea typeface="微软雅黑" pitchFamily="34" charset="-122"/>
              </a:rPr>
              <a:t>3</a:t>
            </a:r>
            <a:endParaRPr lang="zh-CN" altLang="en-US" sz="2800" b="1" dirty="0">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课程的表现形式</a:t>
            </a:r>
            <a:endParaRPr lang="zh-CN" altLang="en-US" sz="2400" b="1" dirty="0">
              <a:solidFill>
                <a:schemeClr val="bg1"/>
              </a:solidFill>
              <a:latin typeface="微软雅黑" pitchFamily="34" charset="-122"/>
              <a:ea typeface="微软雅黑" pitchFamily="34" charset="-122"/>
            </a:endParaRP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Arial" pitchFamily="34" charset="0"/>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dirty="0">
                <a:solidFill>
                  <a:srgbClr val="297F9D"/>
                </a:solidFill>
                <a:latin typeface="Arial" pitchFamily="34" charset="0"/>
                <a:ea typeface="微软雅黑" pitchFamily="34" charset="-122"/>
                <a:sym typeface="Arial" pitchFamily="34" charset="0"/>
              </a:endParaRPr>
            </a:p>
          </p:txBody>
        </p:sp>
        <p:sp>
          <p:nvSpPr>
            <p:cNvPr id="31777" name="TextBox 13"/>
            <p:cNvSpPr txBox="1">
              <a:spLocks noChangeArrowheads="1"/>
            </p:cNvSpPr>
            <p:nvPr/>
          </p:nvSpPr>
          <p:spPr bwMode="auto">
            <a:xfrm>
              <a:off x="1023937" y="3162727"/>
              <a:ext cx="1296988" cy="2713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smtClean="0">
                  <a:solidFill>
                    <a:srgbClr val="FFFFFF"/>
                  </a:solidFill>
                  <a:latin typeface="微软雅黑" pitchFamily="34" charset="-122"/>
                  <a:ea typeface="微软雅黑" pitchFamily="34" charset="-122"/>
                </a:rPr>
                <a:t>课程计划</a:t>
              </a:r>
              <a:endParaRPr lang="en-US" altLang="zh-CN" sz="2800" b="1" dirty="0">
                <a:solidFill>
                  <a:srgbClr val="FFFFFF"/>
                </a:solidFill>
                <a:latin typeface="微软雅黑" pitchFamily="34" charset="-122"/>
                <a:ea typeface="微软雅黑" pitchFamily="34" charset="-122"/>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2622752"/>
            <a:chOff x="3258348" y="1965324"/>
            <a:chExt cx="7562242" cy="2622752"/>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31770" name="TextBox 13"/>
            <p:cNvSpPr txBox="1">
              <a:spLocks noChangeArrowheads="1"/>
            </p:cNvSpPr>
            <p:nvPr/>
          </p:nvSpPr>
          <p:spPr bwMode="auto">
            <a:xfrm>
              <a:off x="3776663" y="3110748"/>
              <a:ext cx="7043927" cy="14773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en-US" altLang="zh-CN" sz="2400" dirty="0">
                  <a:latin typeface="微软雅黑" pitchFamily="34" charset="-122"/>
                  <a:ea typeface="微软雅黑" pitchFamily="34" charset="-122"/>
                </a:rPr>
                <a:t>1</a:t>
              </a:r>
              <a:r>
                <a:rPr lang="zh-CN" altLang="zh-CN" sz="2400" dirty="0">
                  <a:latin typeface="微软雅黑" pitchFamily="34" charset="-122"/>
                  <a:ea typeface="微软雅黑" pitchFamily="34" charset="-122"/>
                </a:rPr>
                <a:t>．规定教学科目</a:t>
              </a:r>
              <a:endParaRPr lang="en-US" altLang="zh-CN" sz="2400" dirty="0">
                <a:latin typeface="微软雅黑" pitchFamily="34" charset="-122"/>
                <a:ea typeface="微软雅黑" pitchFamily="34" charset="-122"/>
              </a:endParaRPr>
            </a:p>
            <a:p>
              <a:r>
                <a:rPr lang="en-US" altLang="zh-CN" sz="2400" dirty="0">
                  <a:latin typeface="微软雅黑" pitchFamily="34" charset="-122"/>
                  <a:ea typeface="微软雅黑" pitchFamily="34" charset="-122"/>
                </a:rPr>
                <a:t>2</a:t>
              </a:r>
              <a:r>
                <a:rPr lang="zh-CN" altLang="zh-CN" sz="2400" dirty="0">
                  <a:latin typeface="微软雅黑" pitchFamily="34" charset="-122"/>
                  <a:ea typeface="微软雅黑" pitchFamily="34" charset="-122"/>
                </a:rPr>
                <a:t>．规定学科的设置顺序</a:t>
              </a:r>
            </a:p>
            <a:p>
              <a:r>
                <a:rPr lang="en-US" altLang="zh-CN" sz="2400" dirty="0">
                  <a:latin typeface="微软雅黑" pitchFamily="34" charset="-122"/>
                  <a:ea typeface="微软雅黑" pitchFamily="34" charset="-122"/>
                </a:rPr>
                <a:t>2</a:t>
              </a:r>
              <a:r>
                <a:rPr lang="zh-CN" altLang="zh-CN" sz="2400" dirty="0">
                  <a:latin typeface="微软雅黑" pitchFamily="34" charset="-122"/>
                  <a:ea typeface="微软雅黑" pitchFamily="34" charset="-122"/>
                </a:rPr>
                <a:t>．规定</a:t>
              </a:r>
              <a:r>
                <a:rPr lang="zh-CN" altLang="en-US" sz="2400" dirty="0">
                  <a:latin typeface="微软雅黑" pitchFamily="34" charset="-122"/>
                  <a:ea typeface="微软雅黑" pitchFamily="34" charset="-122"/>
                </a:rPr>
                <a:t>各门</a:t>
              </a:r>
              <a:r>
                <a:rPr lang="zh-CN" altLang="zh-CN" sz="2400" dirty="0">
                  <a:latin typeface="微软雅黑" pitchFamily="34" charset="-122"/>
                  <a:ea typeface="微软雅黑" pitchFamily="34" charset="-122"/>
                </a:rPr>
                <a:t>学科的</a:t>
              </a:r>
              <a:r>
                <a:rPr lang="zh-CN" altLang="en-US" sz="2400" dirty="0">
                  <a:latin typeface="微软雅黑" pitchFamily="34" charset="-122"/>
                  <a:ea typeface="微软雅黑" pitchFamily="34" charset="-122"/>
                </a:rPr>
                <a:t>教学时数</a:t>
              </a:r>
              <a:endParaRPr lang="en-US" altLang="zh-CN" sz="2400" dirty="0">
                <a:latin typeface="微软雅黑" pitchFamily="34" charset="-122"/>
                <a:ea typeface="微软雅黑" pitchFamily="34" charset="-122"/>
              </a:endParaRPr>
            </a:p>
            <a:p>
              <a:r>
                <a:rPr lang="en-US" altLang="zh-CN" sz="2400" dirty="0">
                  <a:latin typeface="微软雅黑" pitchFamily="34" charset="-122"/>
                  <a:ea typeface="微软雅黑" pitchFamily="34" charset="-122"/>
                </a:rPr>
                <a:t>4.</a:t>
              </a:r>
              <a:r>
                <a:rPr lang="zh-CN" altLang="en-US" sz="2400" dirty="0">
                  <a:latin typeface="微软雅黑" pitchFamily="34" charset="-122"/>
                  <a:ea typeface="微软雅黑" pitchFamily="34" charset="-122"/>
                </a:rPr>
                <a:t>  规定学年纪制初学周</a:t>
              </a:r>
              <a:r>
                <a:rPr lang="zh-CN" altLang="en-US" sz="2400" dirty="0" smtClean="0">
                  <a:latin typeface="微软雅黑" pitchFamily="34" charset="-122"/>
                  <a:ea typeface="微软雅黑" pitchFamily="34" charset="-122"/>
                </a:rPr>
                <a:t>安排</a:t>
              </a:r>
              <a:endParaRPr lang="zh-CN" altLang="zh-CN" sz="2400" dirty="0">
                <a:latin typeface="微软雅黑" pitchFamily="34" charset="-122"/>
                <a:ea typeface="微软雅黑" pitchFamily="34"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Arial" pitchFamily="34" charset="0"/>
                  <a:ea typeface="微软雅黑" pitchFamily="34" charset="-122"/>
                  <a:sym typeface="Arial" pitchFamily="34" charset="0"/>
                </a:rPr>
                <a:t>课程计划的构成</a:t>
              </a:r>
              <a:endParaRPr lang="en-US" altLang="zh-CN" sz="3200" b="1" dirty="0">
                <a:solidFill>
                  <a:srgbClr val="445469"/>
                </a:solidFill>
                <a:latin typeface="Arial" pitchFamily="34" charset="0"/>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smtClean="0">
                  <a:solidFill>
                    <a:srgbClr val="FFFFFF"/>
                  </a:solidFill>
                </a:rPr>
                <a:t>02</a:t>
              </a:r>
            </a:p>
          </p:txBody>
        </p:sp>
      </p:grpSp>
    </p:spTree>
    <p:extLst>
      <p:ext uri="{BB962C8B-B14F-4D97-AF65-F5344CB8AC3E}">
        <p14:creationId xmlns:p14="http://schemas.microsoft.com/office/powerpoint/2010/main" val="172438971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dirty="0" smtClean="0">
                <a:solidFill>
                  <a:srgbClr val="FFFFFF"/>
                </a:solidFill>
                <a:latin typeface="微软雅黑" pitchFamily="34" charset="-122"/>
                <a:ea typeface="微软雅黑" pitchFamily="34" charset="-122"/>
              </a:rPr>
              <a:t>3</a:t>
            </a:r>
            <a:endParaRPr lang="zh-CN" altLang="en-US" sz="2800" b="1" dirty="0">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课程的表现形式</a:t>
            </a:r>
            <a:endParaRPr lang="zh-CN" altLang="en-US" sz="2400" b="1" dirty="0">
              <a:solidFill>
                <a:schemeClr val="bg1"/>
              </a:solidFill>
              <a:latin typeface="微软雅黑" pitchFamily="34" charset="-122"/>
              <a:ea typeface="微软雅黑" pitchFamily="34" charset="-122"/>
            </a:endParaRP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Arial" pitchFamily="34" charset="0"/>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dirty="0">
                <a:solidFill>
                  <a:srgbClr val="297F9D"/>
                </a:solidFill>
                <a:latin typeface="Arial" pitchFamily="34" charset="0"/>
                <a:ea typeface="微软雅黑" pitchFamily="34" charset="-122"/>
                <a:sym typeface="Arial" pitchFamily="34" charset="0"/>
              </a:endParaRPr>
            </a:p>
          </p:txBody>
        </p:sp>
        <p:sp>
          <p:nvSpPr>
            <p:cNvPr id="31777" name="TextBox 13"/>
            <p:cNvSpPr txBox="1">
              <a:spLocks noChangeArrowheads="1"/>
            </p:cNvSpPr>
            <p:nvPr/>
          </p:nvSpPr>
          <p:spPr bwMode="auto">
            <a:xfrm>
              <a:off x="1023937" y="3162727"/>
              <a:ext cx="1296988" cy="2713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smtClean="0">
                  <a:solidFill>
                    <a:srgbClr val="FFFFFF"/>
                  </a:solidFill>
                  <a:latin typeface="微软雅黑" pitchFamily="34" charset="-122"/>
                  <a:ea typeface="微软雅黑" pitchFamily="34" charset="-122"/>
                </a:rPr>
                <a:t>课程计划</a:t>
              </a:r>
              <a:endParaRPr lang="en-US" altLang="zh-CN" sz="2800" b="1" dirty="0">
                <a:solidFill>
                  <a:srgbClr val="FFFFFF"/>
                </a:solidFill>
                <a:latin typeface="微软雅黑" pitchFamily="34" charset="-122"/>
                <a:ea typeface="微软雅黑" pitchFamily="34" charset="-122"/>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2253420"/>
            <a:chOff x="3258348" y="1965324"/>
            <a:chExt cx="7562242" cy="2253420"/>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31770" name="TextBox 13"/>
            <p:cNvSpPr txBox="1">
              <a:spLocks noChangeArrowheads="1"/>
            </p:cNvSpPr>
            <p:nvPr/>
          </p:nvSpPr>
          <p:spPr bwMode="auto">
            <a:xfrm>
              <a:off x="3776663" y="3110748"/>
              <a:ext cx="7043927" cy="11079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en-US" altLang="zh-CN" sz="2400" dirty="0">
                  <a:latin typeface="微软雅黑" pitchFamily="34" charset="-122"/>
                  <a:ea typeface="微软雅黑" pitchFamily="34" charset="-122"/>
                </a:rPr>
                <a:t>1</a:t>
              </a:r>
              <a:r>
                <a:rPr lang="zh-CN" altLang="zh-CN" sz="2400" dirty="0">
                  <a:latin typeface="微软雅黑" pitchFamily="34" charset="-122"/>
                  <a:ea typeface="微软雅黑" pitchFamily="34" charset="-122"/>
                </a:rPr>
                <a:t>．全面发展的教育宗旨</a:t>
              </a:r>
              <a:endParaRPr lang="en-US" altLang="zh-CN" sz="2400" dirty="0">
                <a:latin typeface="微软雅黑" pitchFamily="34" charset="-122"/>
                <a:ea typeface="微软雅黑" pitchFamily="34" charset="-122"/>
              </a:endParaRPr>
            </a:p>
            <a:p>
              <a:r>
                <a:rPr lang="en-US" altLang="zh-CN" sz="2400" dirty="0">
                  <a:latin typeface="微软雅黑" pitchFamily="34" charset="-122"/>
                  <a:ea typeface="微软雅黑" pitchFamily="34" charset="-122"/>
                </a:rPr>
                <a:t>2</a:t>
              </a:r>
              <a:r>
                <a:rPr lang="zh-CN" altLang="zh-CN" sz="2400" dirty="0">
                  <a:latin typeface="微软雅黑" pitchFamily="34" charset="-122"/>
                  <a:ea typeface="微软雅黑" pitchFamily="34" charset="-122"/>
                </a:rPr>
                <a:t>．以教学为主的原则</a:t>
              </a:r>
              <a:endParaRPr lang="en-US" altLang="zh-CN" sz="2400" dirty="0">
                <a:latin typeface="微软雅黑" pitchFamily="34" charset="-122"/>
                <a:ea typeface="微软雅黑" pitchFamily="34" charset="-122"/>
              </a:endParaRPr>
            </a:p>
            <a:p>
              <a:r>
                <a:rPr lang="en-US" altLang="zh-CN" sz="2400" dirty="0">
                  <a:latin typeface="微软雅黑" pitchFamily="34" charset="-122"/>
                  <a:ea typeface="微软雅黑" pitchFamily="34" charset="-122"/>
                </a:rPr>
                <a:t>3</a:t>
              </a:r>
              <a:r>
                <a:rPr lang="zh-CN" altLang="zh-CN" sz="2400" dirty="0">
                  <a:latin typeface="微软雅黑" pitchFamily="34" charset="-122"/>
                  <a:ea typeface="微软雅黑" pitchFamily="34" charset="-122"/>
                </a:rPr>
                <a:t>．保持课程内容的相对完整性和衔接</a:t>
              </a:r>
              <a:r>
                <a:rPr lang="zh-CN" altLang="zh-CN" sz="2400" dirty="0" smtClean="0">
                  <a:latin typeface="微软雅黑" pitchFamily="34" charset="-122"/>
                  <a:ea typeface="微软雅黑" pitchFamily="34" charset="-122"/>
                </a:rPr>
                <a:t>性</a:t>
              </a:r>
              <a:endParaRPr lang="zh-CN" altLang="zh-CN" sz="2400" dirty="0">
                <a:latin typeface="微软雅黑" pitchFamily="34" charset="-122"/>
                <a:ea typeface="微软雅黑" pitchFamily="34"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Arial" pitchFamily="34" charset="0"/>
                  <a:ea typeface="微软雅黑" pitchFamily="34" charset="-122"/>
                  <a:sym typeface="Arial" pitchFamily="34" charset="0"/>
                </a:rPr>
                <a:t>制定课程计划的基本要求</a:t>
              </a:r>
              <a:endParaRPr lang="en-US" altLang="zh-CN" sz="3200" b="1" dirty="0">
                <a:solidFill>
                  <a:srgbClr val="445469"/>
                </a:solidFill>
                <a:latin typeface="Arial" pitchFamily="34" charset="0"/>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smtClean="0">
                  <a:solidFill>
                    <a:srgbClr val="FFFFFF"/>
                  </a:solidFill>
                </a:rPr>
                <a:t>03</a:t>
              </a:r>
            </a:p>
          </p:txBody>
        </p:sp>
      </p:grpSp>
    </p:spTree>
    <p:extLst>
      <p:ext uri="{BB962C8B-B14F-4D97-AF65-F5344CB8AC3E}">
        <p14:creationId xmlns:p14="http://schemas.microsoft.com/office/powerpoint/2010/main" val="2940722240"/>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dirty="0" smtClean="0">
                <a:solidFill>
                  <a:srgbClr val="FFFFFF"/>
                </a:solidFill>
                <a:latin typeface="微软雅黑" pitchFamily="34" charset="-122"/>
                <a:ea typeface="微软雅黑" pitchFamily="34" charset="-122"/>
              </a:rPr>
              <a:t>3</a:t>
            </a:r>
            <a:endParaRPr lang="zh-CN" altLang="en-US" sz="2800" b="1" dirty="0">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课程的表现形式</a:t>
            </a:r>
            <a:endParaRPr lang="zh-CN" altLang="en-US" sz="2400" b="1" dirty="0">
              <a:solidFill>
                <a:schemeClr val="bg1"/>
              </a:solidFill>
              <a:latin typeface="微软雅黑" pitchFamily="34" charset="-122"/>
              <a:ea typeface="微软雅黑" pitchFamily="34" charset="-122"/>
            </a:endParaRP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Arial" pitchFamily="34" charset="0"/>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B0F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dirty="0">
                <a:solidFill>
                  <a:srgbClr val="297F9D"/>
                </a:solidFill>
                <a:latin typeface="Arial" pitchFamily="34" charset="0"/>
                <a:ea typeface="微软雅黑" pitchFamily="34" charset="-122"/>
                <a:sym typeface="Arial" pitchFamily="34" charset="0"/>
              </a:endParaRPr>
            </a:p>
          </p:txBody>
        </p:sp>
        <p:sp>
          <p:nvSpPr>
            <p:cNvPr id="31777" name="TextBox 13"/>
            <p:cNvSpPr txBox="1">
              <a:spLocks noChangeArrowheads="1"/>
            </p:cNvSpPr>
            <p:nvPr/>
          </p:nvSpPr>
          <p:spPr bwMode="auto">
            <a:xfrm>
              <a:off x="1023937" y="3162727"/>
              <a:ext cx="1296988" cy="2713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dirty="0" smtClean="0">
                  <a:solidFill>
                    <a:srgbClr val="FFFFFF"/>
                  </a:solidFill>
                  <a:latin typeface="微软雅黑" pitchFamily="34" charset="-122"/>
                  <a:ea typeface="微软雅黑" pitchFamily="34" charset="-122"/>
                </a:rPr>
                <a:t>课程标准</a:t>
              </a:r>
              <a:endParaRPr lang="en-US" altLang="zh-CN" sz="2800" b="1" dirty="0">
                <a:solidFill>
                  <a:srgbClr val="FFFFFF"/>
                </a:solidFill>
                <a:latin typeface="微软雅黑" pitchFamily="34" charset="-122"/>
                <a:ea typeface="微软雅黑" pitchFamily="34" charset="-122"/>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3361415"/>
            <a:chOff x="3258348" y="1965324"/>
            <a:chExt cx="7562242" cy="3361415"/>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31770" name="TextBox 13"/>
            <p:cNvSpPr txBox="1">
              <a:spLocks noChangeArrowheads="1"/>
            </p:cNvSpPr>
            <p:nvPr/>
          </p:nvSpPr>
          <p:spPr bwMode="auto">
            <a:xfrm>
              <a:off x="3776663" y="3110748"/>
              <a:ext cx="7043927" cy="22159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400" dirty="0">
                  <a:solidFill>
                    <a:srgbClr val="595959"/>
                  </a:solidFill>
                  <a:latin typeface="黑体" pitchFamily="49" charset="-122"/>
                  <a:ea typeface="黑体" pitchFamily="49" charset="-122"/>
                </a:rPr>
                <a:t>国家课程标准是教材编写、教学、评估和考试命题的依据，是同家管理和评价课程的基础。新课改要求课程标准应体现国家对不同阶段的学生在知识与技能、过程与方法、情感态度与价值观等方面的基本要求，规定各门课程的性质、目标、内容框架，提出教学和评价建议。</a:t>
              </a:r>
              <a:endParaRPr lang="zh-CN" altLang="zh-CN" sz="2400" dirty="0">
                <a:solidFill>
                  <a:srgbClr val="595959"/>
                </a:solidFill>
                <a:latin typeface="黑体" pitchFamily="49" charset="-122"/>
                <a:ea typeface="黑体" pitchFamily="49"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Arial" pitchFamily="34" charset="0"/>
                  <a:ea typeface="微软雅黑" pitchFamily="34" charset="-122"/>
                  <a:sym typeface="Arial" pitchFamily="34" charset="0"/>
                </a:rPr>
                <a:t>课程计划的概念</a:t>
              </a:r>
              <a:endParaRPr lang="en-US" altLang="zh-CN" sz="3200" b="1" dirty="0">
                <a:solidFill>
                  <a:srgbClr val="445469"/>
                </a:solidFill>
                <a:latin typeface="Arial" pitchFamily="34" charset="0"/>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smtClean="0">
                  <a:solidFill>
                    <a:srgbClr val="FFFFFF"/>
                  </a:solidFill>
                </a:rPr>
                <a:t>01</a:t>
              </a:r>
            </a:p>
          </p:txBody>
        </p:sp>
      </p:grpSp>
    </p:spTree>
    <p:extLst>
      <p:ext uri="{BB962C8B-B14F-4D97-AF65-F5344CB8AC3E}">
        <p14:creationId xmlns:p14="http://schemas.microsoft.com/office/powerpoint/2010/main" val="1686476003"/>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dirty="0" smtClean="0">
                <a:solidFill>
                  <a:srgbClr val="FFFFFF"/>
                </a:solidFill>
                <a:latin typeface="微软雅黑" pitchFamily="34" charset="-122"/>
                <a:ea typeface="微软雅黑" pitchFamily="34" charset="-122"/>
              </a:rPr>
              <a:t>3</a:t>
            </a:r>
            <a:endParaRPr lang="zh-CN" altLang="en-US" sz="2800" b="1" dirty="0">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课程的表现形式</a:t>
            </a:r>
            <a:endParaRPr lang="zh-CN" altLang="en-US" sz="2400" b="1" dirty="0">
              <a:solidFill>
                <a:schemeClr val="bg1"/>
              </a:solidFill>
              <a:latin typeface="微软雅黑" pitchFamily="34" charset="-122"/>
              <a:ea typeface="微软雅黑" pitchFamily="34" charset="-122"/>
            </a:endParaRP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Arial" pitchFamily="34" charset="0"/>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B0F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dirty="0">
                <a:solidFill>
                  <a:srgbClr val="297F9D"/>
                </a:solidFill>
                <a:latin typeface="Arial" pitchFamily="34" charset="0"/>
                <a:ea typeface="微软雅黑" pitchFamily="34" charset="-122"/>
                <a:sym typeface="Arial" pitchFamily="34" charset="0"/>
              </a:endParaRPr>
            </a:p>
          </p:txBody>
        </p:sp>
        <p:sp>
          <p:nvSpPr>
            <p:cNvPr id="31777" name="TextBox 13"/>
            <p:cNvSpPr txBox="1">
              <a:spLocks noChangeArrowheads="1"/>
            </p:cNvSpPr>
            <p:nvPr/>
          </p:nvSpPr>
          <p:spPr bwMode="auto">
            <a:xfrm>
              <a:off x="1023937" y="3162727"/>
              <a:ext cx="1296988" cy="2713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dirty="0" smtClean="0">
                  <a:solidFill>
                    <a:srgbClr val="FFFFFF"/>
                  </a:solidFill>
                  <a:latin typeface="微软雅黑" pitchFamily="34" charset="-122"/>
                  <a:ea typeface="微软雅黑" pitchFamily="34" charset="-122"/>
                </a:rPr>
                <a:t>课程标准</a:t>
              </a:r>
              <a:endParaRPr lang="en-US" altLang="zh-CN" sz="2800" b="1" dirty="0">
                <a:solidFill>
                  <a:srgbClr val="FFFFFF"/>
                </a:solidFill>
                <a:latin typeface="微软雅黑" pitchFamily="34" charset="-122"/>
                <a:ea typeface="微软雅黑" pitchFamily="34" charset="-122"/>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2622752"/>
            <a:chOff x="3258348" y="1965324"/>
            <a:chExt cx="7562242" cy="2622752"/>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31770" name="TextBox 13"/>
            <p:cNvSpPr txBox="1">
              <a:spLocks noChangeArrowheads="1"/>
            </p:cNvSpPr>
            <p:nvPr/>
          </p:nvSpPr>
          <p:spPr bwMode="auto">
            <a:xfrm>
              <a:off x="3776663" y="3110748"/>
              <a:ext cx="7043927" cy="14773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400" dirty="0">
                  <a:solidFill>
                    <a:srgbClr val="595959"/>
                  </a:solidFill>
                  <a:latin typeface="黑体" pitchFamily="49" charset="-122"/>
                  <a:ea typeface="黑体" pitchFamily="49" charset="-122"/>
                </a:rPr>
                <a:t>新课改中国家首次颁布的义务教育阶段</a:t>
              </a:r>
              <a:r>
                <a:rPr lang="en-US" altLang="zh-CN" sz="2400" dirty="0">
                  <a:solidFill>
                    <a:srgbClr val="595959"/>
                  </a:solidFill>
                  <a:latin typeface="黑体" pitchFamily="49" charset="-122"/>
                  <a:ea typeface="黑体" pitchFamily="49" charset="-122"/>
                </a:rPr>
                <a:t>17</a:t>
              </a:r>
              <a:r>
                <a:rPr lang="zh-CN" altLang="zh-CN" sz="2400" dirty="0">
                  <a:solidFill>
                    <a:srgbClr val="595959"/>
                  </a:solidFill>
                  <a:latin typeface="黑体" pitchFamily="49" charset="-122"/>
                  <a:ea typeface="黑体" pitchFamily="49" charset="-122"/>
                </a:rPr>
                <a:t>个学科的</a:t>
              </a:r>
              <a:r>
                <a:rPr lang="en-US" altLang="zh-CN" sz="2400" dirty="0">
                  <a:solidFill>
                    <a:srgbClr val="595959"/>
                  </a:solidFill>
                  <a:latin typeface="黑体" pitchFamily="49" charset="-122"/>
                  <a:ea typeface="黑体" pitchFamily="49" charset="-122"/>
                </a:rPr>
                <a:t>18</a:t>
              </a:r>
              <a:r>
                <a:rPr lang="zh-CN" altLang="zh-CN" sz="2400" dirty="0">
                  <a:solidFill>
                    <a:srgbClr val="595959"/>
                  </a:solidFill>
                  <a:latin typeface="黑体" pitchFamily="49" charset="-122"/>
                  <a:ea typeface="黑体" pitchFamily="49" charset="-122"/>
                </a:rPr>
                <a:t>种课程标准，尽管各有特色，但结构基本上是—致的，大致包括前言、课程目标、内容标淮、实施建议、术语解释等各部分 </a:t>
              </a:r>
              <a:endParaRPr lang="zh-CN" altLang="zh-CN" sz="2400" dirty="0">
                <a:solidFill>
                  <a:srgbClr val="595959"/>
                </a:solidFill>
                <a:latin typeface="黑体" pitchFamily="49" charset="-122"/>
                <a:ea typeface="黑体" pitchFamily="49"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Arial" pitchFamily="34" charset="0"/>
                  <a:ea typeface="微软雅黑" pitchFamily="34" charset="-122"/>
                  <a:sym typeface="Arial" pitchFamily="34" charset="0"/>
                </a:rPr>
                <a:t>课程计划的构成</a:t>
              </a:r>
              <a:endParaRPr lang="en-US" altLang="zh-CN" sz="3200" b="1" dirty="0">
                <a:solidFill>
                  <a:srgbClr val="445469"/>
                </a:solidFill>
                <a:latin typeface="Arial" pitchFamily="34" charset="0"/>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smtClean="0">
                  <a:solidFill>
                    <a:srgbClr val="FFFFFF"/>
                  </a:solidFill>
                </a:rPr>
                <a:t>02</a:t>
              </a:r>
            </a:p>
          </p:txBody>
        </p:sp>
      </p:grpSp>
    </p:spTree>
    <p:extLst>
      <p:ext uri="{BB962C8B-B14F-4D97-AF65-F5344CB8AC3E}">
        <p14:creationId xmlns:p14="http://schemas.microsoft.com/office/powerpoint/2010/main" val="322268967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2</a:t>
            </a:r>
            <a:endParaRPr lang="zh-CN" altLang="en-US" sz="2800" b="1">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我国的教育目的</a:t>
            </a: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微软雅黑" pitchFamily="34" charset="-122"/>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a:solidFill>
                  <a:srgbClr val="297F9D"/>
                </a:solidFill>
                <a:latin typeface="微软雅黑" pitchFamily="34" charset="-122"/>
                <a:ea typeface="微软雅黑" pitchFamily="34" charset="-122"/>
                <a:sym typeface="Arial" pitchFamily="34" charset="0"/>
              </a:endParaRPr>
            </a:p>
          </p:txBody>
        </p:sp>
        <p:sp>
          <p:nvSpPr>
            <p:cNvPr id="31777" name="TextBox 13"/>
            <p:cNvSpPr txBox="1">
              <a:spLocks noChangeArrowheads="1"/>
            </p:cNvSpPr>
            <p:nvPr/>
          </p:nvSpPr>
          <p:spPr bwMode="auto">
            <a:xfrm>
              <a:off x="1046227" y="3018579"/>
              <a:ext cx="1296988" cy="5970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dirty="0">
                  <a:solidFill>
                    <a:srgbClr val="FFFFFF"/>
                  </a:solidFill>
                  <a:latin typeface="微软雅黑" pitchFamily="34" charset="-122"/>
                  <a:ea typeface="微软雅黑" pitchFamily="34" charset="-122"/>
                </a:rPr>
                <a:t>课程的</a:t>
              </a:r>
              <a:endParaRPr lang="en-US" altLang="zh-CN" sz="2800" b="1" dirty="0">
                <a:solidFill>
                  <a:srgbClr val="FFFFFF"/>
                </a:solidFill>
                <a:latin typeface="微软雅黑" pitchFamily="34" charset="-122"/>
                <a:ea typeface="微软雅黑" pitchFamily="34" charset="-122"/>
              </a:endParaRPr>
            </a:p>
            <a:p>
              <a:pPr algn="ctr" eaLnBrk="1" hangingPunct="1">
                <a:spcBef>
                  <a:spcPct val="20000"/>
                </a:spcBef>
                <a:buFont typeface="Arial" pitchFamily="34" charset="0"/>
                <a:buNone/>
              </a:pPr>
              <a:r>
                <a:rPr lang="zh-CN" altLang="en-US" sz="2800" b="1" dirty="0">
                  <a:solidFill>
                    <a:srgbClr val="FFFFFF"/>
                  </a:solidFill>
                  <a:latin typeface="微软雅黑" pitchFamily="34" charset="-122"/>
                  <a:ea typeface="微软雅黑" pitchFamily="34" charset="-122"/>
                </a:rPr>
                <a:t>概 念</a:t>
              </a:r>
              <a:endParaRPr lang="en-US" altLang="zh-CN" sz="2800" b="1" dirty="0">
                <a:solidFill>
                  <a:srgbClr val="FFFFFF"/>
                </a:solidFill>
                <a:latin typeface="微软雅黑" pitchFamily="34" charset="-122"/>
                <a:ea typeface="微软雅黑" pitchFamily="34" charset="-122"/>
                <a:cs typeface="微软雅黑" pitchFamily="34" charset="-122"/>
                <a:sym typeface="Arial" pitchFamily="34" charset="0"/>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2622752"/>
            <a:chOff x="3258348" y="1965324"/>
            <a:chExt cx="7562242" cy="2622752"/>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latin typeface="微软雅黑" pitchFamily="34" charset="-122"/>
                <a:ea typeface="微软雅黑" pitchFamily="34" charset="-122"/>
              </a:endParaRPr>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latin typeface="微软雅黑" pitchFamily="34" charset="-122"/>
                <a:ea typeface="微软雅黑" pitchFamily="34" charset="-122"/>
              </a:endParaRPr>
            </a:p>
          </p:txBody>
        </p:sp>
        <p:sp>
          <p:nvSpPr>
            <p:cNvPr id="31770" name="TextBox 13"/>
            <p:cNvSpPr txBox="1">
              <a:spLocks noChangeArrowheads="1"/>
            </p:cNvSpPr>
            <p:nvPr/>
          </p:nvSpPr>
          <p:spPr bwMode="auto">
            <a:xfrm>
              <a:off x="3776663" y="3110748"/>
              <a:ext cx="7043927" cy="14773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400" dirty="0">
                  <a:latin typeface="微软雅黑" pitchFamily="34" charset="-122"/>
                  <a:ea typeface="微软雅黑" pitchFamily="34" charset="-122"/>
                </a:rPr>
                <a:t>这种定义把课程视为教学科目。例如《中国大百科全书》中说：课程是指所有</a:t>
              </a:r>
              <a:r>
                <a:rPr lang="zh-CN" altLang="zh-CN" sz="2400" dirty="0" smtClean="0">
                  <a:latin typeface="微软雅黑" pitchFamily="34" charset="-122"/>
                  <a:ea typeface="微软雅黑" pitchFamily="34" charset="-122"/>
                </a:rPr>
                <a:t>学科</a:t>
              </a:r>
              <a:r>
                <a:rPr lang="zh-CN" altLang="zh-CN" sz="2400" dirty="0">
                  <a:latin typeface="微软雅黑" pitchFamily="34" charset="-122"/>
                  <a:ea typeface="微软雅黑" pitchFamily="34" charset="-122"/>
                </a:rPr>
                <a:t>的综合，或学生在教师指导下进行各种活动的总称，这被称为广义的课程；狭义的</a:t>
              </a:r>
              <a:r>
                <a:rPr lang="zh-CN" altLang="zh-CN" sz="2400" dirty="0" smtClean="0">
                  <a:latin typeface="微软雅黑" pitchFamily="34" charset="-122"/>
                  <a:ea typeface="微软雅黑" pitchFamily="34" charset="-122"/>
                </a:rPr>
                <a:t>课程</a:t>
              </a:r>
              <a:r>
                <a:rPr lang="zh-CN" altLang="zh-CN" sz="2400" dirty="0">
                  <a:latin typeface="微软雅黑" pitchFamily="34" charset="-122"/>
                  <a:ea typeface="微软雅黑" pitchFamily="34" charset="-122"/>
                </a:rPr>
                <a:t>则指一门学科或一类活动。</a:t>
              </a:r>
              <a:endParaRPr lang="zh-CN" altLang="zh-CN" sz="2400" dirty="0">
                <a:latin typeface="微软雅黑" pitchFamily="34" charset="-122"/>
                <a:ea typeface="微软雅黑" pitchFamily="34"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微软雅黑" pitchFamily="34" charset="-122"/>
                  <a:ea typeface="微软雅黑" pitchFamily="34" charset="-122"/>
                  <a:sym typeface="Arial" pitchFamily="34" charset="0"/>
                </a:rPr>
                <a:t>课程即学科</a:t>
              </a:r>
              <a:endParaRPr lang="en-US" altLang="zh-CN" sz="3200" b="1" dirty="0">
                <a:solidFill>
                  <a:srgbClr val="445469"/>
                </a:solidFill>
                <a:latin typeface="微软雅黑" pitchFamily="34" charset="-122"/>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a:solidFill>
                    <a:srgbClr val="FFFFFF"/>
                  </a:solidFill>
                  <a:latin typeface="微软雅黑" pitchFamily="34" charset="-122"/>
                  <a:ea typeface="微软雅黑" pitchFamily="34" charset="-122"/>
                </a:rPr>
                <a:t>01</a:t>
              </a:r>
              <a:endParaRPr kumimoji="1" lang="zh-CN" altLang="en-US" sz="3200" b="1" dirty="0">
                <a:solidFill>
                  <a:srgbClr val="FFFFFF"/>
                </a:solidFill>
                <a:latin typeface="微软雅黑" pitchFamily="34" charset="-122"/>
                <a:ea typeface="微软雅黑" pitchFamily="34" charset="-122"/>
              </a:endParaRPr>
            </a:p>
          </p:txBody>
        </p:sp>
      </p:grpSp>
    </p:spTree>
    <p:extLst>
      <p:ext uri="{BB962C8B-B14F-4D97-AF65-F5344CB8AC3E}">
        <p14:creationId xmlns:p14="http://schemas.microsoft.com/office/powerpoint/2010/main" val="267251523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dirty="0" smtClean="0">
                <a:solidFill>
                  <a:srgbClr val="FFFFFF"/>
                </a:solidFill>
                <a:latin typeface="微软雅黑" pitchFamily="34" charset="-122"/>
                <a:ea typeface="微软雅黑" pitchFamily="34" charset="-122"/>
              </a:rPr>
              <a:t>3</a:t>
            </a:r>
            <a:endParaRPr lang="zh-CN" altLang="en-US" sz="2800" b="1" dirty="0">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课程的表现形式</a:t>
            </a:r>
            <a:endParaRPr lang="zh-CN" altLang="en-US" sz="2400" b="1" dirty="0">
              <a:solidFill>
                <a:schemeClr val="bg1"/>
              </a:solidFill>
              <a:latin typeface="微软雅黑" pitchFamily="34" charset="-122"/>
              <a:ea typeface="微软雅黑" pitchFamily="34" charset="-122"/>
            </a:endParaRP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Arial" pitchFamily="34" charset="0"/>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B0F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dirty="0">
                <a:solidFill>
                  <a:srgbClr val="297F9D"/>
                </a:solidFill>
                <a:latin typeface="Arial" pitchFamily="34" charset="0"/>
                <a:ea typeface="微软雅黑" pitchFamily="34" charset="-122"/>
                <a:sym typeface="Arial" pitchFamily="34" charset="0"/>
              </a:endParaRPr>
            </a:p>
          </p:txBody>
        </p:sp>
        <p:sp>
          <p:nvSpPr>
            <p:cNvPr id="31777" name="TextBox 13"/>
            <p:cNvSpPr txBox="1">
              <a:spLocks noChangeArrowheads="1"/>
            </p:cNvSpPr>
            <p:nvPr/>
          </p:nvSpPr>
          <p:spPr bwMode="auto">
            <a:xfrm>
              <a:off x="1023937" y="3162727"/>
              <a:ext cx="1296988" cy="2713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dirty="0" smtClean="0">
                  <a:solidFill>
                    <a:srgbClr val="FFFFFF"/>
                  </a:solidFill>
                  <a:latin typeface="微软雅黑" pitchFamily="34" charset="-122"/>
                  <a:ea typeface="微软雅黑" pitchFamily="34" charset="-122"/>
                </a:rPr>
                <a:t>课程标准</a:t>
              </a:r>
              <a:endParaRPr lang="en-US" altLang="zh-CN" sz="2800" b="1" dirty="0">
                <a:solidFill>
                  <a:srgbClr val="FFFFFF"/>
                </a:solidFill>
                <a:latin typeface="微软雅黑" pitchFamily="34" charset="-122"/>
                <a:ea typeface="微软雅黑" pitchFamily="34" charset="-122"/>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1884088"/>
            <a:chOff x="3258348" y="1965324"/>
            <a:chExt cx="7562242" cy="1884088"/>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31770" name="TextBox 13"/>
            <p:cNvSpPr txBox="1">
              <a:spLocks noChangeArrowheads="1"/>
            </p:cNvSpPr>
            <p:nvPr/>
          </p:nvSpPr>
          <p:spPr bwMode="auto">
            <a:xfrm>
              <a:off x="3776663" y="3110748"/>
              <a:ext cx="7043927" cy="7386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en-US" altLang="zh-CN" sz="2400" dirty="0">
                  <a:solidFill>
                    <a:srgbClr val="595959"/>
                  </a:solidFill>
                  <a:latin typeface="黑体" pitchFamily="49" charset="-122"/>
                  <a:ea typeface="黑体" pitchFamily="49" charset="-122"/>
                </a:rPr>
                <a:t>1</a:t>
              </a:r>
              <a:r>
                <a:rPr lang="zh-CN" altLang="zh-CN" sz="2400" dirty="0">
                  <a:solidFill>
                    <a:srgbClr val="595959"/>
                  </a:solidFill>
                  <a:latin typeface="黑体" pitchFamily="49" charset="-122"/>
                  <a:ea typeface="黑体" pitchFamily="49" charset="-122"/>
                </a:rPr>
                <a:t>．课程标准是国家对学校教学的指导性文件</a:t>
              </a:r>
            </a:p>
            <a:p>
              <a:r>
                <a:rPr lang="en-US" altLang="zh-CN" sz="2400" dirty="0">
                  <a:solidFill>
                    <a:srgbClr val="595959"/>
                  </a:solidFill>
                  <a:latin typeface="黑体" pitchFamily="49" charset="-122"/>
                  <a:ea typeface="黑体" pitchFamily="49" charset="-122"/>
                </a:rPr>
                <a:t>2</a:t>
              </a:r>
              <a:r>
                <a:rPr lang="zh-CN" altLang="zh-CN" sz="2400" dirty="0">
                  <a:solidFill>
                    <a:srgbClr val="595959"/>
                  </a:solidFill>
                  <a:latin typeface="黑体" pitchFamily="49" charset="-122"/>
                  <a:ea typeface="黑体" pitchFamily="49" charset="-122"/>
                </a:rPr>
                <a:t>．课程标准是编写教材和教师教学的主要依据</a:t>
              </a:r>
              <a:endParaRPr lang="zh-CN" altLang="zh-CN" sz="2400" dirty="0">
                <a:solidFill>
                  <a:srgbClr val="595959"/>
                </a:solidFill>
                <a:latin typeface="黑体" pitchFamily="49" charset="-122"/>
                <a:ea typeface="黑体" pitchFamily="49"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Arial" pitchFamily="34" charset="0"/>
                  <a:ea typeface="微软雅黑" pitchFamily="34" charset="-122"/>
                  <a:sym typeface="Arial" pitchFamily="34" charset="0"/>
                </a:rPr>
                <a:t>课程标准的意义</a:t>
              </a:r>
              <a:endParaRPr lang="en-US" altLang="zh-CN" sz="3200" b="1" dirty="0">
                <a:solidFill>
                  <a:srgbClr val="445469"/>
                </a:solidFill>
                <a:latin typeface="Arial" pitchFamily="34" charset="0"/>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smtClean="0">
                  <a:solidFill>
                    <a:srgbClr val="FFFFFF"/>
                  </a:solidFill>
                </a:rPr>
                <a:t>03</a:t>
              </a:r>
            </a:p>
          </p:txBody>
        </p:sp>
      </p:grpSp>
    </p:spTree>
    <p:extLst>
      <p:ext uri="{BB962C8B-B14F-4D97-AF65-F5344CB8AC3E}">
        <p14:creationId xmlns:p14="http://schemas.microsoft.com/office/powerpoint/2010/main" val="1573637350"/>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dirty="0" smtClean="0">
                <a:solidFill>
                  <a:srgbClr val="FFFFFF"/>
                </a:solidFill>
                <a:latin typeface="微软雅黑" pitchFamily="34" charset="-122"/>
                <a:ea typeface="微软雅黑" pitchFamily="34" charset="-122"/>
              </a:rPr>
              <a:t>3</a:t>
            </a:r>
            <a:endParaRPr lang="zh-CN" altLang="en-US" sz="2800" b="1" dirty="0">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课程的表现形式</a:t>
            </a:r>
            <a:endParaRPr lang="zh-CN" altLang="en-US" sz="2400" b="1" dirty="0">
              <a:solidFill>
                <a:schemeClr val="bg1"/>
              </a:solidFill>
              <a:latin typeface="微软雅黑" pitchFamily="34" charset="-122"/>
              <a:ea typeface="微软雅黑" pitchFamily="34" charset="-122"/>
            </a:endParaRP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Arial" pitchFamily="34" charset="0"/>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B0F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dirty="0">
                <a:solidFill>
                  <a:srgbClr val="297F9D"/>
                </a:solidFill>
                <a:latin typeface="Arial" pitchFamily="34" charset="0"/>
                <a:ea typeface="微软雅黑" pitchFamily="34" charset="-122"/>
                <a:sym typeface="Arial" pitchFamily="34" charset="0"/>
              </a:endParaRPr>
            </a:p>
          </p:txBody>
        </p:sp>
        <p:sp>
          <p:nvSpPr>
            <p:cNvPr id="31777" name="TextBox 13"/>
            <p:cNvSpPr txBox="1">
              <a:spLocks noChangeArrowheads="1"/>
            </p:cNvSpPr>
            <p:nvPr/>
          </p:nvSpPr>
          <p:spPr bwMode="auto">
            <a:xfrm>
              <a:off x="1023937" y="3162727"/>
              <a:ext cx="1296988" cy="2713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dirty="0" smtClean="0">
                  <a:solidFill>
                    <a:srgbClr val="FFFFFF"/>
                  </a:solidFill>
                  <a:latin typeface="微软雅黑" pitchFamily="34" charset="-122"/>
                  <a:ea typeface="微软雅黑" pitchFamily="34" charset="-122"/>
                </a:rPr>
                <a:t>课程标准</a:t>
              </a:r>
              <a:endParaRPr lang="en-US" altLang="zh-CN" sz="2800" b="1" dirty="0">
                <a:solidFill>
                  <a:srgbClr val="FFFFFF"/>
                </a:solidFill>
                <a:latin typeface="微软雅黑" pitchFamily="34" charset="-122"/>
                <a:ea typeface="微软雅黑" pitchFamily="34" charset="-122"/>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3730747"/>
            <a:chOff x="3258348" y="1965324"/>
            <a:chExt cx="7562242" cy="3730747"/>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31770" name="TextBox 13"/>
            <p:cNvSpPr txBox="1">
              <a:spLocks noChangeArrowheads="1"/>
            </p:cNvSpPr>
            <p:nvPr/>
          </p:nvSpPr>
          <p:spPr bwMode="auto">
            <a:xfrm>
              <a:off x="3776663" y="3110748"/>
              <a:ext cx="7043927" cy="258532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en-US" altLang="zh-CN" sz="2400" dirty="0">
                  <a:solidFill>
                    <a:srgbClr val="595959"/>
                  </a:solidFill>
                  <a:latin typeface="黑体" pitchFamily="49" charset="-122"/>
                  <a:ea typeface="黑体" pitchFamily="49" charset="-122"/>
                </a:rPr>
                <a:t>1</a:t>
              </a:r>
              <a:r>
                <a:rPr lang="zh-CN" altLang="zh-CN" sz="2400" dirty="0">
                  <a:solidFill>
                    <a:srgbClr val="595959"/>
                  </a:solidFill>
                  <a:latin typeface="黑体" pitchFamily="49" charset="-122"/>
                  <a:ea typeface="黑体" pitchFamily="49" charset="-122"/>
                </a:rPr>
                <a:t>．努力将素质教育的理念切实体现在课程标准的各个部分。</a:t>
              </a:r>
            </a:p>
            <a:p>
              <a:r>
                <a:rPr lang="en-US" altLang="zh-CN" sz="2400" dirty="0">
                  <a:solidFill>
                    <a:srgbClr val="595959"/>
                  </a:solidFill>
                  <a:latin typeface="黑体" pitchFamily="49" charset="-122"/>
                  <a:ea typeface="黑体" pitchFamily="49" charset="-122"/>
                </a:rPr>
                <a:t>2</a:t>
              </a:r>
              <a:r>
                <a:rPr lang="zh-CN" altLang="zh-CN" sz="2400" dirty="0">
                  <a:solidFill>
                    <a:srgbClr val="595959"/>
                  </a:solidFill>
                  <a:latin typeface="黑体" pitchFamily="49" charset="-122"/>
                  <a:ea typeface="黑体" pitchFamily="49" charset="-122"/>
                </a:rPr>
                <a:t>．突破学科中心。</a:t>
              </a:r>
            </a:p>
            <a:p>
              <a:r>
                <a:rPr lang="en-US" altLang="zh-CN" sz="2400" dirty="0">
                  <a:solidFill>
                    <a:srgbClr val="595959"/>
                  </a:solidFill>
                  <a:latin typeface="黑体" pitchFamily="49" charset="-122"/>
                  <a:ea typeface="黑体" pitchFamily="49" charset="-122"/>
                </a:rPr>
                <a:t>3</a:t>
              </a:r>
              <a:r>
                <a:rPr lang="zh-CN" altLang="zh-CN" sz="2400" dirty="0">
                  <a:solidFill>
                    <a:srgbClr val="595959"/>
                  </a:solidFill>
                  <a:latin typeface="黑体" pitchFamily="49" charset="-122"/>
                  <a:ea typeface="黑体" pitchFamily="49" charset="-122"/>
                </a:rPr>
                <a:t>．改善学习方式。</a:t>
              </a:r>
            </a:p>
            <a:p>
              <a:r>
                <a:rPr lang="en-US" altLang="zh-CN" sz="2400" dirty="0">
                  <a:solidFill>
                    <a:srgbClr val="595959"/>
                  </a:solidFill>
                  <a:latin typeface="黑体" pitchFamily="49" charset="-122"/>
                  <a:ea typeface="黑体" pitchFamily="49" charset="-122"/>
                </a:rPr>
                <a:t>4</a:t>
              </a:r>
              <a:r>
                <a:rPr lang="zh-CN" altLang="zh-CN" sz="2400" dirty="0">
                  <a:solidFill>
                    <a:srgbClr val="595959"/>
                  </a:solidFill>
                  <a:latin typeface="黑体" pitchFamily="49" charset="-122"/>
                  <a:ea typeface="黑体" pitchFamily="49" charset="-122"/>
                </a:rPr>
                <a:t>．体现评价促进学生发展的教育功能，评价建议有更强的操作性。</a:t>
              </a:r>
            </a:p>
            <a:p>
              <a:r>
                <a:rPr lang="en-US" altLang="zh-CN" sz="2400" dirty="0">
                  <a:solidFill>
                    <a:srgbClr val="595959"/>
                  </a:solidFill>
                  <a:latin typeface="黑体" pitchFamily="49" charset="-122"/>
                  <a:ea typeface="黑体" pitchFamily="49" charset="-122"/>
                </a:rPr>
                <a:t>5</a:t>
              </a:r>
              <a:r>
                <a:rPr lang="zh-CN" altLang="zh-CN" sz="2400" dirty="0">
                  <a:solidFill>
                    <a:srgbClr val="595959"/>
                  </a:solidFill>
                  <a:latin typeface="黑体" pitchFamily="49" charset="-122"/>
                  <a:ea typeface="黑体" pitchFamily="49" charset="-122"/>
                </a:rPr>
                <a:t>．为课程的实施提供了广阔的空间。</a:t>
              </a:r>
              <a:endParaRPr lang="zh-CN" altLang="zh-CN" sz="2400" dirty="0">
                <a:solidFill>
                  <a:srgbClr val="595959"/>
                </a:solidFill>
                <a:latin typeface="黑体" pitchFamily="49" charset="-122"/>
                <a:ea typeface="黑体" pitchFamily="49"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Arial" pitchFamily="34" charset="0"/>
                  <a:ea typeface="微软雅黑" pitchFamily="34" charset="-122"/>
                  <a:sym typeface="Arial" pitchFamily="34" charset="0"/>
                </a:rPr>
                <a:t>新课程标准的主要特点</a:t>
              </a:r>
              <a:endParaRPr lang="en-US" altLang="zh-CN" sz="3200" b="1" dirty="0">
                <a:solidFill>
                  <a:srgbClr val="445469"/>
                </a:solidFill>
                <a:latin typeface="Arial" pitchFamily="34" charset="0"/>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smtClean="0">
                  <a:solidFill>
                    <a:srgbClr val="FFFFFF"/>
                  </a:solidFill>
                </a:rPr>
                <a:t>04</a:t>
              </a:r>
            </a:p>
          </p:txBody>
        </p:sp>
      </p:grpSp>
    </p:spTree>
    <p:extLst>
      <p:ext uri="{BB962C8B-B14F-4D97-AF65-F5344CB8AC3E}">
        <p14:creationId xmlns:p14="http://schemas.microsoft.com/office/powerpoint/2010/main" val="2359592107"/>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6083"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6084"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2</a:t>
            </a:r>
            <a:endParaRPr lang="zh-CN" altLang="en-US" sz="2800" b="1">
              <a:solidFill>
                <a:srgbClr val="FFFFFF"/>
              </a:solidFill>
              <a:latin typeface="微软雅黑" pitchFamily="34" charset="-122"/>
              <a:ea typeface="微软雅黑" pitchFamily="34" charset="-122"/>
            </a:endParaRPr>
          </a:p>
        </p:txBody>
      </p:sp>
      <p:sp>
        <p:nvSpPr>
          <p:cNvPr id="46085"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课程的表现形式</a:t>
            </a:r>
          </a:p>
        </p:txBody>
      </p:sp>
      <p:grpSp>
        <p:nvGrpSpPr>
          <p:cNvPr id="3" name="组 2"/>
          <p:cNvGrpSpPr>
            <a:grpSpLocks/>
          </p:cNvGrpSpPr>
          <p:nvPr/>
        </p:nvGrpSpPr>
        <p:grpSpPr bwMode="auto">
          <a:xfrm>
            <a:off x="1025156" y="1795462"/>
            <a:ext cx="10112744" cy="4021138"/>
            <a:chOff x="876300" y="1795462"/>
            <a:chExt cx="4762500" cy="4021138"/>
          </a:xfrm>
        </p:grpSpPr>
        <p:sp>
          <p:nvSpPr>
            <p:cNvPr id="46091" name="圆角矩形 7"/>
            <p:cNvSpPr>
              <a:spLocks noChangeArrowheads="1"/>
            </p:cNvSpPr>
            <p:nvPr/>
          </p:nvSpPr>
          <p:spPr bwMode="auto">
            <a:xfrm>
              <a:off x="876300" y="2028825"/>
              <a:ext cx="4762500" cy="3787775"/>
            </a:xfrm>
            <a:prstGeom prst="roundRect">
              <a:avLst>
                <a:gd name="adj" fmla="val 9083"/>
              </a:avLst>
            </a:prstGeom>
            <a:noFill/>
            <a:ln w="12700">
              <a:solidFill>
                <a:srgbClr val="ADBACA"/>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6092" name="矩形 8"/>
            <p:cNvSpPr>
              <a:spLocks noChangeArrowheads="1"/>
            </p:cNvSpPr>
            <p:nvPr/>
          </p:nvSpPr>
          <p:spPr bwMode="auto">
            <a:xfrm>
              <a:off x="993698" y="2611438"/>
              <a:ext cx="4543425" cy="27901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lnSpc>
                  <a:spcPct val="150000"/>
                </a:lnSpc>
              </a:pPr>
              <a:r>
                <a:rPr lang="zh-CN" altLang="en-US" sz="2000" dirty="0">
                  <a:solidFill>
                    <a:srgbClr val="595959"/>
                  </a:solidFill>
                  <a:latin typeface="黑体" pitchFamily="49" charset="-122"/>
                  <a:ea typeface="黑体" pitchFamily="49" charset="-122"/>
                </a:rPr>
                <a:t>    </a:t>
              </a:r>
              <a:r>
                <a:rPr lang="zh-CN" altLang="zh-CN" sz="2000" dirty="0">
                  <a:solidFill>
                    <a:srgbClr val="595959"/>
                  </a:solidFill>
                  <a:latin typeface="黑体" pitchFamily="49" charset="-122"/>
                  <a:ea typeface="黑体" pitchFamily="49" charset="-122"/>
                </a:rPr>
                <a:t>教材有广义和狭义之分，广义教材是指教师为了达到教育学生的目的，在教育教学中利用的一切素材和手段，它包括下列几种：教科书；教学指导用书；自学指导用书；实验指导用书；补充读物；工具书、挂图、图表、和其他直观教具；录音磁带；教学程序（教学机或电子计算机）；幻灯片、电影片、录像带或音像磁盘等。狭义教材一般是指教科书，又称课本，它是依据课程标准编制的、系统反映学科内容的教学用书，它是课程标准的具体化。</a:t>
              </a:r>
            </a:p>
          </p:txBody>
        </p:sp>
        <p:sp>
          <p:nvSpPr>
            <p:cNvPr id="46093" name="圆角矩形 11"/>
            <p:cNvSpPr>
              <a:spLocks noChangeArrowheads="1"/>
            </p:cNvSpPr>
            <p:nvPr/>
          </p:nvSpPr>
          <p:spPr bwMode="auto">
            <a:xfrm>
              <a:off x="1531938" y="1795462"/>
              <a:ext cx="3279775" cy="612775"/>
            </a:xfrm>
            <a:prstGeom prst="roundRect">
              <a:avLst>
                <a:gd name="adj" fmla="val 16667"/>
              </a:avLst>
            </a:prstGeom>
            <a:solidFill>
              <a:srgbClr val="00B0F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6094" name="文本框 12"/>
            <p:cNvSpPr txBox="1">
              <a:spLocks noChangeArrowheads="1"/>
            </p:cNvSpPr>
            <p:nvPr/>
          </p:nvSpPr>
          <p:spPr bwMode="auto">
            <a:xfrm>
              <a:off x="1763713" y="1806575"/>
              <a:ext cx="2797175"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kumimoji="1" lang="zh-CN" altLang="zh-CN" sz="3200" b="1" dirty="0">
                  <a:solidFill>
                    <a:srgbClr val="FFFFFF"/>
                  </a:solidFill>
                  <a:latin typeface="黑体" pitchFamily="49" charset="-122"/>
                  <a:ea typeface="黑体" pitchFamily="49" charset="-122"/>
                </a:rPr>
                <a:t>教</a:t>
              </a:r>
              <a:r>
                <a:rPr kumimoji="1" lang="zh-CN" altLang="en-US" sz="3200" b="1" dirty="0">
                  <a:solidFill>
                    <a:srgbClr val="FFFFFF"/>
                  </a:solidFill>
                  <a:latin typeface="黑体" pitchFamily="49" charset="-122"/>
                  <a:ea typeface="黑体" pitchFamily="49" charset="-122"/>
                </a:rPr>
                <a:t> </a:t>
              </a:r>
              <a:r>
                <a:rPr kumimoji="1" lang="zh-CN" altLang="zh-CN" sz="3200" b="1" dirty="0">
                  <a:solidFill>
                    <a:srgbClr val="FFFFFF"/>
                  </a:solidFill>
                  <a:latin typeface="黑体" pitchFamily="49" charset="-122"/>
                  <a:ea typeface="黑体" pitchFamily="49" charset="-122"/>
                </a:rPr>
                <a:t>材</a:t>
              </a:r>
              <a:r>
                <a:rPr kumimoji="1" lang="zh-CN" altLang="zh-CN" sz="3200" dirty="0">
                  <a:solidFill>
                    <a:srgbClr val="FFFFFF"/>
                  </a:solidFill>
                  <a:latin typeface="黑体" pitchFamily="49" charset="-122"/>
                  <a:ea typeface="黑体" pitchFamily="49" charset="-122"/>
                </a:rPr>
                <a:t> </a:t>
              </a:r>
              <a:endParaRPr lang="en-US" altLang="zh-CN" sz="3200" b="1" dirty="0">
                <a:solidFill>
                  <a:srgbClr val="FFFFFF"/>
                </a:solidFill>
                <a:latin typeface="黑体" pitchFamily="49" charset="-122"/>
                <a:ea typeface="黑体" pitchFamily="49" charset="-122"/>
                <a:cs typeface="微软雅黑" pitchFamily="34" charset="-122"/>
                <a:sym typeface="Arial" pitchFamily="34" charset="0"/>
              </a:endParaRPr>
            </a:p>
          </p:txBody>
        </p:sp>
      </p:grpSp>
      <p:grpSp>
        <p:nvGrpSpPr>
          <p:cNvPr id="46087" name="组合 14"/>
          <p:cNvGrpSpPr>
            <a:grpSpLocks/>
          </p:cNvGrpSpPr>
          <p:nvPr/>
        </p:nvGrpSpPr>
        <p:grpSpPr bwMode="auto">
          <a:xfrm>
            <a:off x="11480800" y="479425"/>
            <a:ext cx="333375" cy="333375"/>
            <a:chOff x="0" y="0"/>
            <a:chExt cx="449943" cy="449943"/>
          </a:xfrm>
        </p:grpSpPr>
        <p:sp>
          <p:nvSpPr>
            <p:cNvPr id="46089" name="椭圆 16"/>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6090" name="等腰三角形 17"/>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710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710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zh-CN"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710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我国新课程改革</a:t>
            </a:r>
          </a:p>
        </p:txBody>
      </p:sp>
      <p:sp>
        <p:nvSpPr>
          <p:cNvPr id="47120" name="TextBox 13"/>
          <p:cNvSpPr txBox="1">
            <a:spLocks noChangeArrowheads="1"/>
          </p:cNvSpPr>
          <p:nvPr/>
        </p:nvSpPr>
        <p:spPr bwMode="auto">
          <a:xfrm>
            <a:off x="938212" y="3290848"/>
            <a:ext cx="10275888" cy="14773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zh-CN" altLang="zh-CN" sz="2400" dirty="0">
                <a:latin typeface="黑体" pitchFamily="49" charset="-122"/>
                <a:ea typeface="黑体" pitchFamily="49" charset="-122"/>
              </a:rPr>
              <a:t>全球化基础教育课程改革的浪潮汹涌澎湃，激荡着地球村的每一个角落。</a:t>
            </a:r>
            <a:endParaRPr lang="en-US" altLang="zh-CN" sz="2400" dirty="0">
              <a:latin typeface="黑体" pitchFamily="49" charset="-122"/>
              <a:ea typeface="黑体" pitchFamily="49" charset="-122"/>
              <a:cs typeface="微软雅黑" pitchFamily="34" charset="-122"/>
              <a:sym typeface="Arial" pitchFamily="34" charset="0"/>
            </a:endParaRPr>
          </a:p>
          <a:p>
            <a:r>
              <a:rPr kumimoji="1" lang="en-US" altLang="zh-CN" sz="2400" dirty="0" smtClean="0">
                <a:latin typeface="黑体" pitchFamily="49" charset="-122"/>
                <a:ea typeface="黑体" pitchFamily="49" charset="-122"/>
              </a:rPr>
              <a:t>1</a:t>
            </a:r>
            <a:r>
              <a:rPr kumimoji="1" lang="zh-CN" altLang="zh-CN" sz="2400" dirty="0">
                <a:latin typeface="黑体" pitchFamily="49" charset="-122"/>
                <a:ea typeface="黑体" pitchFamily="49" charset="-122"/>
              </a:rPr>
              <a:t>．知识经济的影响</a:t>
            </a:r>
          </a:p>
          <a:p>
            <a:r>
              <a:rPr kumimoji="1" lang="en-US" altLang="zh-CN" sz="2400" dirty="0">
                <a:latin typeface="黑体" pitchFamily="49" charset="-122"/>
                <a:ea typeface="黑体" pitchFamily="49" charset="-122"/>
              </a:rPr>
              <a:t>2</a:t>
            </a:r>
            <a:r>
              <a:rPr kumimoji="1" lang="zh-CN" altLang="zh-CN" sz="2400" dirty="0">
                <a:latin typeface="黑体" pitchFamily="49" charset="-122"/>
                <a:ea typeface="黑体" pitchFamily="49" charset="-122"/>
              </a:rPr>
              <a:t>．信息化的影响</a:t>
            </a:r>
          </a:p>
          <a:p>
            <a:r>
              <a:rPr kumimoji="1" lang="en-US" altLang="zh-CN" sz="2400" dirty="0">
                <a:latin typeface="黑体" pitchFamily="49" charset="-122"/>
                <a:ea typeface="黑体" pitchFamily="49" charset="-122"/>
              </a:rPr>
              <a:t>3</a:t>
            </a:r>
            <a:r>
              <a:rPr kumimoji="1" lang="zh-CN" altLang="zh-CN" sz="2400" dirty="0">
                <a:latin typeface="黑体" pitchFamily="49" charset="-122"/>
                <a:ea typeface="黑体" pitchFamily="49" charset="-122"/>
              </a:rPr>
              <a:t>．学习化社会与终身教育之影响</a:t>
            </a:r>
          </a:p>
        </p:txBody>
      </p:sp>
      <p:sp>
        <p:nvSpPr>
          <p:cNvPr id="47121" name="TextBox 13"/>
          <p:cNvSpPr txBox="1">
            <a:spLocks noChangeArrowheads="1"/>
          </p:cNvSpPr>
          <p:nvPr/>
        </p:nvSpPr>
        <p:spPr bwMode="auto">
          <a:xfrm>
            <a:off x="928688" y="2627313"/>
            <a:ext cx="10285412"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en-US" altLang="zh-CN" sz="2400" dirty="0">
                <a:latin typeface="黑体" pitchFamily="49" charset="-122"/>
                <a:ea typeface="黑体" pitchFamily="49" charset="-122"/>
              </a:rPr>
              <a:t>(</a:t>
            </a:r>
            <a:r>
              <a:rPr kumimoji="1" lang="zh-CN" altLang="en-US" sz="2400" dirty="0">
                <a:latin typeface="黑体" pitchFamily="49" charset="-122"/>
                <a:ea typeface="黑体" pitchFamily="49" charset="-122"/>
              </a:rPr>
              <a:t>一</a:t>
            </a:r>
            <a:r>
              <a:rPr kumimoji="1" lang="en-US" altLang="zh-CN" sz="2400" dirty="0">
                <a:latin typeface="黑体" pitchFamily="49" charset="-122"/>
                <a:ea typeface="黑体" pitchFamily="49" charset="-122"/>
              </a:rPr>
              <a:t>)</a:t>
            </a:r>
            <a:r>
              <a:rPr kumimoji="1" lang="zh-CN" altLang="en-US" sz="2400" dirty="0">
                <a:latin typeface="黑体" pitchFamily="49" charset="-122"/>
                <a:ea typeface="黑体" pitchFamily="49" charset="-122"/>
              </a:rPr>
              <a:t>国际背景  </a:t>
            </a:r>
            <a:endParaRPr kumimoji="1" lang="en-US" altLang="zh-CN" sz="2400" dirty="0">
              <a:latin typeface="黑体" pitchFamily="49" charset="-122"/>
              <a:ea typeface="黑体" pitchFamily="49" charset="-122"/>
            </a:endParaRPr>
          </a:p>
        </p:txBody>
      </p:sp>
      <p:grpSp>
        <p:nvGrpSpPr>
          <p:cNvPr id="47111" name="组合 23"/>
          <p:cNvGrpSpPr>
            <a:grpSpLocks/>
          </p:cNvGrpSpPr>
          <p:nvPr/>
        </p:nvGrpSpPr>
        <p:grpSpPr bwMode="auto">
          <a:xfrm>
            <a:off x="11480800" y="479425"/>
            <a:ext cx="333375" cy="333375"/>
            <a:chOff x="0" y="0"/>
            <a:chExt cx="449943" cy="449943"/>
          </a:xfrm>
        </p:grpSpPr>
        <p:sp>
          <p:nvSpPr>
            <p:cNvPr id="47117" name="椭圆 24"/>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7118" name="等腰三角形 25"/>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2" name="文本框 1"/>
          <p:cNvSpPr txBox="1">
            <a:spLocks noChangeArrowheads="1"/>
          </p:cNvSpPr>
          <p:nvPr/>
        </p:nvSpPr>
        <p:spPr bwMode="auto">
          <a:xfrm>
            <a:off x="758824" y="1543050"/>
            <a:ext cx="5273675" cy="7386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nSpc>
                <a:spcPct val="150000"/>
              </a:lnSpc>
            </a:pPr>
            <a:r>
              <a:rPr lang="zh-CN" altLang="en-US" sz="3200" b="1" dirty="0">
                <a:solidFill>
                  <a:srgbClr val="2E75B6"/>
                </a:solidFill>
                <a:latin typeface="微软雅黑" pitchFamily="34" charset="-122"/>
                <a:ea typeface="微软雅黑" pitchFamily="34" charset="-122"/>
              </a:rPr>
              <a:t>新</a:t>
            </a:r>
            <a:r>
              <a:rPr lang="zh-CN" altLang="zh-CN" sz="3200" b="1" dirty="0">
                <a:solidFill>
                  <a:srgbClr val="2E75B6"/>
                </a:solidFill>
                <a:latin typeface="微软雅黑" pitchFamily="34" charset="-122"/>
                <a:ea typeface="微软雅黑" pitchFamily="34" charset="-122"/>
              </a:rPr>
              <a:t>课程</a:t>
            </a:r>
            <a:r>
              <a:rPr lang="zh-CN" altLang="en-US" sz="3200" b="1" dirty="0">
                <a:solidFill>
                  <a:srgbClr val="2E75B6"/>
                </a:solidFill>
                <a:latin typeface="微软雅黑" pitchFamily="34" charset="-122"/>
                <a:ea typeface="微软雅黑" pitchFamily="34" charset="-122"/>
              </a:rPr>
              <a:t>改革的</a:t>
            </a:r>
            <a:r>
              <a:rPr lang="zh-CN" altLang="en-US" sz="3200" b="1" dirty="0" smtClean="0">
                <a:solidFill>
                  <a:srgbClr val="2E75B6"/>
                </a:solidFill>
                <a:latin typeface="微软雅黑" pitchFamily="34" charset="-122"/>
                <a:ea typeface="微软雅黑" pitchFamily="34" charset="-122"/>
              </a:rPr>
              <a:t>背景</a:t>
            </a:r>
            <a:endParaRPr lang="en-US" altLang="zh-CN" sz="3200" b="1" dirty="0">
              <a:solidFill>
                <a:srgbClr val="2E75B6"/>
              </a:solidFill>
              <a:latin typeface="微软雅黑" pitchFamily="34" charset="-122"/>
              <a:ea typeface="微软雅黑" pitchFamily="34" charset="-122"/>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
                                        </p:tgtEl>
                                        <p:attrNameLst>
                                          <p:attrName>ppt_y</p:attrName>
                                        </p:attrNameLst>
                                      </p:cBhvr>
                                      <p:tavLst>
                                        <p:tav tm="0">
                                          <p:val>
                                            <p:strVal val="#ppt_y"/>
                                          </p:val>
                                        </p:tav>
                                        <p:tav tm="100000">
                                          <p:val>
                                            <p:strVal val="#ppt_y"/>
                                          </p:val>
                                        </p:tav>
                                      </p:tavLst>
                                    </p:anim>
                                    <p:anim calcmode="lin" valueType="num">
                                      <p:cBhvr>
                                        <p:cTn id="9" dur="500" fill="hold"/>
                                        <p:tgtEl>
                                          <p:spTgt spid="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710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710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zh-CN"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710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我国新课程改革</a:t>
            </a:r>
          </a:p>
        </p:txBody>
      </p:sp>
      <p:sp>
        <p:nvSpPr>
          <p:cNvPr id="47120" name="TextBox 13"/>
          <p:cNvSpPr txBox="1">
            <a:spLocks noChangeArrowheads="1"/>
          </p:cNvSpPr>
          <p:nvPr/>
        </p:nvSpPr>
        <p:spPr bwMode="auto">
          <a:xfrm>
            <a:off x="938212" y="3392448"/>
            <a:ext cx="9971088" cy="14773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zh-CN" altLang="zh-CN" sz="2400" dirty="0">
                <a:latin typeface="黑体" pitchFamily="49" charset="-122"/>
                <a:ea typeface="黑体" pitchFamily="49" charset="-122"/>
              </a:rPr>
              <a:t>我国是一个发展中国家，而且还是一个人口大国，人口的素质的高低直接关系到参与国际竞争，关系到民族的兴旺发达。</a:t>
            </a:r>
          </a:p>
          <a:p>
            <a:r>
              <a:rPr kumimoji="1" lang="zh-CN" altLang="zh-CN" sz="2400" dirty="0">
                <a:latin typeface="黑体" pitchFamily="49" charset="-122"/>
                <a:ea typeface="黑体" pitchFamily="49" charset="-122"/>
              </a:rPr>
              <a:t>我国基础教育课程改革是在知识经济、信息化和终身学习化的时代背景下，为了迎接新世纪挑战而进行的，是历次课程改革的继承、发展与创新。</a:t>
            </a:r>
            <a:endParaRPr kumimoji="1" lang="zh-CN" altLang="zh-CN" sz="2400" dirty="0">
              <a:latin typeface="黑体" pitchFamily="49" charset="-122"/>
              <a:ea typeface="黑体" pitchFamily="49" charset="-122"/>
            </a:endParaRPr>
          </a:p>
        </p:txBody>
      </p:sp>
      <p:sp>
        <p:nvSpPr>
          <p:cNvPr id="47121" name="TextBox 13"/>
          <p:cNvSpPr txBox="1">
            <a:spLocks noChangeArrowheads="1"/>
          </p:cNvSpPr>
          <p:nvPr/>
        </p:nvSpPr>
        <p:spPr bwMode="auto">
          <a:xfrm>
            <a:off x="928688" y="2627313"/>
            <a:ext cx="10285412"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charset="0"/>
              <a:buNone/>
              <a:defRPr/>
            </a:pPr>
            <a:r>
              <a:rPr lang="en-US" altLang="zh-CN" sz="2400" dirty="0">
                <a:latin typeface="黑体"/>
                <a:ea typeface="黑体"/>
              </a:rPr>
              <a:t>(</a:t>
            </a:r>
            <a:r>
              <a:rPr lang="zh-CN" altLang="en-US" sz="2400" dirty="0">
                <a:latin typeface="黑体"/>
                <a:ea typeface="黑体"/>
              </a:rPr>
              <a:t>二</a:t>
            </a:r>
            <a:r>
              <a:rPr lang="en-US" altLang="zh-CN" sz="2400" dirty="0">
                <a:latin typeface="黑体"/>
                <a:ea typeface="黑体"/>
              </a:rPr>
              <a:t>)</a:t>
            </a:r>
            <a:r>
              <a:rPr lang="zh-CN" altLang="en-US" sz="2400" dirty="0">
                <a:latin typeface="黑体"/>
                <a:ea typeface="黑体"/>
              </a:rPr>
              <a:t>国内背景</a:t>
            </a:r>
            <a:endParaRPr lang="en-US" altLang="zh-CN" sz="2400" dirty="0">
              <a:latin typeface="黑体"/>
              <a:ea typeface="黑体"/>
              <a:cs typeface="微软雅黑" charset="0"/>
              <a:sym typeface="Arial" charset="0"/>
            </a:endParaRPr>
          </a:p>
        </p:txBody>
      </p:sp>
      <p:grpSp>
        <p:nvGrpSpPr>
          <p:cNvPr id="47111" name="组合 23"/>
          <p:cNvGrpSpPr>
            <a:grpSpLocks/>
          </p:cNvGrpSpPr>
          <p:nvPr/>
        </p:nvGrpSpPr>
        <p:grpSpPr bwMode="auto">
          <a:xfrm>
            <a:off x="11480800" y="479425"/>
            <a:ext cx="333375" cy="333375"/>
            <a:chOff x="0" y="0"/>
            <a:chExt cx="449943" cy="449943"/>
          </a:xfrm>
        </p:grpSpPr>
        <p:sp>
          <p:nvSpPr>
            <p:cNvPr id="47117" name="椭圆 24"/>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7118" name="等腰三角形 25"/>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2" name="文本框 1"/>
          <p:cNvSpPr txBox="1">
            <a:spLocks noChangeArrowheads="1"/>
          </p:cNvSpPr>
          <p:nvPr/>
        </p:nvSpPr>
        <p:spPr bwMode="auto">
          <a:xfrm>
            <a:off x="758824" y="1543050"/>
            <a:ext cx="5273675" cy="7386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nSpc>
                <a:spcPct val="150000"/>
              </a:lnSpc>
            </a:pPr>
            <a:r>
              <a:rPr lang="zh-CN" altLang="en-US" sz="3200" b="1" dirty="0">
                <a:solidFill>
                  <a:srgbClr val="2E75B6"/>
                </a:solidFill>
                <a:latin typeface="微软雅黑" pitchFamily="34" charset="-122"/>
                <a:ea typeface="微软雅黑" pitchFamily="34" charset="-122"/>
              </a:rPr>
              <a:t>新</a:t>
            </a:r>
            <a:r>
              <a:rPr lang="zh-CN" altLang="zh-CN" sz="3200" b="1" dirty="0">
                <a:solidFill>
                  <a:srgbClr val="2E75B6"/>
                </a:solidFill>
                <a:latin typeface="微软雅黑" pitchFamily="34" charset="-122"/>
                <a:ea typeface="微软雅黑" pitchFamily="34" charset="-122"/>
              </a:rPr>
              <a:t>课程</a:t>
            </a:r>
            <a:r>
              <a:rPr lang="zh-CN" altLang="en-US" sz="3200" b="1" dirty="0">
                <a:solidFill>
                  <a:srgbClr val="2E75B6"/>
                </a:solidFill>
                <a:latin typeface="微软雅黑" pitchFamily="34" charset="-122"/>
                <a:ea typeface="微软雅黑" pitchFamily="34" charset="-122"/>
              </a:rPr>
              <a:t>改革的</a:t>
            </a:r>
            <a:r>
              <a:rPr lang="zh-CN" altLang="en-US" sz="3200" b="1" dirty="0" smtClean="0">
                <a:solidFill>
                  <a:srgbClr val="2E75B6"/>
                </a:solidFill>
                <a:latin typeface="微软雅黑" pitchFamily="34" charset="-122"/>
                <a:ea typeface="微软雅黑" pitchFamily="34" charset="-122"/>
              </a:rPr>
              <a:t>背景</a:t>
            </a:r>
            <a:endParaRPr lang="en-US" altLang="zh-CN" sz="3200" b="1" dirty="0">
              <a:solidFill>
                <a:srgbClr val="2E75B6"/>
              </a:solidFill>
              <a:latin typeface="微软雅黑" pitchFamily="34" charset="-122"/>
              <a:ea typeface="微软雅黑" pitchFamily="34" charset="-122"/>
            </a:endParaRPr>
          </a:p>
        </p:txBody>
      </p:sp>
    </p:spTree>
    <p:extLst>
      <p:ext uri="{BB962C8B-B14F-4D97-AF65-F5344CB8AC3E}">
        <p14:creationId xmlns:p14="http://schemas.microsoft.com/office/powerpoint/2010/main" val="298265361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
                                        </p:tgtEl>
                                        <p:attrNameLst>
                                          <p:attrName>ppt_y</p:attrName>
                                        </p:attrNameLst>
                                      </p:cBhvr>
                                      <p:tavLst>
                                        <p:tav tm="0">
                                          <p:val>
                                            <p:strVal val="#ppt_y"/>
                                          </p:val>
                                        </p:tav>
                                        <p:tav tm="100000">
                                          <p:val>
                                            <p:strVal val="#ppt_y"/>
                                          </p:val>
                                        </p:tav>
                                      </p:tavLst>
                                    </p:anim>
                                    <p:anim calcmode="lin" valueType="num">
                                      <p:cBhvr>
                                        <p:cTn id="9" dur="500" fill="hold"/>
                                        <p:tgtEl>
                                          <p:spTgt spid="2"/>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我国新课程改革</a:t>
            </a:r>
          </a:p>
        </p:txBody>
      </p:sp>
      <p:grpSp>
        <p:nvGrpSpPr>
          <p:cNvPr id="49" name="组 48"/>
          <p:cNvGrpSpPr>
            <a:grpSpLocks/>
          </p:cNvGrpSpPr>
          <p:nvPr/>
        </p:nvGrpSpPr>
        <p:grpSpPr bwMode="auto">
          <a:xfrm>
            <a:off x="925512" y="2644773"/>
            <a:ext cx="10288587" cy="2371727"/>
            <a:chOff x="925513" y="1857375"/>
            <a:chExt cx="2813050" cy="623110"/>
          </a:xfrm>
        </p:grpSpPr>
        <p:sp>
          <p:nvSpPr>
            <p:cNvPr id="6" name="Rounded Rectangle 4"/>
            <p:cNvSpPr>
              <a:spLocks noChangeArrowheads="1"/>
            </p:cNvSpPr>
            <p:nvPr/>
          </p:nvSpPr>
          <p:spPr bwMode="auto">
            <a:xfrm>
              <a:off x="925513" y="1857375"/>
              <a:ext cx="2813050" cy="623110"/>
            </a:xfrm>
            <a:prstGeom prst="roundRect">
              <a:avLst>
                <a:gd name="adj" fmla="val 10134"/>
              </a:avLst>
            </a:prstGeom>
            <a:solidFill>
              <a:schemeClr val="accent1">
                <a:lumMod val="75000"/>
              </a:schemeClr>
            </a:solidFill>
            <a:ln>
              <a:noFill/>
            </a:ln>
          </p:spPr>
          <p:txBody>
            <a:bodyPr anchor="ctr"/>
            <a:lstStyle/>
            <a:p>
              <a:pPr algn="ctr" defTabSz="1373188" eaLnBrk="1" hangingPunct="1">
                <a:buFont typeface="Arial" charset="0"/>
                <a:buNone/>
                <a:defRPr/>
              </a:pPr>
              <a:endParaRPr lang="en-US" altLang="zh-CN" sz="2100">
                <a:solidFill>
                  <a:srgbClr val="FFFFFF"/>
                </a:solidFill>
                <a:latin typeface="Arial" charset="0"/>
                <a:ea typeface="微软雅黑" charset="0"/>
                <a:cs typeface="微软雅黑" charset="0"/>
                <a:sym typeface="Arial" charset="0"/>
              </a:endParaRPr>
            </a:p>
          </p:txBody>
        </p:sp>
        <p:sp>
          <p:nvSpPr>
            <p:cNvPr id="48163" name="TextBox 13"/>
            <p:cNvSpPr txBox="1">
              <a:spLocks noChangeArrowheads="1"/>
            </p:cNvSpPr>
            <p:nvPr/>
          </p:nvSpPr>
          <p:spPr bwMode="auto">
            <a:xfrm>
              <a:off x="1081088" y="1984375"/>
              <a:ext cx="2589212" cy="2910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zh-CN" altLang="zh-CN" sz="2400" dirty="0">
                  <a:solidFill>
                    <a:srgbClr val="FFFFFF"/>
                  </a:solidFill>
                  <a:latin typeface="黑体" pitchFamily="49" charset="-122"/>
                  <a:ea typeface="黑体" pitchFamily="49" charset="-122"/>
                </a:rPr>
                <a:t>第一，改变课程过于注重知识传授的倾向，强调形成积极主动的学习态度，使获得基础知识与基本技能的过程同时成为学会学习和形成正确价值观的过程；</a:t>
              </a: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4318000"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3200" b="1" dirty="0">
                <a:solidFill>
                  <a:srgbClr val="2E75B6"/>
                </a:solidFill>
                <a:latin typeface="微软雅黑" pitchFamily="34" charset="-122"/>
                <a:ea typeface="微软雅黑" pitchFamily="34" charset="-122"/>
              </a:rPr>
              <a:t>新</a:t>
            </a:r>
            <a:r>
              <a:rPr lang="zh-CN" altLang="zh-CN" sz="3200" b="1" dirty="0">
                <a:solidFill>
                  <a:srgbClr val="2E75B6"/>
                </a:solidFill>
                <a:latin typeface="微软雅黑" pitchFamily="34" charset="-122"/>
                <a:ea typeface="微软雅黑" pitchFamily="34" charset="-122"/>
              </a:rPr>
              <a:t>课程改革</a:t>
            </a:r>
            <a:r>
              <a:rPr lang="zh-CN" altLang="zh-CN" sz="3200" b="1" dirty="0">
                <a:solidFill>
                  <a:srgbClr val="2E75B6"/>
                </a:solidFill>
                <a:latin typeface="微软雅黑" pitchFamily="34" charset="-122"/>
                <a:ea typeface="微软雅黑" pitchFamily="34" charset="-122"/>
              </a:rPr>
              <a:t>的目标 </a:t>
            </a:r>
            <a:endParaRPr lang="zh-CN" altLang="en-US" sz="3200" b="1" dirty="0">
              <a:solidFill>
                <a:srgbClr val="2E75B6"/>
              </a:solidFill>
              <a:latin typeface="微软雅黑" pitchFamily="34" charset="-122"/>
              <a:ea typeface="微软雅黑" pitchFamily="34" charset="-122"/>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我国新课程改革</a:t>
            </a:r>
          </a:p>
        </p:txBody>
      </p:sp>
      <p:grpSp>
        <p:nvGrpSpPr>
          <p:cNvPr id="49" name="组 48"/>
          <p:cNvGrpSpPr>
            <a:grpSpLocks/>
          </p:cNvGrpSpPr>
          <p:nvPr/>
        </p:nvGrpSpPr>
        <p:grpSpPr bwMode="auto">
          <a:xfrm>
            <a:off x="925512" y="2644773"/>
            <a:ext cx="10288587" cy="2371727"/>
            <a:chOff x="925513" y="1857375"/>
            <a:chExt cx="2813050" cy="623110"/>
          </a:xfrm>
          <a:solidFill>
            <a:srgbClr val="00B0F0"/>
          </a:solidFill>
        </p:grpSpPr>
        <p:sp>
          <p:nvSpPr>
            <p:cNvPr id="6" name="Rounded Rectangle 4"/>
            <p:cNvSpPr>
              <a:spLocks noChangeArrowheads="1"/>
            </p:cNvSpPr>
            <p:nvPr/>
          </p:nvSpPr>
          <p:spPr bwMode="auto">
            <a:xfrm>
              <a:off x="925513" y="1857375"/>
              <a:ext cx="2813050" cy="623110"/>
            </a:xfrm>
            <a:prstGeom prst="roundRect">
              <a:avLst>
                <a:gd name="adj" fmla="val 10134"/>
              </a:avLst>
            </a:prstGeom>
            <a:grpFill/>
            <a:ln>
              <a:noFill/>
            </a:ln>
          </p:spPr>
          <p:txBody>
            <a:bodyPr anchor="ctr"/>
            <a:lstStyle/>
            <a:p>
              <a:pPr algn="ctr" defTabSz="1373188" eaLnBrk="1" hangingPunct="1">
                <a:buFont typeface="Arial" charset="0"/>
                <a:buNone/>
                <a:defRPr/>
              </a:pPr>
              <a:endParaRPr lang="en-US" altLang="zh-CN" sz="2100">
                <a:solidFill>
                  <a:srgbClr val="FFFFFF"/>
                </a:solidFill>
                <a:latin typeface="Arial" charset="0"/>
                <a:ea typeface="微软雅黑" charset="0"/>
                <a:cs typeface="微软雅黑" charset="0"/>
                <a:sym typeface="Arial" charset="0"/>
              </a:endParaRPr>
            </a:p>
          </p:txBody>
        </p:sp>
        <p:sp>
          <p:nvSpPr>
            <p:cNvPr id="48163" name="TextBox 13"/>
            <p:cNvSpPr txBox="1">
              <a:spLocks noChangeArrowheads="1"/>
            </p:cNvSpPr>
            <p:nvPr/>
          </p:nvSpPr>
          <p:spPr bwMode="auto">
            <a:xfrm>
              <a:off x="1081088" y="1984375"/>
              <a:ext cx="2589212" cy="291097"/>
            </a:xfrm>
            <a:prstGeom prst="rect">
              <a:avLst/>
            </a:prstGeom>
            <a:grp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zh-CN" altLang="zh-CN" sz="2400" dirty="0">
                  <a:solidFill>
                    <a:srgbClr val="FFFFFF"/>
                  </a:solidFill>
                  <a:latin typeface="黑体" pitchFamily="49" charset="-122"/>
                  <a:ea typeface="黑体" pitchFamily="49" charset="-122"/>
                </a:rPr>
                <a:t>第二，改变课程结构过于强调学科本位、科目过多和缺乏整合的现状，整体设计九年一贯的课程门类和课时比例，并设置综合课程，适应不同地区和学生发展需求，体现课程结构的均衡性、综合性和选择性；</a:t>
              </a:r>
              <a:endParaRPr kumimoji="1" lang="zh-CN" altLang="zh-CN" sz="2400" dirty="0">
                <a:solidFill>
                  <a:srgbClr val="FFFFFF"/>
                </a:solidFill>
                <a:latin typeface="黑体" pitchFamily="49" charset="-122"/>
                <a:ea typeface="黑体" pitchFamily="49" charset="-122"/>
              </a:endParaRP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4318000"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3200" b="1" dirty="0">
                <a:solidFill>
                  <a:srgbClr val="2E75B6"/>
                </a:solidFill>
                <a:latin typeface="微软雅黑" pitchFamily="34" charset="-122"/>
                <a:ea typeface="微软雅黑" pitchFamily="34" charset="-122"/>
              </a:rPr>
              <a:t>新</a:t>
            </a:r>
            <a:r>
              <a:rPr lang="zh-CN" altLang="zh-CN" sz="3200" b="1" dirty="0">
                <a:solidFill>
                  <a:srgbClr val="2E75B6"/>
                </a:solidFill>
                <a:latin typeface="微软雅黑" pitchFamily="34" charset="-122"/>
                <a:ea typeface="微软雅黑" pitchFamily="34" charset="-122"/>
              </a:rPr>
              <a:t>课程改革</a:t>
            </a:r>
            <a:r>
              <a:rPr lang="zh-CN" altLang="zh-CN" sz="3200" b="1" dirty="0">
                <a:solidFill>
                  <a:srgbClr val="2E75B6"/>
                </a:solidFill>
                <a:latin typeface="微软雅黑" pitchFamily="34" charset="-122"/>
                <a:ea typeface="微软雅黑" pitchFamily="34" charset="-122"/>
              </a:rPr>
              <a:t>的目标 </a:t>
            </a:r>
            <a:endParaRPr lang="zh-CN" altLang="en-US" sz="3200" b="1" dirty="0">
              <a:solidFill>
                <a:srgbClr val="2E75B6"/>
              </a:solidFill>
              <a:latin typeface="微软雅黑" pitchFamily="34" charset="-122"/>
              <a:ea typeface="微软雅黑" pitchFamily="34" charset="-122"/>
            </a:endParaRPr>
          </a:p>
        </p:txBody>
      </p:sp>
    </p:spTree>
    <p:extLst>
      <p:ext uri="{BB962C8B-B14F-4D97-AF65-F5344CB8AC3E}">
        <p14:creationId xmlns:p14="http://schemas.microsoft.com/office/powerpoint/2010/main" val="2918663490"/>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我国新课程改革</a:t>
            </a:r>
          </a:p>
        </p:txBody>
      </p:sp>
      <p:grpSp>
        <p:nvGrpSpPr>
          <p:cNvPr id="49" name="组 48"/>
          <p:cNvGrpSpPr>
            <a:grpSpLocks/>
          </p:cNvGrpSpPr>
          <p:nvPr/>
        </p:nvGrpSpPr>
        <p:grpSpPr bwMode="auto">
          <a:xfrm>
            <a:off x="925512" y="2644773"/>
            <a:ext cx="10288587" cy="2371727"/>
            <a:chOff x="925513" y="1857375"/>
            <a:chExt cx="2813050" cy="623110"/>
          </a:xfrm>
          <a:solidFill>
            <a:schemeClr val="accent1">
              <a:lumMod val="75000"/>
            </a:schemeClr>
          </a:solidFill>
        </p:grpSpPr>
        <p:sp>
          <p:nvSpPr>
            <p:cNvPr id="6" name="Rounded Rectangle 4"/>
            <p:cNvSpPr>
              <a:spLocks noChangeArrowheads="1"/>
            </p:cNvSpPr>
            <p:nvPr/>
          </p:nvSpPr>
          <p:spPr bwMode="auto">
            <a:xfrm>
              <a:off x="925513" y="1857375"/>
              <a:ext cx="2813050" cy="623110"/>
            </a:xfrm>
            <a:prstGeom prst="roundRect">
              <a:avLst>
                <a:gd name="adj" fmla="val 10134"/>
              </a:avLst>
            </a:prstGeom>
            <a:grpFill/>
            <a:ln>
              <a:noFill/>
            </a:ln>
          </p:spPr>
          <p:txBody>
            <a:bodyPr anchor="ctr"/>
            <a:lstStyle/>
            <a:p>
              <a:pPr algn="ctr" defTabSz="1373188" eaLnBrk="1" hangingPunct="1">
                <a:buFont typeface="Arial" charset="0"/>
                <a:buNone/>
                <a:defRPr/>
              </a:pPr>
              <a:endParaRPr lang="en-US" altLang="zh-CN" sz="2100">
                <a:solidFill>
                  <a:srgbClr val="FFFFFF"/>
                </a:solidFill>
                <a:latin typeface="Arial" charset="0"/>
                <a:ea typeface="微软雅黑" charset="0"/>
                <a:cs typeface="微软雅黑" charset="0"/>
                <a:sym typeface="Arial" charset="0"/>
              </a:endParaRPr>
            </a:p>
          </p:txBody>
        </p:sp>
        <p:sp>
          <p:nvSpPr>
            <p:cNvPr id="48163" name="TextBox 13"/>
            <p:cNvSpPr txBox="1">
              <a:spLocks noChangeArrowheads="1"/>
            </p:cNvSpPr>
            <p:nvPr/>
          </p:nvSpPr>
          <p:spPr bwMode="auto">
            <a:xfrm>
              <a:off x="1081088" y="1984375"/>
              <a:ext cx="2589212" cy="291097"/>
            </a:xfrm>
            <a:prstGeom prst="rect">
              <a:avLst/>
            </a:prstGeom>
            <a:grp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zh-CN" altLang="zh-CN" sz="2400" dirty="0">
                  <a:solidFill>
                    <a:srgbClr val="FFFFFF"/>
                  </a:solidFill>
                  <a:latin typeface="黑体" pitchFamily="49" charset="-122"/>
                  <a:ea typeface="黑体" pitchFamily="49" charset="-122"/>
                </a:rPr>
                <a:t>第三，改变课程内容繁、难、偏、旧和过于注重书本知识的现状，加强课程内容与学生生活以及现代社会、科技发展的联系，关注学生的学习兴趣及经验，精选学习必备的基础知识和技能；</a:t>
              </a:r>
              <a:endParaRPr kumimoji="1" lang="zh-CN" altLang="zh-CN" sz="2400" dirty="0">
                <a:solidFill>
                  <a:srgbClr val="FFFFFF"/>
                </a:solidFill>
                <a:latin typeface="黑体" pitchFamily="49" charset="-122"/>
                <a:ea typeface="黑体" pitchFamily="49" charset="-122"/>
              </a:endParaRP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4318000"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3200" b="1" dirty="0">
                <a:solidFill>
                  <a:srgbClr val="2E75B6"/>
                </a:solidFill>
                <a:latin typeface="微软雅黑" pitchFamily="34" charset="-122"/>
                <a:ea typeface="微软雅黑" pitchFamily="34" charset="-122"/>
              </a:rPr>
              <a:t>新</a:t>
            </a:r>
            <a:r>
              <a:rPr lang="zh-CN" altLang="zh-CN" sz="3200" b="1" dirty="0">
                <a:solidFill>
                  <a:srgbClr val="2E75B6"/>
                </a:solidFill>
                <a:latin typeface="微软雅黑" pitchFamily="34" charset="-122"/>
                <a:ea typeface="微软雅黑" pitchFamily="34" charset="-122"/>
              </a:rPr>
              <a:t>课程改革</a:t>
            </a:r>
            <a:r>
              <a:rPr lang="zh-CN" altLang="zh-CN" sz="3200" b="1" dirty="0">
                <a:solidFill>
                  <a:srgbClr val="2E75B6"/>
                </a:solidFill>
                <a:latin typeface="微软雅黑" pitchFamily="34" charset="-122"/>
                <a:ea typeface="微软雅黑" pitchFamily="34" charset="-122"/>
              </a:rPr>
              <a:t>的目标 </a:t>
            </a:r>
            <a:endParaRPr lang="zh-CN" altLang="en-US" sz="3200" b="1" dirty="0">
              <a:solidFill>
                <a:srgbClr val="2E75B6"/>
              </a:solidFill>
              <a:latin typeface="微软雅黑" pitchFamily="34" charset="-122"/>
              <a:ea typeface="微软雅黑" pitchFamily="34" charset="-122"/>
            </a:endParaRPr>
          </a:p>
        </p:txBody>
      </p:sp>
    </p:spTree>
    <p:extLst>
      <p:ext uri="{BB962C8B-B14F-4D97-AF65-F5344CB8AC3E}">
        <p14:creationId xmlns:p14="http://schemas.microsoft.com/office/powerpoint/2010/main" val="23892326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我国新课程改革</a:t>
            </a:r>
          </a:p>
        </p:txBody>
      </p:sp>
      <p:grpSp>
        <p:nvGrpSpPr>
          <p:cNvPr id="49" name="组 48"/>
          <p:cNvGrpSpPr>
            <a:grpSpLocks/>
          </p:cNvGrpSpPr>
          <p:nvPr/>
        </p:nvGrpSpPr>
        <p:grpSpPr bwMode="auto">
          <a:xfrm>
            <a:off x="925512" y="2644773"/>
            <a:ext cx="10288587" cy="2371727"/>
            <a:chOff x="925513" y="1857375"/>
            <a:chExt cx="2813050" cy="623110"/>
          </a:xfrm>
        </p:grpSpPr>
        <p:sp>
          <p:nvSpPr>
            <p:cNvPr id="6" name="Rounded Rectangle 4"/>
            <p:cNvSpPr>
              <a:spLocks noChangeArrowheads="1"/>
            </p:cNvSpPr>
            <p:nvPr/>
          </p:nvSpPr>
          <p:spPr bwMode="auto">
            <a:xfrm>
              <a:off x="925513" y="1857375"/>
              <a:ext cx="2813050" cy="623110"/>
            </a:xfrm>
            <a:prstGeom prst="roundRect">
              <a:avLst>
                <a:gd name="adj" fmla="val 10134"/>
              </a:avLst>
            </a:prstGeom>
            <a:solidFill>
              <a:srgbClr val="008BBC"/>
            </a:solidFill>
            <a:ln>
              <a:noFill/>
            </a:ln>
          </p:spPr>
          <p:txBody>
            <a:bodyPr anchor="ctr"/>
            <a:lstStyle/>
            <a:p>
              <a:pPr algn="ctr" defTabSz="1373188" eaLnBrk="1" hangingPunct="1">
                <a:buFont typeface="Arial" charset="0"/>
                <a:buNone/>
                <a:defRPr/>
              </a:pPr>
              <a:endParaRPr lang="en-US" altLang="zh-CN" sz="2100">
                <a:solidFill>
                  <a:srgbClr val="FFFFFF"/>
                </a:solidFill>
                <a:latin typeface="Arial" charset="0"/>
                <a:ea typeface="微软雅黑" charset="0"/>
                <a:cs typeface="微软雅黑" charset="0"/>
                <a:sym typeface="Arial" charset="0"/>
              </a:endParaRPr>
            </a:p>
          </p:txBody>
        </p:sp>
        <p:sp>
          <p:nvSpPr>
            <p:cNvPr id="48163" name="TextBox 13"/>
            <p:cNvSpPr txBox="1">
              <a:spLocks noChangeArrowheads="1"/>
            </p:cNvSpPr>
            <p:nvPr/>
          </p:nvSpPr>
          <p:spPr bwMode="auto">
            <a:xfrm>
              <a:off x="1081088" y="1984375"/>
              <a:ext cx="2589212" cy="3881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zh-CN" altLang="zh-CN" sz="2400" dirty="0">
                  <a:solidFill>
                    <a:srgbClr val="FFFFFF"/>
                  </a:solidFill>
                  <a:latin typeface="黑体" pitchFamily="49" charset="-122"/>
                  <a:ea typeface="黑体" pitchFamily="49" charset="-122"/>
                </a:rPr>
                <a:t>第四，改变课程实施过于强调接受学习、死记硬背、机械训练的现状，倡导学生主动参与、乐于研究、勤于动手，培养学生搜集和处理信息的能力、获取新知识的能力、分析和解决问题的能力以及交流与合作的能力；</a:t>
              </a:r>
              <a:endParaRPr kumimoji="1" lang="zh-CN" altLang="zh-CN" sz="2400" dirty="0">
                <a:solidFill>
                  <a:srgbClr val="FFFFFF"/>
                </a:solidFill>
                <a:latin typeface="黑体" pitchFamily="49" charset="-122"/>
                <a:ea typeface="黑体" pitchFamily="49" charset="-122"/>
              </a:endParaRP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4318000"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3200" b="1" dirty="0">
                <a:solidFill>
                  <a:srgbClr val="2E75B6"/>
                </a:solidFill>
                <a:latin typeface="微软雅黑" pitchFamily="34" charset="-122"/>
                <a:ea typeface="微软雅黑" pitchFamily="34" charset="-122"/>
              </a:rPr>
              <a:t>新</a:t>
            </a:r>
            <a:r>
              <a:rPr lang="zh-CN" altLang="zh-CN" sz="3200" b="1" dirty="0">
                <a:solidFill>
                  <a:srgbClr val="2E75B6"/>
                </a:solidFill>
                <a:latin typeface="微软雅黑" pitchFamily="34" charset="-122"/>
                <a:ea typeface="微软雅黑" pitchFamily="34" charset="-122"/>
              </a:rPr>
              <a:t>课程改革</a:t>
            </a:r>
            <a:r>
              <a:rPr lang="zh-CN" altLang="zh-CN" sz="3200" b="1" dirty="0">
                <a:solidFill>
                  <a:srgbClr val="2E75B6"/>
                </a:solidFill>
                <a:latin typeface="微软雅黑" pitchFamily="34" charset="-122"/>
                <a:ea typeface="微软雅黑" pitchFamily="34" charset="-122"/>
              </a:rPr>
              <a:t>的目标 </a:t>
            </a:r>
            <a:endParaRPr lang="zh-CN" altLang="en-US" sz="3200" b="1" dirty="0">
              <a:solidFill>
                <a:srgbClr val="2E75B6"/>
              </a:solidFill>
              <a:latin typeface="微软雅黑" pitchFamily="34" charset="-122"/>
              <a:ea typeface="微软雅黑" pitchFamily="34" charset="-122"/>
            </a:endParaRPr>
          </a:p>
        </p:txBody>
      </p:sp>
    </p:spTree>
    <p:extLst>
      <p:ext uri="{BB962C8B-B14F-4D97-AF65-F5344CB8AC3E}">
        <p14:creationId xmlns:p14="http://schemas.microsoft.com/office/powerpoint/2010/main" val="24577365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我国新课程改革</a:t>
            </a:r>
          </a:p>
        </p:txBody>
      </p:sp>
      <p:grpSp>
        <p:nvGrpSpPr>
          <p:cNvPr id="49" name="组 48"/>
          <p:cNvGrpSpPr>
            <a:grpSpLocks/>
          </p:cNvGrpSpPr>
          <p:nvPr/>
        </p:nvGrpSpPr>
        <p:grpSpPr bwMode="auto">
          <a:xfrm>
            <a:off x="925512" y="2644773"/>
            <a:ext cx="10288587" cy="2371727"/>
            <a:chOff x="925513" y="1857375"/>
            <a:chExt cx="2813050" cy="623110"/>
          </a:xfrm>
        </p:grpSpPr>
        <p:sp>
          <p:nvSpPr>
            <p:cNvPr id="6" name="Rounded Rectangle 4"/>
            <p:cNvSpPr>
              <a:spLocks noChangeArrowheads="1"/>
            </p:cNvSpPr>
            <p:nvPr/>
          </p:nvSpPr>
          <p:spPr bwMode="auto">
            <a:xfrm>
              <a:off x="925513" y="1857375"/>
              <a:ext cx="2813050" cy="623110"/>
            </a:xfrm>
            <a:prstGeom prst="roundRect">
              <a:avLst>
                <a:gd name="adj" fmla="val 10134"/>
              </a:avLst>
            </a:prstGeom>
            <a:solidFill>
              <a:srgbClr val="0070C0"/>
            </a:solidFill>
            <a:ln>
              <a:noFill/>
            </a:ln>
          </p:spPr>
          <p:txBody>
            <a:bodyPr anchor="ctr"/>
            <a:lstStyle/>
            <a:p>
              <a:pPr algn="ctr" defTabSz="1373188" eaLnBrk="1" hangingPunct="1">
                <a:buFont typeface="Arial" charset="0"/>
                <a:buNone/>
                <a:defRPr/>
              </a:pPr>
              <a:endParaRPr lang="en-US" altLang="zh-CN" sz="2100">
                <a:solidFill>
                  <a:srgbClr val="FFFFFF"/>
                </a:solidFill>
                <a:latin typeface="Arial" charset="0"/>
                <a:ea typeface="微软雅黑" charset="0"/>
                <a:cs typeface="微软雅黑" charset="0"/>
                <a:sym typeface="Arial" charset="0"/>
              </a:endParaRPr>
            </a:p>
          </p:txBody>
        </p:sp>
        <p:sp>
          <p:nvSpPr>
            <p:cNvPr id="48163" name="TextBox 13"/>
            <p:cNvSpPr txBox="1">
              <a:spLocks noChangeArrowheads="1"/>
            </p:cNvSpPr>
            <p:nvPr/>
          </p:nvSpPr>
          <p:spPr bwMode="auto">
            <a:xfrm>
              <a:off x="1081088" y="1984375"/>
              <a:ext cx="2589212" cy="1940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zh-CN" altLang="zh-CN" sz="2400" dirty="0">
                  <a:solidFill>
                    <a:srgbClr val="FFFFFF"/>
                  </a:solidFill>
                  <a:latin typeface="黑体" pitchFamily="49" charset="-122"/>
                  <a:ea typeface="黑体" pitchFamily="49" charset="-122"/>
                </a:rPr>
                <a:t>第五，改变课程评价过分强调甄别与选拔的功能，发挥评价促进学生发展、教师提高和改进教学实践的功能。</a:t>
              </a:r>
              <a:endParaRPr kumimoji="1" lang="zh-CN" altLang="zh-CN" sz="2400" dirty="0">
                <a:solidFill>
                  <a:srgbClr val="FFFFFF"/>
                </a:solidFill>
                <a:latin typeface="黑体" pitchFamily="49" charset="-122"/>
                <a:ea typeface="黑体" pitchFamily="49" charset="-122"/>
              </a:endParaRP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4318000"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3200" b="1" dirty="0">
                <a:solidFill>
                  <a:srgbClr val="2E75B6"/>
                </a:solidFill>
                <a:latin typeface="微软雅黑" pitchFamily="34" charset="-122"/>
                <a:ea typeface="微软雅黑" pitchFamily="34" charset="-122"/>
              </a:rPr>
              <a:t>新</a:t>
            </a:r>
            <a:r>
              <a:rPr lang="zh-CN" altLang="zh-CN" sz="3200" b="1" dirty="0">
                <a:solidFill>
                  <a:srgbClr val="2E75B6"/>
                </a:solidFill>
                <a:latin typeface="微软雅黑" pitchFamily="34" charset="-122"/>
                <a:ea typeface="微软雅黑" pitchFamily="34" charset="-122"/>
              </a:rPr>
              <a:t>课程改革</a:t>
            </a:r>
            <a:r>
              <a:rPr lang="zh-CN" altLang="zh-CN" sz="3200" b="1" dirty="0">
                <a:solidFill>
                  <a:srgbClr val="2E75B6"/>
                </a:solidFill>
                <a:latin typeface="微软雅黑" pitchFamily="34" charset="-122"/>
                <a:ea typeface="微软雅黑" pitchFamily="34" charset="-122"/>
              </a:rPr>
              <a:t>的目标 </a:t>
            </a:r>
            <a:endParaRPr lang="zh-CN" altLang="en-US" sz="3200" b="1" dirty="0">
              <a:solidFill>
                <a:srgbClr val="2E75B6"/>
              </a:solidFill>
              <a:latin typeface="微软雅黑" pitchFamily="34" charset="-122"/>
              <a:ea typeface="微软雅黑" pitchFamily="34" charset="-122"/>
            </a:endParaRPr>
          </a:p>
        </p:txBody>
      </p:sp>
    </p:spTree>
    <p:extLst>
      <p:ext uri="{BB962C8B-B14F-4D97-AF65-F5344CB8AC3E}">
        <p14:creationId xmlns:p14="http://schemas.microsoft.com/office/powerpoint/2010/main" val="206150184"/>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2</a:t>
            </a:r>
            <a:endParaRPr lang="zh-CN" altLang="en-US" sz="2800" b="1">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我国的教育目的</a:t>
            </a: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微软雅黑" pitchFamily="34" charset="-122"/>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a:solidFill>
                  <a:srgbClr val="297F9D"/>
                </a:solidFill>
                <a:latin typeface="微软雅黑" pitchFamily="34" charset="-122"/>
                <a:ea typeface="微软雅黑" pitchFamily="34" charset="-122"/>
                <a:sym typeface="Arial" pitchFamily="34" charset="0"/>
              </a:endParaRPr>
            </a:p>
          </p:txBody>
        </p:sp>
        <p:sp>
          <p:nvSpPr>
            <p:cNvPr id="31777" name="TextBox 13"/>
            <p:cNvSpPr txBox="1">
              <a:spLocks noChangeArrowheads="1"/>
            </p:cNvSpPr>
            <p:nvPr/>
          </p:nvSpPr>
          <p:spPr bwMode="auto">
            <a:xfrm>
              <a:off x="1046227" y="3018579"/>
              <a:ext cx="1296988" cy="5970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dirty="0">
                  <a:solidFill>
                    <a:srgbClr val="FFFFFF"/>
                  </a:solidFill>
                  <a:latin typeface="微软雅黑" pitchFamily="34" charset="-122"/>
                  <a:ea typeface="微软雅黑" pitchFamily="34" charset="-122"/>
                </a:rPr>
                <a:t>课程的</a:t>
              </a:r>
              <a:endParaRPr lang="en-US" altLang="zh-CN" sz="2800" b="1" dirty="0">
                <a:solidFill>
                  <a:srgbClr val="FFFFFF"/>
                </a:solidFill>
                <a:latin typeface="微软雅黑" pitchFamily="34" charset="-122"/>
                <a:ea typeface="微软雅黑" pitchFamily="34" charset="-122"/>
              </a:endParaRPr>
            </a:p>
            <a:p>
              <a:pPr algn="ctr" eaLnBrk="1" hangingPunct="1">
                <a:spcBef>
                  <a:spcPct val="20000"/>
                </a:spcBef>
                <a:buFont typeface="Arial" pitchFamily="34" charset="0"/>
                <a:buNone/>
              </a:pPr>
              <a:r>
                <a:rPr lang="zh-CN" altLang="en-US" sz="2800" b="1" dirty="0">
                  <a:solidFill>
                    <a:srgbClr val="FFFFFF"/>
                  </a:solidFill>
                  <a:latin typeface="微软雅黑" pitchFamily="34" charset="-122"/>
                  <a:ea typeface="微软雅黑" pitchFamily="34" charset="-122"/>
                </a:rPr>
                <a:t>概 念</a:t>
              </a:r>
              <a:endParaRPr lang="en-US" altLang="zh-CN" sz="2800" b="1" dirty="0">
                <a:solidFill>
                  <a:srgbClr val="FFFFFF"/>
                </a:solidFill>
                <a:latin typeface="微软雅黑" pitchFamily="34" charset="-122"/>
                <a:ea typeface="微软雅黑" pitchFamily="34" charset="-122"/>
                <a:cs typeface="微软雅黑" pitchFamily="34" charset="-122"/>
                <a:sym typeface="Arial" pitchFamily="34" charset="0"/>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1884088"/>
            <a:chOff x="3258348" y="1965324"/>
            <a:chExt cx="7562242" cy="1884088"/>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latin typeface="微软雅黑" pitchFamily="34" charset="-122"/>
                <a:ea typeface="微软雅黑" pitchFamily="34" charset="-122"/>
              </a:endParaRPr>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latin typeface="微软雅黑" pitchFamily="34" charset="-122"/>
                <a:ea typeface="微软雅黑" pitchFamily="34" charset="-122"/>
              </a:endParaRPr>
            </a:p>
          </p:txBody>
        </p:sp>
        <p:sp>
          <p:nvSpPr>
            <p:cNvPr id="31770" name="TextBox 13"/>
            <p:cNvSpPr txBox="1">
              <a:spLocks noChangeArrowheads="1"/>
            </p:cNvSpPr>
            <p:nvPr/>
          </p:nvSpPr>
          <p:spPr bwMode="auto">
            <a:xfrm>
              <a:off x="3776663" y="3110748"/>
              <a:ext cx="7043927" cy="7386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400" dirty="0">
                  <a:latin typeface="微软雅黑" pitchFamily="34" charset="-122"/>
                  <a:ea typeface="微软雅黑" pitchFamily="34" charset="-122"/>
                </a:rPr>
                <a:t>这一定义把课程视为教学过程要达到的目标、教学的预期结果或教学的预先计划。</a:t>
              </a:r>
              <a:endParaRPr lang="zh-CN" altLang="zh-CN" sz="2400" dirty="0">
                <a:latin typeface="微软雅黑" pitchFamily="34" charset="-122"/>
                <a:ea typeface="微软雅黑" pitchFamily="34"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Arial" pitchFamily="34" charset="0"/>
                  <a:ea typeface="微软雅黑" pitchFamily="34" charset="-122"/>
                  <a:sym typeface="Arial" pitchFamily="34" charset="0"/>
                </a:rPr>
                <a:t>课程即目标或计划</a:t>
              </a:r>
              <a:endParaRPr lang="en-US" altLang="zh-CN" sz="3200" b="1" dirty="0">
                <a:solidFill>
                  <a:srgbClr val="445469"/>
                </a:solidFill>
                <a:latin typeface="Arial" pitchFamily="34" charset="0"/>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smtClean="0">
                  <a:solidFill>
                    <a:srgbClr val="FFFFFF"/>
                  </a:solidFill>
                  <a:latin typeface="微软雅黑" pitchFamily="34" charset="-122"/>
                  <a:ea typeface="微软雅黑" pitchFamily="34" charset="-122"/>
                </a:rPr>
                <a:t>02</a:t>
              </a:r>
              <a:endParaRPr kumimoji="1" lang="zh-CN" altLang="en-US" sz="3200" b="1" dirty="0">
                <a:solidFill>
                  <a:srgbClr val="FFFFFF"/>
                </a:solidFill>
                <a:latin typeface="微软雅黑" pitchFamily="34" charset="-122"/>
                <a:ea typeface="微软雅黑" pitchFamily="34" charset="-122"/>
              </a:endParaRPr>
            </a:p>
          </p:txBody>
        </p:sp>
      </p:grpSp>
    </p:spTree>
    <p:extLst>
      <p:ext uri="{BB962C8B-B14F-4D97-AF65-F5344CB8AC3E}">
        <p14:creationId xmlns:p14="http://schemas.microsoft.com/office/powerpoint/2010/main" val="362615184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我国新课程改革</a:t>
            </a:r>
          </a:p>
        </p:txBody>
      </p:sp>
      <p:grpSp>
        <p:nvGrpSpPr>
          <p:cNvPr id="49" name="组 48"/>
          <p:cNvGrpSpPr>
            <a:grpSpLocks/>
          </p:cNvGrpSpPr>
          <p:nvPr/>
        </p:nvGrpSpPr>
        <p:grpSpPr bwMode="auto">
          <a:xfrm>
            <a:off x="925512" y="2644773"/>
            <a:ext cx="10288587" cy="2371727"/>
            <a:chOff x="925513" y="1857375"/>
            <a:chExt cx="2813050" cy="623110"/>
          </a:xfrm>
        </p:grpSpPr>
        <p:sp>
          <p:nvSpPr>
            <p:cNvPr id="6" name="Rounded Rectangle 4"/>
            <p:cNvSpPr>
              <a:spLocks noChangeArrowheads="1"/>
            </p:cNvSpPr>
            <p:nvPr/>
          </p:nvSpPr>
          <p:spPr bwMode="auto">
            <a:xfrm>
              <a:off x="925513" y="1857375"/>
              <a:ext cx="2813050" cy="623110"/>
            </a:xfrm>
            <a:prstGeom prst="roundRect">
              <a:avLst>
                <a:gd name="adj" fmla="val 10134"/>
              </a:avLst>
            </a:prstGeom>
            <a:solidFill>
              <a:srgbClr val="008BBC"/>
            </a:solidFill>
            <a:ln>
              <a:noFill/>
            </a:ln>
          </p:spPr>
          <p:txBody>
            <a:bodyPr anchor="ctr"/>
            <a:lstStyle/>
            <a:p>
              <a:pPr algn="ctr" defTabSz="1373188" eaLnBrk="1" hangingPunct="1">
                <a:buFont typeface="Arial" charset="0"/>
                <a:buNone/>
                <a:defRPr/>
              </a:pPr>
              <a:endParaRPr lang="en-US" altLang="zh-CN" sz="2100">
                <a:solidFill>
                  <a:srgbClr val="FFFFFF"/>
                </a:solidFill>
                <a:latin typeface="Arial" charset="0"/>
                <a:ea typeface="微软雅黑" charset="0"/>
                <a:cs typeface="微软雅黑" charset="0"/>
                <a:sym typeface="Arial" charset="0"/>
              </a:endParaRPr>
            </a:p>
          </p:txBody>
        </p:sp>
        <p:sp>
          <p:nvSpPr>
            <p:cNvPr id="48163" name="TextBox 13"/>
            <p:cNvSpPr txBox="1">
              <a:spLocks noChangeArrowheads="1"/>
            </p:cNvSpPr>
            <p:nvPr/>
          </p:nvSpPr>
          <p:spPr bwMode="auto">
            <a:xfrm>
              <a:off x="1081088" y="1984375"/>
              <a:ext cx="2589212" cy="2910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zh-CN" altLang="zh-CN" sz="2400" dirty="0">
                  <a:solidFill>
                    <a:srgbClr val="FFFFFF"/>
                  </a:solidFill>
                  <a:latin typeface="黑体" pitchFamily="49" charset="-122"/>
                  <a:ea typeface="黑体" pitchFamily="49" charset="-122"/>
                </a:rPr>
                <a:t>第六，改变课程管理过于集中的状</a:t>
              </a:r>
              <a:endParaRPr kumimoji="1" lang="en-US" altLang="zh-CN" sz="2400" dirty="0">
                <a:solidFill>
                  <a:srgbClr val="FFFFFF"/>
                </a:solidFill>
                <a:latin typeface="黑体" pitchFamily="49" charset="-122"/>
                <a:ea typeface="黑体" pitchFamily="49" charset="-122"/>
              </a:endParaRPr>
            </a:p>
            <a:p>
              <a:r>
                <a:rPr kumimoji="1" lang="zh-CN" altLang="zh-CN" sz="2400" dirty="0">
                  <a:solidFill>
                    <a:srgbClr val="FFFFFF"/>
                  </a:solidFill>
                  <a:latin typeface="黑体" pitchFamily="49" charset="-122"/>
                  <a:ea typeface="黑体" pitchFamily="49" charset="-122"/>
                </a:rPr>
                <a:t>况，实行国家、地方、学校三级课程管理，增强课程对地方、学校和学生的适应性。 </a:t>
              </a:r>
              <a:endParaRPr kumimoji="1" lang="zh-CN" altLang="zh-CN" sz="2400" dirty="0">
                <a:solidFill>
                  <a:srgbClr val="FFFFFF"/>
                </a:solidFill>
                <a:latin typeface="黑体" pitchFamily="49" charset="-122"/>
                <a:ea typeface="黑体" pitchFamily="49" charset="-122"/>
              </a:endParaRP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4318000"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3200" b="1" dirty="0">
                <a:solidFill>
                  <a:srgbClr val="2E75B6"/>
                </a:solidFill>
                <a:latin typeface="微软雅黑" pitchFamily="34" charset="-122"/>
                <a:ea typeface="微软雅黑" pitchFamily="34" charset="-122"/>
              </a:rPr>
              <a:t>新</a:t>
            </a:r>
            <a:r>
              <a:rPr lang="zh-CN" altLang="zh-CN" sz="3200" b="1" dirty="0">
                <a:solidFill>
                  <a:srgbClr val="2E75B6"/>
                </a:solidFill>
                <a:latin typeface="微软雅黑" pitchFamily="34" charset="-122"/>
                <a:ea typeface="微软雅黑" pitchFamily="34" charset="-122"/>
              </a:rPr>
              <a:t>课程改革</a:t>
            </a:r>
            <a:r>
              <a:rPr lang="zh-CN" altLang="zh-CN" sz="3200" b="1" dirty="0">
                <a:solidFill>
                  <a:srgbClr val="2E75B6"/>
                </a:solidFill>
                <a:latin typeface="微软雅黑" pitchFamily="34" charset="-122"/>
                <a:ea typeface="微软雅黑" pitchFamily="34" charset="-122"/>
              </a:rPr>
              <a:t>的目标 </a:t>
            </a:r>
            <a:endParaRPr lang="zh-CN" altLang="en-US" sz="3200" b="1" dirty="0">
              <a:solidFill>
                <a:srgbClr val="2E75B6"/>
              </a:solidFill>
              <a:latin typeface="微软雅黑" pitchFamily="34" charset="-122"/>
              <a:ea typeface="微软雅黑" pitchFamily="34" charset="-122"/>
            </a:endParaRPr>
          </a:p>
        </p:txBody>
      </p:sp>
    </p:spTree>
    <p:extLst>
      <p:ext uri="{BB962C8B-B14F-4D97-AF65-F5344CB8AC3E}">
        <p14:creationId xmlns:p14="http://schemas.microsoft.com/office/powerpoint/2010/main" val="271227645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9155"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9156"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zh-CN"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9157" name="矩形 6"/>
          <p:cNvSpPr>
            <a:spLocks noChangeArrowheads="1"/>
          </p:cNvSpPr>
          <p:nvPr/>
        </p:nvSpPr>
        <p:spPr bwMode="auto">
          <a:xfrm>
            <a:off x="817563" y="423863"/>
            <a:ext cx="3771900"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我国的新课程改革</a:t>
            </a:r>
          </a:p>
        </p:txBody>
      </p:sp>
      <p:grpSp>
        <p:nvGrpSpPr>
          <p:cNvPr id="49158" name="组合 14"/>
          <p:cNvGrpSpPr>
            <a:grpSpLocks/>
          </p:cNvGrpSpPr>
          <p:nvPr/>
        </p:nvGrpSpPr>
        <p:grpSpPr bwMode="auto">
          <a:xfrm>
            <a:off x="11480800" y="479425"/>
            <a:ext cx="333375" cy="333375"/>
            <a:chOff x="0" y="0"/>
            <a:chExt cx="449943" cy="449943"/>
          </a:xfrm>
        </p:grpSpPr>
        <p:sp>
          <p:nvSpPr>
            <p:cNvPr id="49165" name="椭圆 16"/>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9166" name="等腰三角形 17"/>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4" name="组 3"/>
          <p:cNvGrpSpPr>
            <a:grpSpLocks/>
          </p:cNvGrpSpPr>
          <p:nvPr/>
        </p:nvGrpSpPr>
        <p:grpSpPr bwMode="auto">
          <a:xfrm>
            <a:off x="876300" y="2028825"/>
            <a:ext cx="4762500" cy="4257675"/>
            <a:chOff x="876300" y="2028825"/>
            <a:chExt cx="4762500" cy="4257675"/>
          </a:xfrm>
        </p:grpSpPr>
        <p:sp>
          <p:nvSpPr>
            <p:cNvPr id="49161" name="圆角矩形 7"/>
            <p:cNvSpPr>
              <a:spLocks noChangeArrowheads="1"/>
            </p:cNvSpPr>
            <p:nvPr/>
          </p:nvSpPr>
          <p:spPr bwMode="auto">
            <a:xfrm>
              <a:off x="876300" y="2028825"/>
              <a:ext cx="4762500" cy="4257675"/>
            </a:xfrm>
            <a:prstGeom prst="roundRect">
              <a:avLst>
                <a:gd name="adj" fmla="val 9083"/>
              </a:avLst>
            </a:prstGeom>
            <a:noFill/>
            <a:ln w="12700">
              <a:solidFill>
                <a:srgbClr val="ADBACA"/>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lnSpc>
                  <a:spcPct val="150000"/>
                </a:lnSpc>
                <a:buFont typeface="Arial" pitchFamily="34" charset="0"/>
                <a:buNone/>
              </a:pPr>
              <a:endParaRPr lang="zh-CN" altLang="en-US">
                <a:solidFill>
                  <a:srgbClr val="FFFFFF"/>
                </a:solidFill>
              </a:endParaRPr>
            </a:p>
          </p:txBody>
        </p:sp>
        <p:sp>
          <p:nvSpPr>
            <p:cNvPr id="49162" name="矩形 8"/>
            <p:cNvSpPr>
              <a:spLocks noChangeArrowheads="1"/>
            </p:cNvSpPr>
            <p:nvPr/>
          </p:nvSpPr>
          <p:spPr bwMode="auto">
            <a:xfrm>
              <a:off x="1095375" y="2187576"/>
              <a:ext cx="4543425"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lnSpc>
                  <a:spcPct val="150000"/>
                </a:lnSpc>
              </a:pPr>
              <a:r>
                <a:rPr lang="zh-CN" altLang="en-US" sz="2400" dirty="0">
                  <a:latin typeface="黑体" pitchFamily="49" charset="-122"/>
                  <a:ea typeface="黑体" pitchFamily="49" charset="-122"/>
                </a:rPr>
                <a:t>（一）新的课程观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（二）新的学生观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（三）新的发展观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（四）新的知识观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（五）新的学习观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（六）新的教学观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（七）新的教师</a:t>
              </a:r>
              <a:r>
                <a:rPr lang="zh-CN" altLang="en-US" sz="2400" dirty="0" smtClean="0">
                  <a:latin typeface="黑体" pitchFamily="49" charset="-122"/>
                  <a:ea typeface="黑体" pitchFamily="49" charset="-122"/>
                </a:rPr>
                <a:t>观</a:t>
              </a:r>
              <a:endParaRPr lang="zh-CN" altLang="zh-CN" sz="2400" dirty="0">
                <a:latin typeface="黑体" pitchFamily="49" charset="-122"/>
                <a:ea typeface="黑体" pitchFamily="49" charset="-122"/>
              </a:endParaRPr>
            </a:p>
          </p:txBody>
        </p:sp>
      </p:grpSp>
      <p:grpSp>
        <p:nvGrpSpPr>
          <p:cNvPr id="15" name="组 3"/>
          <p:cNvGrpSpPr>
            <a:grpSpLocks/>
          </p:cNvGrpSpPr>
          <p:nvPr/>
        </p:nvGrpSpPr>
        <p:grpSpPr bwMode="auto">
          <a:xfrm>
            <a:off x="6397625" y="2028825"/>
            <a:ext cx="4762500" cy="4257675"/>
            <a:chOff x="876300" y="2028825"/>
            <a:chExt cx="4762500" cy="4257675"/>
          </a:xfrm>
        </p:grpSpPr>
        <p:sp>
          <p:nvSpPr>
            <p:cNvPr id="16" name="圆角矩形 7"/>
            <p:cNvSpPr>
              <a:spLocks noChangeArrowheads="1"/>
            </p:cNvSpPr>
            <p:nvPr/>
          </p:nvSpPr>
          <p:spPr bwMode="auto">
            <a:xfrm>
              <a:off x="876300" y="2028825"/>
              <a:ext cx="4762500" cy="4257675"/>
            </a:xfrm>
            <a:prstGeom prst="roundRect">
              <a:avLst>
                <a:gd name="adj" fmla="val 9083"/>
              </a:avLst>
            </a:prstGeom>
            <a:noFill/>
            <a:ln w="12700">
              <a:solidFill>
                <a:srgbClr val="ADBACA"/>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lnSpc>
                  <a:spcPct val="150000"/>
                </a:lnSpc>
                <a:buFont typeface="Arial" pitchFamily="34" charset="0"/>
                <a:buNone/>
              </a:pPr>
              <a:endParaRPr lang="zh-CN" altLang="en-US">
                <a:solidFill>
                  <a:srgbClr val="FFFFFF"/>
                </a:solidFill>
              </a:endParaRPr>
            </a:p>
          </p:txBody>
        </p:sp>
        <p:sp>
          <p:nvSpPr>
            <p:cNvPr id="17" name="矩形 8"/>
            <p:cNvSpPr>
              <a:spLocks noChangeArrowheads="1"/>
            </p:cNvSpPr>
            <p:nvPr/>
          </p:nvSpPr>
          <p:spPr bwMode="auto">
            <a:xfrm>
              <a:off x="1095375" y="2205038"/>
              <a:ext cx="4543425"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lnSpc>
                  <a:spcPct val="150000"/>
                </a:lnSpc>
              </a:pPr>
              <a:r>
                <a:rPr lang="zh-CN" altLang="en-US" sz="2400" dirty="0" smtClean="0">
                  <a:latin typeface="黑体" pitchFamily="49" charset="-122"/>
                  <a:ea typeface="黑体" pitchFamily="49" charset="-122"/>
                </a:rPr>
                <a:t>（</a:t>
              </a:r>
              <a:r>
                <a:rPr lang="zh-CN" altLang="en-US" sz="2400" dirty="0">
                  <a:latin typeface="黑体" pitchFamily="49" charset="-122"/>
                  <a:ea typeface="黑体" pitchFamily="49" charset="-122"/>
                </a:rPr>
                <a:t>八）新的课堂观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（九）新的“课标”观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（十）新的教材观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（十一）新的评价观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（十二）新的作业观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（十三）新的目标观</a:t>
              </a:r>
              <a:endParaRPr lang="zh-CN" altLang="zh-CN" sz="2400" dirty="0">
                <a:latin typeface="黑体" pitchFamily="49" charset="-122"/>
                <a:ea typeface="黑体" pitchFamily="49" charset="-122"/>
              </a:endParaRPr>
            </a:p>
            <a:p>
              <a:pPr>
                <a:lnSpc>
                  <a:spcPct val="150000"/>
                </a:lnSpc>
              </a:pPr>
              <a:r>
                <a:rPr lang="zh-CN" altLang="en-US" sz="2400" dirty="0">
                  <a:latin typeface="黑体" pitchFamily="49" charset="-122"/>
                  <a:ea typeface="黑体" pitchFamily="49" charset="-122"/>
                </a:rPr>
                <a:t>（十四）新的方法观</a:t>
              </a:r>
            </a:p>
          </p:txBody>
        </p:sp>
      </p:grpSp>
      <p:sp>
        <p:nvSpPr>
          <p:cNvPr id="20" name="圆角矩形 11"/>
          <p:cNvSpPr>
            <a:spLocks noChangeArrowheads="1"/>
          </p:cNvSpPr>
          <p:nvPr/>
        </p:nvSpPr>
        <p:spPr bwMode="auto">
          <a:xfrm>
            <a:off x="4208463" y="1223963"/>
            <a:ext cx="3571875" cy="461962"/>
          </a:xfrm>
          <a:prstGeom prst="roundRect">
            <a:avLst>
              <a:gd name="adj" fmla="val 16667"/>
            </a:avLst>
          </a:prstGeom>
          <a:solidFill>
            <a:srgbClr val="00B0F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21" name="文本框 12"/>
          <p:cNvSpPr txBox="1">
            <a:spLocks noChangeArrowheads="1"/>
          </p:cNvSpPr>
          <p:nvPr/>
        </p:nvSpPr>
        <p:spPr bwMode="auto">
          <a:xfrm>
            <a:off x="4362450" y="1217613"/>
            <a:ext cx="3249613"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kumimoji="1" lang="zh-CN" altLang="zh-CN" sz="2400" b="1" dirty="0">
                <a:solidFill>
                  <a:srgbClr val="FFFFFF"/>
                </a:solidFill>
                <a:latin typeface="黑体" pitchFamily="49" charset="-122"/>
                <a:ea typeface="黑体" pitchFamily="49" charset="-122"/>
              </a:rPr>
              <a:t>新课程改革下的新观点</a:t>
            </a:r>
            <a:r>
              <a:rPr kumimoji="1" lang="zh-CN" altLang="zh-CN" sz="2400" dirty="0">
                <a:solidFill>
                  <a:srgbClr val="FFFFFF"/>
                </a:solidFill>
                <a:latin typeface="黑体" pitchFamily="49" charset="-122"/>
                <a:ea typeface="黑体" pitchFamily="49" charset="-122"/>
              </a:rPr>
              <a:t> </a:t>
            </a:r>
            <a:endParaRPr lang="en-US" altLang="zh-CN" sz="2400" b="1" dirty="0">
              <a:solidFill>
                <a:srgbClr val="FFFFFF"/>
              </a:solidFill>
              <a:latin typeface="黑体" pitchFamily="49" charset="-122"/>
              <a:ea typeface="黑体" pitchFamily="49" charset="-122"/>
              <a:cs typeface="微软雅黑" pitchFamily="34" charset="-122"/>
              <a:sym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dissolve">
                                      <p:cBhvr>
                                        <p:cTn id="7" dur="500"/>
                                        <p:tgtEl>
                                          <p:spTgt spid="4"/>
                                        </p:tgtEl>
                                      </p:cBhvr>
                                    </p:animEffect>
                                  </p:childTnLst>
                                </p:cTn>
                              </p:par>
                            </p:childTnLst>
                          </p:cTn>
                        </p:par>
                        <p:par>
                          <p:cTn id="8" fill="hold">
                            <p:stCondLst>
                              <p:cond delay="500"/>
                            </p:stCondLst>
                            <p:childTnLst>
                              <p:par>
                                <p:cTn id="9" presetID="9" presetClass="entr" presetSubtype="0" fill="hold" nodeType="afterEffect">
                                  <p:stCondLst>
                                    <p:cond delay="0"/>
                                  </p:stCondLst>
                                  <p:childTnLst>
                                    <p:set>
                                      <p:cBhvr>
                                        <p:cTn id="10" dur="1" fill="hold">
                                          <p:stCondLst>
                                            <p:cond delay="0"/>
                                          </p:stCondLst>
                                        </p:cTn>
                                        <p:tgtEl>
                                          <p:spTgt spid="15"/>
                                        </p:tgtEl>
                                        <p:attrNameLst>
                                          <p:attrName>style.visibility</p:attrName>
                                        </p:attrNameLst>
                                      </p:cBhvr>
                                      <p:to>
                                        <p:strVal val="visible"/>
                                      </p:to>
                                    </p:set>
                                    <p:animEffect transition="in" filter="dissolve">
                                      <p:cBhvr>
                                        <p:cTn id="11" dur="500"/>
                                        <p:tgtEl>
                                          <p:spTgt spid="1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79"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80"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50181" name="矩形 6"/>
          <p:cNvSpPr>
            <a:spLocks noChangeArrowheads="1"/>
          </p:cNvSpPr>
          <p:nvPr/>
        </p:nvSpPr>
        <p:spPr bwMode="auto">
          <a:xfrm>
            <a:off x="817563" y="423863"/>
            <a:ext cx="3144837"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我国的新课程改革</a:t>
            </a:r>
          </a:p>
        </p:txBody>
      </p:sp>
      <p:grpSp>
        <p:nvGrpSpPr>
          <p:cNvPr id="3" name="组 2"/>
          <p:cNvGrpSpPr>
            <a:grpSpLocks/>
          </p:cNvGrpSpPr>
          <p:nvPr/>
        </p:nvGrpSpPr>
        <p:grpSpPr bwMode="auto">
          <a:xfrm rot="16200000">
            <a:off x="5043887" y="-370409"/>
            <a:ext cx="1981198" cy="10333834"/>
            <a:chOff x="881595" y="2317222"/>
            <a:chExt cx="1980137" cy="10336678"/>
          </a:xfrm>
        </p:grpSpPr>
        <p:sp>
          <p:nvSpPr>
            <p:cNvPr id="50212" name="矩形 7"/>
            <p:cNvSpPr>
              <a:spLocks noChangeArrowheads="1"/>
            </p:cNvSpPr>
            <p:nvPr/>
          </p:nvSpPr>
          <p:spPr bwMode="auto">
            <a:xfrm>
              <a:off x="881595" y="2335744"/>
              <a:ext cx="1978531" cy="10318156"/>
            </a:xfrm>
            <a:prstGeom prst="rect">
              <a:avLst/>
            </a:prstGeom>
            <a:solidFill>
              <a:srgbClr val="FFFFFF"/>
            </a:solidFill>
            <a:ln w="25400">
              <a:solidFill>
                <a:srgbClr val="0070C0"/>
              </a:solidFill>
              <a:miter lim="800000"/>
              <a:headEnd/>
              <a:tailEnd/>
            </a:ln>
          </p:spPr>
          <p:txBody>
            <a:bodyPr anchor="ctr"/>
            <a:lstStyle/>
            <a:p>
              <a:pPr algn="ctr" defTabSz="1216025" eaLnBrk="1" hangingPunct="1">
                <a:buFont typeface="Arial" pitchFamily="34" charset="0"/>
                <a:buNone/>
              </a:pPr>
              <a:endParaRPr lang="zh-CN" altLang="en-US" sz="3100">
                <a:solidFill>
                  <a:srgbClr val="000000"/>
                </a:solidFill>
                <a:latin typeface="Arial" pitchFamily="34" charset="0"/>
                <a:ea typeface="微软雅黑" pitchFamily="34" charset="-122"/>
                <a:sym typeface="Arial" pitchFamily="34" charset="0"/>
              </a:endParaRPr>
            </a:p>
          </p:txBody>
        </p:sp>
        <p:sp>
          <p:nvSpPr>
            <p:cNvPr id="50213" name="Pentagon 2355"/>
            <p:cNvSpPr>
              <a:spLocks noChangeArrowheads="1"/>
            </p:cNvSpPr>
            <p:nvPr/>
          </p:nvSpPr>
          <p:spPr bwMode="auto">
            <a:xfrm rot="5400000">
              <a:off x="812975" y="2385979"/>
              <a:ext cx="2117514" cy="1980000"/>
            </a:xfrm>
            <a:prstGeom prst="homePlate">
              <a:avLst>
                <a:gd name="adj" fmla="val 8069"/>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id-ID" altLang="en-US" sz="2800" b="1">
                <a:solidFill>
                  <a:srgbClr val="FFFFFF"/>
                </a:solidFill>
                <a:latin typeface="Arial" pitchFamily="34" charset="0"/>
                <a:ea typeface="微软雅黑" pitchFamily="34" charset="-122"/>
                <a:sym typeface="Arial" pitchFamily="34" charset="0"/>
              </a:endParaRPr>
            </a:p>
          </p:txBody>
        </p:sp>
        <p:sp>
          <p:nvSpPr>
            <p:cNvPr id="50214" name="文本框 10"/>
            <p:cNvSpPr txBox="1">
              <a:spLocks noChangeArrowheads="1"/>
            </p:cNvSpPr>
            <p:nvPr/>
          </p:nvSpPr>
          <p:spPr bwMode="auto">
            <a:xfrm rot="5400000">
              <a:off x="1320864" y="3042974"/>
              <a:ext cx="1197946" cy="70745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buFont typeface="Arial" pitchFamily="34" charset="0"/>
                <a:buNone/>
              </a:pPr>
              <a:r>
                <a:rPr lang="en-US" altLang="zh-CN" sz="4000" b="1" dirty="0">
                  <a:solidFill>
                    <a:srgbClr val="FFFFFF"/>
                  </a:solidFill>
                  <a:latin typeface="Arial" pitchFamily="34" charset="0"/>
                  <a:ea typeface="微软雅黑" pitchFamily="34" charset="-122"/>
                  <a:sym typeface="Arial" pitchFamily="34" charset="0"/>
                </a:rPr>
                <a:t>01</a:t>
              </a:r>
              <a:endParaRPr lang="zh-CN" altLang="en-US" sz="4000" b="1" dirty="0">
                <a:solidFill>
                  <a:srgbClr val="FFFFFF"/>
                </a:solidFill>
                <a:latin typeface="Arial" pitchFamily="34" charset="0"/>
                <a:ea typeface="微软雅黑" pitchFamily="34" charset="-122"/>
                <a:sym typeface="Arial" pitchFamily="34" charset="0"/>
              </a:endParaRPr>
            </a:p>
          </p:txBody>
        </p:sp>
      </p:grpSp>
      <p:grpSp>
        <p:nvGrpSpPr>
          <p:cNvPr id="50185" name="组合 31"/>
          <p:cNvGrpSpPr>
            <a:grpSpLocks/>
          </p:cNvGrpSpPr>
          <p:nvPr/>
        </p:nvGrpSpPr>
        <p:grpSpPr bwMode="auto">
          <a:xfrm>
            <a:off x="11480800" y="479425"/>
            <a:ext cx="333375" cy="333375"/>
            <a:chOff x="0" y="0"/>
            <a:chExt cx="449943" cy="449943"/>
          </a:xfrm>
        </p:grpSpPr>
        <p:sp>
          <p:nvSpPr>
            <p:cNvPr id="50200" name="椭圆 32"/>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50201" name="等腰三角形 33"/>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50187" name="TextBox 13"/>
          <p:cNvSpPr txBox="1">
            <a:spLocks noChangeArrowheads="1"/>
          </p:cNvSpPr>
          <p:nvPr/>
        </p:nvSpPr>
        <p:spPr bwMode="auto">
          <a:xfrm>
            <a:off x="3548857" y="4532865"/>
            <a:ext cx="3166268" cy="430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zh-CN" sz="2800" b="1" dirty="0">
                <a:solidFill>
                  <a:srgbClr val="445469"/>
                </a:solidFill>
                <a:latin typeface="Arial" pitchFamily="34" charset="0"/>
                <a:ea typeface="微软雅黑" pitchFamily="34" charset="-122"/>
              </a:rPr>
              <a:t>明确了培养目标 </a:t>
            </a:r>
            <a:endParaRPr lang="en-US" altLang="zh-CN" sz="2800" b="1" dirty="0">
              <a:solidFill>
                <a:srgbClr val="445469"/>
              </a:solidFill>
              <a:latin typeface="Arial" pitchFamily="34" charset="0"/>
              <a:ea typeface="微软雅黑" pitchFamily="34" charset="-122"/>
              <a:sym typeface="Arial" pitchFamily="34" charset="0"/>
            </a:endParaRPr>
          </a:p>
        </p:txBody>
      </p:sp>
      <p:sp>
        <p:nvSpPr>
          <p:cNvPr id="39" name="文本框 1"/>
          <p:cNvSpPr txBox="1">
            <a:spLocks noChangeArrowheads="1"/>
          </p:cNvSpPr>
          <p:nvPr/>
        </p:nvSpPr>
        <p:spPr bwMode="auto">
          <a:xfrm>
            <a:off x="603250" y="1219200"/>
            <a:ext cx="10599737"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800" b="1" dirty="0">
                <a:solidFill>
                  <a:srgbClr val="008BBC"/>
                </a:solidFill>
                <a:latin typeface="微软雅黑" pitchFamily="34" charset="-122"/>
                <a:ea typeface="微软雅黑" pitchFamily="34" charset="-122"/>
              </a:rPr>
              <a:t>九年一贯制课程的</a:t>
            </a:r>
            <a:r>
              <a:rPr lang="zh-CN" altLang="zh-CN" sz="2800" b="1" dirty="0" smtClean="0">
                <a:solidFill>
                  <a:srgbClr val="008BBC"/>
                </a:solidFill>
                <a:latin typeface="微软雅黑" pitchFamily="34" charset="-122"/>
                <a:ea typeface="微软雅黑" pitchFamily="34" charset="-122"/>
              </a:rPr>
              <a:t>特点</a:t>
            </a:r>
            <a:endParaRPr lang="zh-CN" altLang="zh-CN" sz="2800" b="1" dirty="0">
              <a:solidFill>
                <a:srgbClr val="008BBC"/>
              </a:solidFill>
              <a:latin typeface="微软雅黑" pitchFamily="34" charset="-122"/>
              <a:ea typeface="微软雅黑" pitchFamily="34" charset="-122"/>
            </a:endParaRPr>
          </a:p>
        </p:txBody>
      </p:sp>
      <p:sp>
        <p:nvSpPr>
          <p:cNvPr id="40" name="矩形 39"/>
          <p:cNvSpPr/>
          <p:nvPr/>
        </p:nvSpPr>
        <p:spPr>
          <a:xfrm>
            <a:off x="603250" y="1818676"/>
            <a:ext cx="10826750" cy="1323439"/>
          </a:xfrm>
          <a:prstGeom prst="rect">
            <a:avLst/>
          </a:prstGeom>
        </p:spPr>
        <p:txBody>
          <a:bodyPr wrap="square">
            <a:spAutoFit/>
          </a:bodyPr>
          <a:lstStyle/>
          <a:p>
            <a:r>
              <a:rPr kumimoji="1" lang="zh-CN" altLang="zh-CN" sz="2000" dirty="0">
                <a:solidFill>
                  <a:srgbClr val="595959"/>
                </a:solidFill>
                <a:latin typeface="微软雅黑" pitchFamily="34" charset="-122"/>
                <a:ea typeface="微软雅黑" pitchFamily="34" charset="-122"/>
              </a:rPr>
              <a:t>新一轮基础教育课程改革，在课程的纵向设置上，充分考虑了课程形态的过渡问题，整体设置九年一贯的义务教育课程，使我国基础教育课程结构的设置突出一个“整”字。改变了过去过于强调学科本位，科目过多和缺乏整合的现状。与过去的课程相比，九年义务教育的课程克服了小学与初中相互脱离的问题，使小学与初中在课程上实现了一体化，表现出以下特点：</a:t>
            </a:r>
            <a:endParaRPr kumimoji="1" lang="zh-CN" altLang="en-US" sz="2000" dirty="0">
              <a:solidFill>
                <a:srgbClr val="595959"/>
              </a:solidFill>
              <a:latin typeface="微软雅黑" pitchFamily="34" charset="-122"/>
              <a:ea typeface="微软雅黑" pitchFamily="34" charset="-122"/>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79"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80"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50181" name="矩形 6"/>
          <p:cNvSpPr>
            <a:spLocks noChangeArrowheads="1"/>
          </p:cNvSpPr>
          <p:nvPr/>
        </p:nvSpPr>
        <p:spPr bwMode="auto">
          <a:xfrm>
            <a:off x="817563" y="423863"/>
            <a:ext cx="3144837"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我国的新课程改革</a:t>
            </a:r>
          </a:p>
        </p:txBody>
      </p:sp>
      <p:grpSp>
        <p:nvGrpSpPr>
          <p:cNvPr id="3" name="组 2"/>
          <p:cNvGrpSpPr>
            <a:grpSpLocks/>
          </p:cNvGrpSpPr>
          <p:nvPr/>
        </p:nvGrpSpPr>
        <p:grpSpPr bwMode="auto">
          <a:xfrm rot="16200000">
            <a:off x="4675586" y="-1396785"/>
            <a:ext cx="2717802" cy="10333835"/>
            <a:chOff x="534789" y="2317221"/>
            <a:chExt cx="2716346" cy="10336679"/>
          </a:xfrm>
        </p:grpSpPr>
        <p:sp>
          <p:nvSpPr>
            <p:cNvPr id="50212" name="矩形 7"/>
            <p:cNvSpPr>
              <a:spLocks noChangeArrowheads="1"/>
            </p:cNvSpPr>
            <p:nvPr/>
          </p:nvSpPr>
          <p:spPr bwMode="auto">
            <a:xfrm>
              <a:off x="534789" y="2335744"/>
              <a:ext cx="2716346" cy="10318156"/>
            </a:xfrm>
            <a:prstGeom prst="rect">
              <a:avLst/>
            </a:prstGeom>
            <a:solidFill>
              <a:srgbClr val="FFFFFF"/>
            </a:solidFill>
            <a:ln w="25400">
              <a:solidFill>
                <a:srgbClr val="0070C0"/>
              </a:solidFill>
              <a:miter lim="800000"/>
              <a:headEnd/>
              <a:tailEnd/>
            </a:ln>
          </p:spPr>
          <p:txBody>
            <a:bodyPr anchor="ctr"/>
            <a:lstStyle/>
            <a:p>
              <a:pPr algn="ctr" defTabSz="1216025" eaLnBrk="1" hangingPunct="1">
                <a:buFont typeface="Arial" pitchFamily="34" charset="0"/>
                <a:buNone/>
              </a:pPr>
              <a:endParaRPr lang="zh-CN" altLang="en-US" sz="3100">
                <a:solidFill>
                  <a:srgbClr val="000000"/>
                </a:solidFill>
                <a:latin typeface="Arial" pitchFamily="34" charset="0"/>
                <a:ea typeface="微软雅黑" pitchFamily="34" charset="-122"/>
                <a:sym typeface="Arial" pitchFamily="34" charset="0"/>
              </a:endParaRPr>
            </a:p>
          </p:txBody>
        </p:sp>
        <p:sp>
          <p:nvSpPr>
            <p:cNvPr id="50213" name="Pentagon 2355"/>
            <p:cNvSpPr>
              <a:spLocks noChangeArrowheads="1"/>
            </p:cNvSpPr>
            <p:nvPr/>
          </p:nvSpPr>
          <p:spPr bwMode="auto">
            <a:xfrm rot="5400000">
              <a:off x="834282" y="2017882"/>
              <a:ext cx="2117514" cy="2716191"/>
            </a:xfrm>
            <a:prstGeom prst="homePlate">
              <a:avLst>
                <a:gd name="adj" fmla="val 8069"/>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id-ID" altLang="en-US" sz="2800" b="1">
                <a:solidFill>
                  <a:srgbClr val="FFFFFF"/>
                </a:solidFill>
                <a:latin typeface="Arial" pitchFamily="34" charset="0"/>
                <a:ea typeface="微软雅黑" pitchFamily="34" charset="-122"/>
                <a:sym typeface="Arial" pitchFamily="34" charset="0"/>
              </a:endParaRPr>
            </a:p>
          </p:txBody>
        </p:sp>
        <p:sp>
          <p:nvSpPr>
            <p:cNvPr id="50214" name="文本框 10"/>
            <p:cNvSpPr txBox="1">
              <a:spLocks noChangeArrowheads="1"/>
            </p:cNvSpPr>
            <p:nvPr/>
          </p:nvSpPr>
          <p:spPr bwMode="auto">
            <a:xfrm rot="5400000">
              <a:off x="1294067" y="3022250"/>
              <a:ext cx="1197946" cy="70745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buFont typeface="Arial" pitchFamily="34" charset="0"/>
                <a:buNone/>
              </a:pPr>
              <a:r>
                <a:rPr lang="en-US" altLang="zh-CN" sz="4000" b="1" dirty="0" smtClean="0">
                  <a:solidFill>
                    <a:srgbClr val="FFFFFF"/>
                  </a:solidFill>
                  <a:latin typeface="Arial" pitchFamily="34" charset="0"/>
                  <a:ea typeface="微软雅黑" pitchFamily="34" charset="-122"/>
                  <a:sym typeface="Arial" pitchFamily="34" charset="0"/>
                </a:rPr>
                <a:t>02</a:t>
              </a:r>
              <a:endParaRPr lang="zh-CN" altLang="en-US" sz="4000" b="1" dirty="0">
                <a:solidFill>
                  <a:srgbClr val="FFFFFF"/>
                </a:solidFill>
                <a:latin typeface="Arial" pitchFamily="34" charset="0"/>
                <a:ea typeface="微软雅黑" pitchFamily="34" charset="-122"/>
                <a:sym typeface="Arial" pitchFamily="34" charset="0"/>
              </a:endParaRPr>
            </a:p>
          </p:txBody>
        </p:sp>
      </p:grpSp>
      <p:grpSp>
        <p:nvGrpSpPr>
          <p:cNvPr id="50185" name="组合 31"/>
          <p:cNvGrpSpPr>
            <a:grpSpLocks/>
          </p:cNvGrpSpPr>
          <p:nvPr/>
        </p:nvGrpSpPr>
        <p:grpSpPr bwMode="auto">
          <a:xfrm>
            <a:off x="11480800" y="479425"/>
            <a:ext cx="333375" cy="333375"/>
            <a:chOff x="0" y="0"/>
            <a:chExt cx="449943" cy="449943"/>
          </a:xfrm>
        </p:grpSpPr>
        <p:sp>
          <p:nvSpPr>
            <p:cNvPr id="50200" name="椭圆 32"/>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50201" name="等腰三角形 33"/>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50187" name="TextBox 13"/>
          <p:cNvSpPr txBox="1">
            <a:spLocks noChangeArrowheads="1"/>
          </p:cNvSpPr>
          <p:nvPr/>
        </p:nvSpPr>
        <p:spPr bwMode="auto">
          <a:xfrm>
            <a:off x="3231359" y="2629155"/>
            <a:ext cx="3166268" cy="430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2800" b="1" dirty="0">
                <a:solidFill>
                  <a:srgbClr val="445469"/>
                </a:solidFill>
                <a:latin typeface="Arial" pitchFamily="34" charset="0"/>
                <a:ea typeface="微软雅黑" pitchFamily="34" charset="-122"/>
                <a:sym typeface="Arial" pitchFamily="34" charset="0"/>
              </a:rPr>
              <a:t>加强了德育</a:t>
            </a:r>
            <a:endParaRPr lang="en-US" altLang="zh-CN" sz="2800" b="1" dirty="0">
              <a:solidFill>
                <a:srgbClr val="445469"/>
              </a:solidFill>
              <a:latin typeface="Arial" pitchFamily="34" charset="0"/>
              <a:ea typeface="微软雅黑" pitchFamily="34" charset="-122"/>
              <a:sym typeface="Arial" pitchFamily="34" charset="0"/>
            </a:endParaRPr>
          </a:p>
        </p:txBody>
      </p:sp>
      <p:sp>
        <p:nvSpPr>
          <p:cNvPr id="15" name="TextBox 13"/>
          <p:cNvSpPr txBox="1">
            <a:spLocks noChangeArrowheads="1"/>
          </p:cNvSpPr>
          <p:nvPr/>
        </p:nvSpPr>
        <p:spPr bwMode="auto">
          <a:xfrm>
            <a:off x="3231357" y="3292972"/>
            <a:ext cx="7817643" cy="16619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en-US" altLang="zh-CN" sz="2000" dirty="0">
                <a:solidFill>
                  <a:srgbClr val="595959"/>
                </a:solidFill>
                <a:latin typeface="微软雅黑" pitchFamily="34" charset="-122"/>
                <a:ea typeface="微软雅黑" pitchFamily="34" charset="-122"/>
              </a:rPr>
              <a:t>1</a:t>
            </a:r>
            <a:r>
              <a:rPr kumimoji="1" lang="zh-CN" altLang="zh-CN" sz="2000" dirty="0">
                <a:solidFill>
                  <a:srgbClr val="595959"/>
                </a:solidFill>
                <a:latin typeface="微软雅黑" pitchFamily="34" charset="-122"/>
                <a:ea typeface="微软雅黑" pitchFamily="34" charset="-122"/>
              </a:rPr>
              <a:t>）增强初中历史、地理和四年制初中思想政治课的课时；</a:t>
            </a:r>
            <a:endParaRPr kumimoji="1" lang="en-US" altLang="zh-CN" sz="2000" dirty="0">
              <a:solidFill>
                <a:srgbClr val="595959"/>
              </a:solidFill>
              <a:latin typeface="微软雅黑" pitchFamily="34" charset="-122"/>
              <a:ea typeface="微软雅黑" pitchFamily="34" charset="-122"/>
            </a:endParaRPr>
          </a:p>
          <a:p>
            <a:pPr eaLnBrk="1" hangingPunct="1">
              <a:spcBef>
                <a:spcPct val="20000"/>
              </a:spcBef>
              <a:buFont typeface="Arial" pitchFamily="34" charset="0"/>
              <a:buNone/>
            </a:pPr>
            <a:r>
              <a:rPr kumimoji="1" lang="en-US" altLang="zh-CN" sz="2000" dirty="0">
                <a:solidFill>
                  <a:srgbClr val="595959"/>
                </a:solidFill>
                <a:latin typeface="微软雅黑" pitchFamily="34" charset="-122"/>
                <a:ea typeface="微软雅黑" pitchFamily="34" charset="-122"/>
              </a:rPr>
              <a:t>2</a:t>
            </a:r>
            <a:r>
              <a:rPr kumimoji="1" lang="zh-CN" altLang="zh-CN" sz="2000" dirty="0">
                <a:solidFill>
                  <a:srgbClr val="595959"/>
                </a:solidFill>
                <a:latin typeface="微软雅黑" pitchFamily="34" charset="-122"/>
                <a:ea typeface="微软雅黑" pitchFamily="34" charset="-122"/>
              </a:rPr>
              <a:t>）明确提出中小学的课程具有全面育人的整体功能，特别强调要通过各类课程对学生进行思想政治教育和品德教育</a:t>
            </a:r>
            <a:endParaRPr kumimoji="1" lang="en-US" altLang="zh-CN" sz="2000" dirty="0">
              <a:solidFill>
                <a:srgbClr val="595959"/>
              </a:solidFill>
              <a:latin typeface="微软雅黑" pitchFamily="34" charset="-122"/>
              <a:ea typeface="微软雅黑" pitchFamily="34" charset="-122"/>
            </a:endParaRPr>
          </a:p>
          <a:p>
            <a:pPr eaLnBrk="1" hangingPunct="1">
              <a:spcBef>
                <a:spcPct val="20000"/>
              </a:spcBef>
              <a:buFont typeface="Arial" pitchFamily="34" charset="0"/>
              <a:buNone/>
            </a:pPr>
            <a:r>
              <a:rPr kumimoji="1" lang="en-US" altLang="zh-CN" sz="2000" dirty="0">
                <a:solidFill>
                  <a:srgbClr val="595959"/>
                </a:solidFill>
                <a:latin typeface="微软雅黑" pitchFamily="34" charset="-122"/>
                <a:ea typeface="微软雅黑" pitchFamily="34" charset="-122"/>
              </a:rPr>
              <a:t>3</a:t>
            </a:r>
            <a:r>
              <a:rPr kumimoji="1" lang="zh-CN" altLang="zh-CN" sz="2000" dirty="0">
                <a:solidFill>
                  <a:srgbClr val="595959"/>
                </a:solidFill>
                <a:latin typeface="微软雅黑" pitchFamily="34" charset="-122"/>
                <a:ea typeface="微软雅黑" pitchFamily="34" charset="-122"/>
              </a:rPr>
              <a:t>）在小学和初中安排了各类活动，包括晨会、班队活动、社会实践活动和学校传统教育活动等   </a:t>
            </a:r>
            <a:endParaRPr lang="en-US" altLang="zh-CN" sz="2000" dirty="0">
              <a:solidFill>
                <a:srgbClr val="595959"/>
              </a:solidFill>
              <a:latin typeface="微软雅黑" pitchFamily="34" charset="-122"/>
              <a:ea typeface="微软雅黑" pitchFamily="34" charset="-122"/>
              <a:cs typeface="微软雅黑" pitchFamily="34" charset="-122"/>
              <a:sym typeface="Arial" pitchFamily="34" charset="0"/>
            </a:endParaRPr>
          </a:p>
        </p:txBody>
      </p:sp>
    </p:spTree>
    <p:extLst>
      <p:ext uri="{BB962C8B-B14F-4D97-AF65-F5344CB8AC3E}">
        <p14:creationId xmlns:p14="http://schemas.microsoft.com/office/powerpoint/2010/main" val="136575176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79"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80"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50181" name="矩形 6"/>
          <p:cNvSpPr>
            <a:spLocks noChangeArrowheads="1"/>
          </p:cNvSpPr>
          <p:nvPr/>
        </p:nvSpPr>
        <p:spPr bwMode="auto">
          <a:xfrm>
            <a:off x="817563" y="423863"/>
            <a:ext cx="3144837"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我国的新课程改革</a:t>
            </a:r>
          </a:p>
        </p:txBody>
      </p:sp>
      <p:grpSp>
        <p:nvGrpSpPr>
          <p:cNvPr id="50185" name="组合 31"/>
          <p:cNvGrpSpPr>
            <a:grpSpLocks/>
          </p:cNvGrpSpPr>
          <p:nvPr/>
        </p:nvGrpSpPr>
        <p:grpSpPr bwMode="auto">
          <a:xfrm>
            <a:off x="11480800" y="479425"/>
            <a:ext cx="333375" cy="333375"/>
            <a:chOff x="0" y="0"/>
            <a:chExt cx="449943" cy="449943"/>
          </a:xfrm>
        </p:grpSpPr>
        <p:sp>
          <p:nvSpPr>
            <p:cNvPr id="50200" name="椭圆 32"/>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50201" name="等腰三角形 33"/>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16" name="组 2"/>
          <p:cNvGrpSpPr>
            <a:grpSpLocks/>
          </p:cNvGrpSpPr>
          <p:nvPr/>
        </p:nvGrpSpPr>
        <p:grpSpPr bwMode="auto">
          <a:xfrm rot="16200000">
            <a:off x="4345386" y="-1420420"/>
            <a:ext cx="3378204" cy="10333835"/>
            <a:chOff x="534789" y="2317221"/>
            <a:chExt cx="2716346" cy="10336679"/>
          </a:xfrm>
        </p:grpSpPr>
        <p:sp>
          <p:nvSpPr>
            <p:cNvPr id="17" name="矩形 7"/>
            <p:cNvSpPr>
              <a:spLocks noChangeArrowheads="1"/>
            </p:cNvSpPr>
            <p:nvPr/>
          </p:nvSpPr>
          <p:spPr bwMode="auto">
            <a:xfrm>
              <a:off x="534789" y="2335744"/>
              <a:ext cx="2716346" cy="10318156"/>
            </a:xfrm>
            <a:prstGeom prst="rect">
              <a:avLst/>
            </a:prstGeom>
            <a:solidFill>
              <a:srgbClr val="FFFFFF"/>
            </a:solidFill>
            <a:ln w="25400">
              <a:solidFill>
                <a:srgbClr val="0070C0"/>
              </a:solidFill>
              <a:miter lim="800000"/>
              <a:headEnd/>
              <a:tailEnd/>
            </a:ln>
          </p:spPr>
          <p:txBody>
            <a:bodyPr anchor="ctr"/>
            <a:lstStyle/>
            <a:p>
              <a:pPr algn="ctr" defTabSz="1216025" eaLnBrk="1" hangingPunct="1">
                <a:buFont typeface="Arial" pitchFamily="34" charset="0"/>
                <a:buNone/>
              </a:pPr>
              <a:endParaRPr lang="zh-CN" altLang="en-US" sz="3100">
                <a:solidFill>
                  <a:srgbClr val="000000"/>
                </a:solidFill>
                <a:latin typeface="Arial" pitchFamily="34" charset="0"/>
                <a:ea typeface="微软雅黑" pitchFamily="34" charset="-122"/>
                <a:sym typeface="Arial" pitchFamily="34" charset="0"/>
              </a:endParaRPr>
            </a:p>
          </p:txBody>
        </p:sp>
        <p:sp>
          <p:nvSpPr>
            <p:cNvPr id="18" name="Pentagon 2355"/>
            <p:cNvSpPr>
              <a:spLocks noChangeArrowheads="1"/>
            </p:cNvSpPr>
            <p:nvPr/>
          </p:nvSpPr>
          <p:spPr bwMode="auto">
            <a:xfrm rot="5400000">
              <a:off x="834282" y="2017882"/>
              <a:ext cx="2117514" cy="2716191"/>
            </a:xfrm>
            <a:prstGeom prst="homePlate">
              <a:avLst>
                <a:gd name="adj" fmla="val 8069"/>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id-ID" altLang="en-US" sz="2800" b="1">
                <a:solidFill>
                  <a:srgbClr val="FFFFFF"/>
                </a:solidFill>
                <a:latin typeface="Arial" pitchFamily="34" charset="0"/>
                <a:ea typeface="微软雅黑" pitchFamily="34" charset="-122"/>
                <a:sym typeface="Arial" pitchFamily="34" charset="0"/>
              </a:endParaRPr>
            </a:p>
          </p:txBody>
        </p:sp>
        <p:sp>
          <p:nvSpPr>
            <p:cNvPr id="19" name="文本框 10"/>
            <p:cNvSpPr txBox="1">
              <a:spLocks noChangeArrowheads="1"/>
            </p:cNvSpPr>
            <p:nvPr/>
          </p:nvSpPr>
          <p:spPr bwMode="auto">
            <a:xfrm rot="5400000">
              <a:off x="1294067" y="3022250"/>
              <a:ext cx="1197946" cy="70745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buFont typeface="Arial" pitchFamily="34" charset="0"/>
                <a:buNone/>
              </a:pPr>
              <a:r>
                <a:rPr lang="en-US" altLang="zh-CN" sz="4000" b="1" dirty="0" smtClean="0">
                  <a:solidFill>
                    <a:srgbClr val="FFFFFF"/>
                  </a:solidFill>
                  <a:latin typeface="Arial" pitchFamily="34" charset="0"/>
                  <a:ea typeface="微软雅黑" pitchFamily="34" charset="-122"/>
                  <a:sym typeface="Arial" pitchFamily="34" charset="0"/>
                </a:rPr>
                <a:t>03</a:t>
              </a:r>
              <a:endParaRPr lang="zh-CN" altLang="en-US" sz="4000" b="1" dirty="0">
                <a:solidFill>
                  <a:srgbClr val="FFFFFF"/>
                </a:solidFill>
                <a:latin typeface="Arial" pitchFamily="34" charset="0"/>
                <a:ea typeface="微软雅黑" pitchFamily="34" charset="-122"/>
                <a:sym typeface="Arial" pitchFamily="34" charset="0"/>
              </a:endParaRPr>
            </a:p>
          </p:txBody>
        </p:sp>
      </p:grpSp>
      <p:sp>
        <p:nvSpPr>
          <p:cNvPr id="20" name="TextBox 13"/>
          <p:cNvSpPr txBox="1">
            <a:spLocks noChangeArrowheads="1"/>
          </p:cNvSpPr>
          <p:nvPr/>
        </p:nvSpPr>
        <p:spPr bwMode="auto">
          <a:xfrm>
            <a:off x="3231359" y="2275319"/>
            <a:ext cx="7614442" cy="8617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pPr>
            <a:r>
              <a:rPr lang="zh-CN" altLang="zh-CN" sz="2800" b="1" dirty="0">
                <a:solidFill>
                  <a:srgbClr val="445469"/>
                </a:solidFill>
                <a:latin typeface="Arial" pitchFamily="34" charset="0"/>
                <a:ea typeface="微软雅黑" pitchFamily="34" charset="-122"/>
              </a:rPr>
              <a:t>进一步完善了课程结构，有利于对学生进行德、智、体、美、劳等方面的教育。 </a:t>
            </a:r>
            <a:endParaRPr lang="en-US" altLang="zh-CN" sz="2800" b="1" dirty="0">
              <a:solidFill>
                <a:srgbClr val="445469"/>
              </a:solidFill>
              <a:latin typeface="Arial" pitchFamily="34" charset="0"/>
              <a:ea typeface="微软雅黑" pitchFamily="34" charset="-122"/>
              <a:sym typeface="Arial" pitchFamily="34" charset="0"/>
            </a:endParaRPr>
          </a:p>
        </p:txBody>
      </p:sp>
      <p:sp>
        <p:nvSpPr>
          <p:cNvPr id="21" name="TextBox 13"/>
          <p:cNvSpPr txBox="1">
            <a:spLocks noChangeArrowheads="1"/>
          </p:cNvSpPr>
          <p:nvPr/>
        </p:nvSpPr>
        <p:spPr bwMode="auto">
          <a:xfrm>
            <a:off x="3231357" y="3485236"/>
            <a:ext cx="7817643" cy="16619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en-US" altLang="zh-CN" sz="2000" dirty="0">
                <a:solidFill>
                  <a:srgbClr val="595959"/>
                </a:solidFill>
                <a:latin typeface="微软雅黑" pitchFamily="34" charset="-122"/>
                <a:ea typeface="微软雅黑" pitchFamily="34" charset="-122"/>
              </a:rPr>
              <a:t>1</a:t>
            </a:r>
            <a:r>
              <a:rPr kumimoji="1" lang="zh-CN" altLang="zh-CN" sz="2000" dirty="0">
                <a:solidFill>
                  <a:srgbClr val="595959"/>
                </a:solidFill>
                <a:latin typeface="微软雅黑" pitchFamily="34" charset="-122"/>
                <a:ea typeface="微软雅黑" pitchFamily="34" charset="-122"/>
              </a:rPr>
              <a:t>）增强初中历史、地理和四年制初中思想政治课的课时；</a:t>
            </a:r>
            <a:endParaRPr kumimoji="1" lang="en-US" altLang="zh-CN" sz="2000" dirty="0">
              <a:solidFill>
                <a:srgbClr val="595959"/>
              </a:solidFill>
              <a:latin typeface="微软雅黑" pitchFamily="34" charset="-122"/>
              <a:ea typeface="微软雅黑" pitchFamily="34" charset="-122"/>
            </a:endParaRPr>
          </a:p>
          <a:p>
            <a:pPr eaLnBrk="1" hangingPunct="1">
              <a:spcBef>
                <a:spcPct val="20000"/>
              </a:spcBef>
              <a:buFont typeface="Arial" pitchFamily="34" charset="0"/>
              <a:buNone/>
            </a:pPr>
            <a:r>
              <a:rPr kumimoji="1" lang="en-US" altLang="zh-CN" sz="2000" dirty="0">
                <a:solidFill>
                  <a:srgbClr val="595959"/>
                </a:solidFill>
                <a:latin typeface="微软雅黑" pitchFamily="34" charset="-122"/>
                <a:ea typeface="微软雅黑" pitchFamily="34" charset="-122"/>
              </a:rPr>
              <a:t>2</a:t>
            </a:r>
            <a:r>
              <a:rPr kumimoji="1" lang="zh-CN" altLang="zh-CN" sz="2000" dirty="0">
                <a:solidFill>
                  <a:srgbClr val="595959"/>
                </a:solidFill>
                <a:latin typeface="微软雅黑" pitchFamily="34" charset="-122"/>
                <a:ea typeface="微软雅黑" pitchFamily="34" charset="-122"/>
              </a:rPr>
              <a:t>）明确提出中小学的课程具有全面育人的整体功能，特别强调要通过各类课程对学生进行思想政治教育和品德教育</a:t>
            </a:r>
            <a:endParaRPr kumimoji="1" lang="en-US" altLang="zh-CN" sz="2000" dirty="0">
              <a:solidFill>
                <a:srgbClr val="595959"/>
              </a:solidFill>
              <a:latin typeface="微软雅黑" pitchFamily="34" charset="-122"/>
              <a:ea typeface="微软雅黑" pitchFamily="34" charset="-122"/>
            </a:endParaRPr>
          </a:p>
          <a:p>
            <a:pPr eaLnBrk="1" hangingPunct="1">
              <a:spcBef>
                <a:spcPct val="20000"/>
              </a:spcBef>
              <a:buFont typeface="Arial" pitchFamily="34" charset="0"/>
              <a:buNone/>
            </a:pPr>
            <a:r>
              <a:rPr kumimoji="1" lang="en-US" altLang="zh-CN" sz="2000" dirty="0">
                <a:solidFill>
                  <a:srgbClr val="595959"/>
                </a:solidFill>
                <a:latin typeface="微软雅黑" pitchFamily="34" charset="-122"/>
                <a:ea typeface="微软雅黑" pitchFamily="34" charset="-122"/>
              </a:rPr>
              <a:t>3</a:t>
            </a:r>
            <a:r>
              <a:rPr kumimoji="1" lang="zh-CN" altLang="zh-CN" sz="2000" dirty="0">
                <a:solidFill>
                  <a:srgbClr val="595959"/>
                </a:solidFill>
                <a:latin typeface="微软雅黑" pitchFamily="34" charset="-122"/>
                <a:ea typeface="微软雅黑" pitchFamily="34" charset="-122"/>
              </a:rPr>
              <a:t>）在小学和初中安排了各类活动，包括晨会、班队活动、社会实践活动和学校传统教育活动等   </a:t>
            </a:r>
            <a:endParaRPr lang="en-US" altLang="zh-CN" sz="2000" dirty="0">
              <a:solidFill>
                <a:srgbClr val="595959"/>
              </a:solidFill>
              <a:latin typeface="微软雅黑" pitchFamily="34" charset="-122"/>
              <a:ea typeface="微软雅黑" pitchFamily="34" charset="-122"/>
              <a:cs typeface="微软雅黑" pitchFamily="34" charset="-122"/>
              <a:sym typeface="Arial" pitchFamily="34" charset="0"/>
            </a:endParaRPr>
          </a:p>
        </p:txBody>
      </p:sp>
    </p:spTree>
    <p:extLst>
      <p:ext uri="{BB962C8B-B14F-4D97-AF65-F5344CB8AC3E}">
        <p14:creationId xmlns:p14="http://schemas.microsoft.com/office/powerpoint/2010/main" val="3985960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9" presetClass="entr" presetSubtype="0" fill="hold" nodeType="afterEffect">
                                  <p:stCondLst>
                                    <p:cond delay="0"/>
                                  </p:stCondLst>
                                  <p:childTnLst>
                                    <p:set>
                                      <p:cBhvr>
                                        <p:cTn id="6" dur="1" fill="hold">
                                          <p:stCondLst>
                                            <p:cond delay="0"/>
                                          </p:stCondLst>
                                        </p:cTn>
                                        <p:tgtEl>
                                          <p:spTgt spid="16"/>
                                        </p:tgtEl>
                                        <p:attrNameLst>
                                          <p:attrName>style.visibility</p:attrName>
                                        </p:attrNameLst>
                                      </p:cBhvr>
                                      <p:to>
                                        <p:strVal val="visible"/>
                                      </p:to>
                                    </p:set>
                                    <p:animEffect transition="in" filter="dissolve">
                                      <p:cBhvr>
                                        <p:cTn id="7" dur="500"/>
                                        <p:tgtEl>
                                          <p:spTgt spid="1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79"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80"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50181" name="矩形 6"/>
          <p:cNvSpPr>
            <a:spLocks noChangeArrowheads="1"/>
          </p:cNvSpPr>
          <p:nvPr/>
        </p:nvSpPr>
        <p:spPr bwMode="auto">
          <a:xfrm>
            <a:off x="817563" y="423863"/>
            <a:ext cx="3144837"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我国的新课程改革</a:t>
            </a:r>
          </a:p>
        </p:txBody>
      </p:sp>
      <p:grpSp>
        <p:nvGrpSpPr>
          <p:cNvPr id="50185" name="组合 31"/>
          <p:cNvGrpSpPr>
            <a:grpSpLocks/>
          </p:cNvGrpSpPr>
          <p:nvPr/>
        </p:nvGrpSpPr>
        <p:grpSpPr bwMode="auto">
          <a:xfrm>
            <a:off x="11480800" y="479425"/>
            <a:ext cx="333375" cy="333375"/>
            <a:chOff x="0" y="0"/>
            <a:chExt cx="449943" cy="449943"/>
          </a:xfrm>
        </p:grpSpPr>
        <p:sp>
          <p:nvSpPr>
            <p:cNvPr id="50200" name="椭圆 32"/>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50201" name="等腰三角形 33"/>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16" name="组 2"/>
          <p:cNvGrpSpPr>
            <a:grpSpLocks/>
          </p:cNvGrpSpPr>
          <p:nvPr/>
        </p:nvGrpSpPr>
        <p:grpSpPr bwMode="auto">
          <a:xfrm rot="16200000">
            <a:off x="4612087" y="-1687120"/>
            <a:ext cx="2844804" cy="10333835"/>
            <a:chOff x="534789" y="2317221"/>
            <a:chExt cx="2716346" cy="10336679"/>
          </a:xfrm>
        </p:grpSpPr>
        <p:sp>
          <p:nvSpPr>
            <p:cNvPr id="17" name="矩形 7"/>
            <p:cNvSpPr>
              <a:spLocks noChangeArrowheads="1"/>
            </p:cNvSpPr>
            <p:nvPr/>
          </p:nvSpPr>
          <p:spPr bwMode="auto">
            <a:xfrm>
              <a:off x="534789" y="2335744"/>
              <a:ext cx="2716346" cy="10318156"/>
            </a:xfrm>
            <a:prstGeom prst="rect">
              <a:avLst/>
            </a:prstGeom>
            <a:solidFill>
              <a:srgbClr val="FFFFFF"/>
            </a:solidFill>
            <a:ln w="25400">
              <a:solidFill>
                <a:srgbClr val="0070C0"/>
              </a:solidFill>
              <a:miter lim="800000"/>
              <a:headEnd/>
              <a:tailEnd/>
            </a:ln>
          </p:spPr>
          <p:txBody>
            <a:bodyPr anchor="ctr"/>
            <a:lstStyle/>
            <a:p>
              <a:pPr algn="ctr" defTabSz="1216025" eaLnBrk="1" hangingPunct="1">
                <a:buFont typeface="Arial" pitchFamily="34" charset="0"/>
                <a:buNone/>
              </a:pPr>
              <a:endParaRPr lang="zh-CN" altLang="en-US" sz="3100">
                <a:solidFill>
                  <a:srgbClr val="000000"/>
                </a:solidFill>
                <a:latin typeface="Arial" pitchFamily="34" charset="0"/>
                <a:ea typeface="微软雅黑" pitchFamily="34" charset="-122"/>
                <a:sym typeface="Arial" pitchFamily="34" charset="0"/>
              </a:endParaRPr>
            </a:p>
          </p:txBody>
        </p:sp>
        <p:sp>
          <p:nvSpPr>
            <p:cNvPr id="18" name="Pentagon 2355"/>
            <p:cNvSpPr>
              <a:spLocks noChangeArrowheads="1"/>
            </p:cNvSpPr>
            <p:nvPr/>
          </p:nvSpPr>
          <p:spPr bwMode="auto">
            <a:xfrm rot="5400000">
              <a:off x="834282" y="2017882"/>
              <a:ext cx="2117514" cy="2716191"/>
            </a:xfrm>
            <a:prstGeom prst="homePlate">
              <a:avLst>
                <a:gd name="adj" fmla="val 8069"/>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id-ID" altLang="en-US" sz="2800" b="1">
                <a:solidFill>
                  <a:srgbClr val="FFFFFF"/>
                </a:solidFill>
                <a:latin typeface="Arial" pitchFamily="34" charset="0"/>
                <a:ea typeface="微软雅黑" pitchFamily="34" charset="-122"/>
                <a:sym typeface="Arial" pitchFamily="34" charset="0"/>
              </a:endParaRPr>
            </a:p>
          </p:txBody>
        </p:sp>
        <p:sp>
          <p:nvSpPr>
            <p:cNvPr id="19" name="文本框 10"/>
            <p:cNvSpPr txBox="1">
              <a:spLocks noChangeArrowheads="1"/>
            </p:cNvSpPr>
            <p:nvPr/>
          </p:nvSpPr>
          <p:spPr bwMode="auto">
            <a:xfrm rot="5400000">
              <a:off x="1363194" y="3091376"/>
              <a:ext cx="1197946" cy="5691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buFont typeface="Arial" pitchFamily="34" charset="0"/>
                <a:buNone/>
              </a:pPr>
              <a:r>
                <a:rPr lang="en-US" altLang="zh-CN" sz="4000" b="1" dirty="0" smtClean="0">
                  <a:solidFill>
                    <a:srgbClr val="FFFFFF"/>
                  </a:solidFill>
                  <a:latin typeface="Arial" pitchFamily="34" charset="0"/>
                  <a:ea typeface="微软雅黑" pitchFamily="34" charset="-122"/>
                  <a:sym typeface="Arial" pitchFamily="34" charset="0"/>
                </a:rPr>
                <a:t>04</a:t>
              </a:r>
              <a:endParaRPr lang="zh-CN" altLang="en-US" sz="4000" b="1" dirty="0">
                <a:solidFill>
                  <a:srgbClr val="FFFFFF"/>
                </a:solidFill>
                <a:latin typeface="Arial" pitchFamily="34" charset="0"/>
                <a:ea typeface="微软雅黑" pitchFamily="34" charset="-122"/>
                <a:sym typeface="Arial" pitchFamily="34" charset="0"/>
              </a:endParaRPr>
            </a:p>
          </p:txBody>
        </p:sp>
      </p:grpSp>
      <p:sp>
        <p:nvSpPr>
          <p:cNvPr id="20" name="TextBox 13"/>
          <p:cNvSpPr txBox="1">
            <a:spLocks noChangeArrowheads="1"/>
          </p:cNvSpPr>
          <p:nvPr/>
        </p:nvSpPr>
        <p:spPr bwMode="auto">
          <a:xfrm>
            <a:off x="3231359" y="2275319"/>
            <a:ext cx="7614442" cy="430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zh-CN" sz="2800" b="1" dirty="0">
                <a:solidFill>
                  <a:srgbClr val="445469"/>
                </a:solidFill>
                <a:latin typeface="Arial" pitchFamily="34" charset="0"/>
                <a:ea typeface="微软雅黑" pitchFamily="34" charset="-122"/>
              </a:rPr>
              <a:t>设计了</a:t>
            </a:r>
            <a:r>
              <a:rPr lang="en-US" altLang="zh-CN" sz="2800" b="1" dirty="0">
                <a:solidFill>
                  <a:srgbClr val="445469"/>
                </a:solidFill>
                <a:latin typeface="Arial" pitchFamily="34" charset="0"/>
                <a:ea typeface="微软雅黑" pitchFamily="34" charset="-122"/>
              </a:rPr>
              <a:t>“</a:t>
            </a:r>
            <a:r>
              <a:rPr lang="zh-CN" altLang="zh-CN" sz="2800" b="1" dirty="0">
                <a:solidFill>
                  <a:srgbClr val="445469"/>
                </a:solidFill>
                <a:latin typeface="Arial" pitchFamily="34" charset="0"/>
                <a:ea typeface="微软雅黑" pitchFamily="34" charset="-122"/>
              </a:rPr>
              <a:t>五·四</a:t>
            </a:r>
            <a:r>
              <a:rPr lang="en-US" altLang="zh-CN" sz="2800" b="1" dirty="0">
                <a:solidFill>
                  <a:srgbClr val="445469"/>
                </a:solidFill>
                <a:latin typeface="Arial" pitchFamily="34" charset="0"/>
                <a:ea typeface="微软雅黑" pitchFamily="34" charset="-122"/>
              </a:rPr>
              <a:t>”</a:t>
            </a:r>
            <a:r>
              <a:rPr lang="zh-CN" altLang="zh-CN" sz="2800" b="1" dirty="0">
                <a:solidFill>
                  <a:srgbClr val="445469"/>
                </a:solidFill>
                <a:latin typeface="Arial" pitchFamily="34" charset="0"/>
                <a:ea typeface="微软雅黑" pitchFamily="34" charset="-122"/>
              </a:rPr>
              <a:t>和</a:t>
            </a:r>
            <a:r>
              <a:rPr lang="en-US" altLang="zh-CN" sz="2800" b="1" dirty="0">
                <a:solidFill>
                  <a:srgbClr val="445469"/>
                </a:solidFill>
                <a:latin typeface="Arial" pitchFamily="34" charset="0"/>
                <a:ea typeface="微软雅黑" pitchFamily="34" charset="-122"/>
              </a:rPr>
              <a:t>“</a:t>
            </a:r>
            <a:r>
              <a:rPr lang="zh-CN" altLang="zh-CN" sz="2800" b="1" dirty="0">
                <a:solidFill>
                  <a:srgbClr val="445469"/>
                </a:solidFill>
                <a:latin typeface="Arial" pitchFamily="34" charset="0"/>
                <a:ea typeface="微软雅黑" pitchFamily="34" charset="-122"/>
              </a:rPr>
              <a:t>六·三</a:t>
            </a:r>
            <a:r>
              <a:rPr lang="en-US" altLang="zh-CN" sz="2800" b="1" dirty="0">
                <a:solidFill>
                  <a:srgbClr val="445469"/>
                </a:solidFill>
                <a:latin typeface="Arial" pitchFamily="34" charset="0"/>
                <a:ea typeface="微软雅黑" pitchFamily="34" charset="-122"/>
              </a:rPr>
              <a:t>”</a:t>
            </a:r>
            <a:r>
              <a:rPr lang="zh-CN" altLang="zh-CN" sz="2800" b="1" dirty="0">
                <a:solidFill>
                  <a:srgbClr val="445469"/>
                </a:solidFill>
                <a:latin typeface="Arial" pitchFamily="34" charset="0"/>
                <a:ea typeface="微软雅黑" pitchFamily="34" charset="-122"/>
              </a:rPr>
              <a:t>两种</a:t>
            </a:r>
            <a:r>
              <a:rPr lang="zh-CN" altLang="zh-CN" sz="2800" b="1" dirty="0">
                <a:solidFill>
                  <a:srgbClr val="445469"/>
                </a:solidFill>
                <a:latin typeface="Arial" pitchFamily="34" charset="0"/>
                <a:ea typeface="微软雅黑" pitchFamily="34" charset="-122"/>
              </a:rPr>
              <a:t>学制的安排 </a:t>
            </a:r>
            <a:endParaRPr lang="en-US" altLang="zh-CN" sz="2800" b="1" dirty="0">
              <a:solidFill>
                <a:srgbClr val="445469"/>
              </a:solidFill>
              <a:latin typeface="Arial" pitchFamily="34" charset="0"/>
              <a:ea typeface="微软雅黑" pitchFamily="34" charset="-122"/>
              <a:sym typeface="Arial" pitchFamily="34" charset="0"/>
            </a:endParaRPr>
          </a:p>
        </p:txBody>
      </p:sp>
      <p:sp>
        <p:nvSpPr>
          <p:cNvPr id="21" name="TextBox 13"/>
          <p:cNvSpPr txBox="1">
            <a:spLocks noChangeArrowheads="1"/>
          </p:cNvSpPr>
          <p:nvPr/>
        </p:nvSpPr>
        <p:spPr bwMode="auto">
          <a:xfrm>
            <a:off x="3231357" y="3397600"/>
            <a:ext cx="7817643" cy="7386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zh-CN" altLang="en-US" sz="2400" dirty="0">
                <a:solidFill>
                  <a:srgbClr val="595959"/>
                </a:solidFill>
                <a:latin typeface="微软雅黑" pitchFamily="34" charset="-122"/>
                <a:ea typeface="微软雅黑" pitchFamily="34" charset="-122"/>
              </a:rPr>
              <a:t>九年义务教育</a:t>
            </a:r>
            <a:r>
              <a:rPr kumimoji="1" lang="zh-CN" altLang="zh-CN" sz="2400" dirty="0">
                <a:solidFill>
                  <a:srgbClr val="595959"/>
                </a:solidFill>
                <a:latin typeface="微软雅黑" pitchFamily="34" charset="-122"/>
                <a:ea typeface="微软雅黑" pitchFamily="34" charset="-122"/>
              </a:rPr>
              <a:t>《</a:t>
            </a:r>
            <a:r>
              <a:rPr kumimoji="1" lang="zh-CN" altLang="en-US" sz="2400" dirty="0">
                <a:solidFill>
                  <a:srgbClr val="595959"/>
                </a:solidFill>
                <a:latin typeface="微软雅黑" pitchFamily="34" charset="-122"/>
                <a:ea typeface="微软雅黑" pitchFamily="34" charset="-122"/>
              </a:rPr>
              <a:t>课程计划</a:t>
            </a:r>
            <a:r>
              <a:rPr kumimoji="1" lang="zh-CN" altLang="zh-CN" sz="2400" dirty="0">
                <a:solidFill>
                  <a:srgbClr val="595959"/>
                </a:solidFill>
                <a:latin typeface="微软雅黑" pitchFamily="34" charset="-122"/>
                <a:ea typeface="微软雅黑" pitchFamily="34" charset="-122"/>
              </a:rPr>
              <a:t>》</a:t>
            </a:r>
            <a:r>
              <a:rPr kumimoji="1" lang="zh-CN" altLang="en-US" sz="2400" dirty="0">
                <a:solidFill>
                  <a:srgbClr val="595959"/>
                </a:solidFill>
                <a:latin typeface="微软雅黑" pitchFamily="34" charset="-122"/>
                <a:ea typeface="微软雅黑" pitchFamily="34" charset="-122"/>
              </a:rPr>
              <a:t>在完善</a:t>
            </a:r>
            <a:r>
              <a:rPr kumimoji="1" lang="en-US" altLang="zh-CN" sz="2400" dirty="0">
                <a:solidFill>
                  <a:srgbClr val="595959"/>
                </a:solidFill>
                <a:latin typeface="微软雅黑" pitchFamily="34" charset="-122"/>
                <a:ea typeface="微软雅黑" pitchFamily="34" charset="-122"/>
              </a:rPr>
              <a:t>“</a:t>
            </a:r>
            <a:r>
              <a:rPr kumimoji="1" lang="zh-CN" altLang="en-US" sz="2400" dirty="0">
                <a:solidFill>
                  <a:srgbClr val="595959"/>
                </a:solidFill>
                <a:latin typeface="微软雅黑" pitchFamily="34" charset="-122"/>
                <a:ea typeface="微软雅黑" pitchFamily="34" charset="-122"/>
              </a:rPr>
              <a:t>六</a:t>
            </a:r>
            <a:r>
              <a:rPr kumimoji="1" lang="zh-CN" altLang="zh-CN" sz="2400" dirty="0">
                <a:solidFill>
                  <a:srgbClr val="595959"/>
                </a:solidFill>
                <a:latin typeface="微软雅黑" pitchFamily="34" charset="-122"/>
                <a:ea typeface="微软雅黑" pitchFamily="34" charset="-122"/>
              </a:rPr>
              <a:t>·</a:t>
            </a:r>
            <a:r>
              <a:rPr kumimoji="1" lang="zh-CN" altLang="en-US" sz="2400" dirty="0">
                <a:solidFill>
                  <a:srgbClr val="595959"/>
                </a:solidFill>
                <a:latin typeface="微软雅黑" pitchFamily="34" charset="-122"/>
                <a:ea typeface="微软雅黑" pitchFamily="34" charset="-122"/>
              </a:rPr>
              <a:t>三</a:t>
            </a:r>
            <a:r>
              <a:rPr kumimoji="1" lang="en-US" altLang="zh-CN" sz="2400" dirty="0">
                <a:solidFill>
                  <a:srgbClr val="595959"/>
                </a:solidFill>
                <a:latin typeface="微软雅黑" pitchFamily="34" charset="-122"/>
                <a:ea typeface="微软雅黑" pitchFamily="34" charset="-122"/>
              </a:rPr>
              <a:t>”</a:t>
            </a:r>
            <a:r>
              <a:rPr kumimoji="1" lang="zh-CN" altLang="en-US" sz="2400" dirty="0">
                <a:solidFill>
                  <a:srgbClr val="595959"/>
                </a:solidFill>
                <a:latin typeface="微软雅黑" pitchFamily="34" charset="-122"/>
                <a:ea typeface="微软雅黑" pitchFamily="34" charset="-122"/>
              </a:rPr>
              <a:t>学制课程安排的同时，更进一步优化了</a:t>
            </a:r>
            <a:r>
              <a:rPr kumimoji="1" lang="en-US" altLang="zh-CN" sz="2400" dirty="0">
                <a:solidFill>
                  <a:srgbClr val="595959"/>
                </a:solidFill>
                <a:latin typeface="微软雅黑" pitchFamily="34" charset="-122"/>
                <a:ea typeface="微软雅黑" pitchFamily="34" charset="-122"/>
              </a:rPr>
              <a:t>“</a:t>
            </a:r>
            <a:r>
              <a:rPr kumimoji="1" lang="zh-CN" altLang="en-US" sz="2400" dirty="0">
                <a:solidFill>
                  <a:srgbClr val="595959"/>
                </a:solidFill>
                <a:latin typeface="微软雅黑" pitchFamily="34" charset="-122"/>
                <a:ea typeface="微软雅黑" pitchFamily="34" charset="-122"/>
              </a:rPr>
              <a:t>五</a:t>
            </a:r>
            <a:r>
              <a:rPr kumimoji="1" lang="zh-CN" altLang="zh-CN" sz="2400" dirty="0">
                <a:solidFill>
                  <a:srgbClr val="595959"/>
                </a:solidFill>
                <a:latin typeface="微软雅黑" pitchFamily="34" charset="-122"/>
                <a:ea typeface="微软雅黑" pitchFamily="34" charset="-122"/>
              </a:rPr>
              <a:t>·</a:t>
            </a:r>
            <a:r>
              <a:rPr kumimoji="1" lang="zh-CN" altLang="en-US" sz="2400" dirty="0">
                <a:solidFill>
                  <a:srgbClr val="595959"/>
                </a:solidFill>
                <a:latin typeface="微软雅黑" pitchFamily="34" charset="-122"/>
                <a:ea typeface="微软雅黑" pitchFamily="34" charset="-122"/>
              </a:rPr>
              <a:t>四</a:t>
            </a:r>
            <a:r>
              <a:rPr kumimoji="1" lang="en-US" altLang="zh-CN" sz="2400" dirty="0">
                <a:solidFill>
                  <a:srgbClr val="595959"/>
                </a:solidFill>
                <a:latin typeface="微软雅黑" pitchFamily="34" charset="-122"/>
                <a:ea typeface="微软雅黑" pitchFamily="34" charset="-122"/>
              </a:rPr>
              <a:t>”</a:t>
            </a:r>
            <a:r>
              <a:rPr kumimoji="1" lang="zh-CN" altLang="en-US" sz="2400" dirty="0">
                <a:solidFill>
                  <a:srgbClr val="595959"/>
                </a:solidFill>
                <a:latin typeface="微软雅黑" pitchFamily="34" charset="-122"/>
                <a:ea typeface="微软雅黑" pitchFamily="34" charset="-122"/>
              </a:rPr>
              <a:t>学制的课程安排</a:t>
            </a:r>
            <a:r>
              <a:rPr kumimoji="1" lang="zh-CN" altLang="en-US" sz="2400" dirty="0">
                <a:solidFill>
                  <a:srgbClr val="595959"/>
                </a:solidFill>
                <a:latin typeface="微软雅黑" pitchFamily="34" charset="-122"/>
                <a:ea typeface="微软雅黑" pitchFamily="34" charset="-122"/>
              </a:rPr>
              <a:t>。</a:t>
            </a:r>
            <a:endParaRPr kumimoji="1" lang="en-US" altLang="zh-CN" sz="2400" dirty="0">
              <a:solidFill>
                <a:srgbClr val="595959"/>
              </a:solidFill>
              <a:latin typeface="微软雅黑" pitchFamily="34" charset="-122"/>
              <a:ea typeface="微软雅黑" pitchFamily="34" charset="-122"/>
              <a:sym typeface="Arial" pitchFamily="34" charset="0"/>
            </a:endParaRPr>
          </a:p>
        </p:txBody>
      </p:sp>
    </p:spTree>
    <p:extLst>
      <p:ext uri="{BB962C8B-B14F-4D97-AF65-F5344CB8AC3E}">
        <p14:creationId xmlns:p14="http://schemas.microsoft.com/office/powerpoint/2010/main" val="119933051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9" presetClass="entr" presetSubtype="0" fill="hold" nodeType="afterEffect">
                                  <p:stCondLst>
                                    <p:cond delay="0"/>
                                  </p:stCondLst>
                                  <p:childTnLst>
                                    <p:set>
                                      <p:cBhvr>
                                        <p:cTn id="6" dur="1" fill="hold">
                                          <p:stCondLst>
                                            <p:cond delay="0"/>
                                          </p:stCondLst>
                                        </p:cTn>
                                        <p:tgtEl>
                                          <p:spTgt spid="16"/>
                                        </p:tgtEl>
                                        <p:attrNameLst>
                                          <p:attrName>style.visibility</p:attrName>
                                        </p:attrNameLst>
                                      </p:cBhvr>
                                      <p:to>
                                        <p:strVal val="visible"/>
                                      </p:to>
                                    </p:set>
                                    <p:animEffect transition="in" filter="dissolve">
                                      <p:cBhvr>
                                        <p:cTn id="7" dur="500"/>
                                        <p:tgtEl>
                                          <p:spTgt spid="1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79"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50180"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50181" name="矩形 6"/>
          <p:cNvSpPr>
            <a:spLocks noChangeArrowheads="1"/>
          </p:cNvSpPr>
          <p:nvPr/>
        </p:nvSpPr>
        <p:spPr bwMode="auto">
          <a:xfrm>
            <a:off x="817563" y="423863"/>
            <a:ext cx="3144837"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我国的新课程改革</a:t>
            </a:r>
          </a:p>
        </p:txBody>
      </p:sp>
      <p:grpSp>
        <p:nvGrpSpPr>
          <p:cNvPr id="50185" name="组合 31"/>
          <p:cNvGrpSpPr>
            <a:grpSpLocks/>
          </p:cNvGrpSpPr>
          <p:nvPr/>
        </p:nvGrpSpPr>
        <p:grpSpPr bwMode="auto">
          <a:xfrm>
            <a:off x="11480800" y="479425"/>
            <a:ext cx="333375" cy="333375"/>
            <a:chOff x="0" y="0"/>
            <a:chExt cx="449943" cy="449943"/>
          </a:xfrm>
        </p:grpSpPr>
        <p:sp>
          <p:nvSpPr>
            <p:cNvPr id="50200" name="椭圆 32"/>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50201" name="等腰三角形 33"/>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16" name="组 2"/>
          <p:cNvGrpSpPr>
            <a:grpSpLocks/>
          </p:cNvGrpSpPr>
          <p:nvPr/>
        </p:nvGrpSpPr>
        <p:grpSpPr bwMode="auto">
          <a:xfrm rot="16200000">
            <a:off x="4612087" y="-1687120"/>
            <a:ext cx="2844804" cy="10333835"/>
            <a:chOff x="534789" y="2317221"/>
            <a:chExt cx="2716346" cy="10336679"/>
          </a:xfrm>
        </p:grpSpPr>
        <p:sp>
          <p:nvSpPr>
            <p:cNvPr id="17" name="矩形 7"/>
            <p:cNvSpPr>
              <a:spLocks noChangeArrowheads="1"/>
            </p:cNvSpPr>
            <p:nvPr/>
          </p:nvSpPr>
          <p:spPr bwMode="auto">
            <a:xfrm>
              <a:off x="534789" y="2335744"/>
              <a:ext cx="2716346" cy="10318156"/>
            </a:xfrm>
            <a:prstGeom prst="rect">
              <a:avLst/>
            </a:prstGeom>
            <a:solidFill>
              <a:srgbClr val="FFFFFF"/>
            </a:solidFill>
            <a:ln w="25400">
              <a:solidFill>
                <a:srgbClr val="0070C0"/>
              </a:solidFill>
              <a:miter lim="800000"/>
              <a:headEnd/>
              <a:tailEnd/>
            </a:ln>
          </p:spPr>
          <p:txBody>
            <a:bodyPr anchor="ctr"/>
            <a:lstStyle/>
            <a:p>
              <a:pPr algn="ctr" defTabSz="1216025" eaLnBrk="1" hangingPunct="1">
                <a:buFont typeface="Arial" pitchFamily="34" charset="0"/>
                <a:buNone/>
              </a:pPr>
              <a:endParaRPr lang="zh-CN" altLang="en-US" sz="3100">
                <a:solidFill>
                  <a:srgbClr val="000000"/>
                </a:solidFill>
                <a:latin typeface="Arial" pitchFamily="34" charset="0"/>
                <a:ea typeface="微软雅黑" pitchFamily="34" charset="-122"/>
                <a:sym typeface="Arial" pitchFamily="34" charset="0"/>
              </a:endParaRPr>
            </a:p>
          </p:txBody>
        </p:sp>
        <p:sp>
          <p:nvSpPr>
            <p:cNvPr id="18" name="Pentagon 2355"/>
            <p:cNvSpPr>
              <a:spLocks noChangeArrowheads="1"/>
            </p:cNvSpPr>
            <p:nvPr/>
          </p:nvSpPr>
          <p:spPr bwMode="auto">
            <a:xfrm rot="5400000">
              <a:off x="834282" y="2017882"/>
              <a:ext cx="2117514" cy="2716191"/>
            </a:xfrm>
            <a:prstGeom prst="homePlate">
              <a:avLst>
                <a:gd name="adj" fmla="val 8069"/>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id-ID" altLang="en-US" sz="2800" b="1">
                <a:solidFill>
                  <a:srgbClr val="FFFFFF"/>
                </a:solidFill>
                <a:latin typeface="Arial" pitchFamily="34" charset="0"/>
                <a:ea typeface="微软雅黑" pitchFamily="34" charset="-122"/>
                <a:sym typeface="Arial" pitchFamily="34" charset="0"/>
              </a:endParaRPr>
            </a:p>
          </p:txBody>
        </p:sp>
        <p:sp>
          <p:nvSpPr>
            <p:cNvPr id="19" name="文本框 10"/>
            <p:cNvSpPr txBox="1">
              <a:spLocks noChangeArrowheads="1"/>
            </p:cNvSpPr>
            <p:nvPr/>
          </p:nvSpPr>
          <p:spPr bwMode="auto">
            <a:xfrm rot="5400000">
              <a:off x="1309832" y="3038013"/>
              <a:ext cx="1197946" cy="6759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buFont typeface="Arial" pitchFamily="34" charset="0"/>
                <a:buNone/>
              </a:pPr>
              <a:r>
                <a:rPr lang="en-US" altLang="zh-CN" sz="4000" b="1" dirty="0" smtClean="0">
                  <a:solidFill>
                    <a:srgbClr val="FFFFFF"/>
                  </a:solidFill>
                  <a:latin typeface="Arial" pitchFamily="34" charset="0"/>
                  <a:ea typeface="微软雅黑" pitchFamily="34" charset="-122"/>
                  <a:sym typeface="Arial" pitchFamily="34" charset="0"/>
                </a:rPr>
                <a:t>05</a:t>
              </a:r>
              <a:endParaRPr lang="zh-CN" altLang="en-US" sz="4000" b="1" dirty="0">
                <a:solidFill>
                  <a:srgbClr val="FFFFFF"/>
                </a:solidFill>
                <a:latin typeface="Arial" pitchFamily="34" charset="0"/>
                <a:ea typeface="微软雅黑" pitchFamily="34" charset="-122"/>
                <a:sym typeface="Arial" pitchFamily="34" charset="0"/>
              </a:endParaRPr>
            </a:p>
          </p:txBody>
        </p:sp>
      </p:grpSp>
      <p:sp>
        <p:nvSpPr>
          <p:cNvPr id="20" name="TextBox 13"/>
          <p:cNvSpPr txBox="1">
            <a:spLocks noChangeArrowheads="1"/>
          </p:cNvSpPr>
          <p:nvPr/>
        </p:nvSpPr>
        <p:spPr bwMode="auto">
          <a:xfrm>
            <a:off x="3231359" y="2275319"/>
            <a:ext cx="7614442" cy="430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zh-CN" sz="2800" b="1" dirty="0">
                <a:solidFill>
                  <a:srgbClr val="445469"/>
                </a:solidFill>
                <a:latin typeface="Arial" pitchFamily="34" charset="0"/>
                <a:ea typeface="微软雅黑" pitchFamily="34" charset="-122"/>
              </a:rPr>
              <a:t>对考试作了</a:t>
            </a:r>
            <a:r>
              <a:rPr lang="zh-CN" altLang="zh-CN" sz="2800" b="1" dirty="0">
                <a:solidFill>
                  <a:srgbClr val="445469"/>
                </a:solidFill>
                <a:latin typeface="Arial" pitchFamily="34" charset="0"/>
                <a:ea typeface="微软雅黑" pitchFamily="34" charset="-122"/>
              </a:rPr>
              <a:t>明确的</a:t>
            </a:r>
            <a:r>
              <a:rPr lang="zh-CN" altLang="zh-CN" sz="2800" b="1" dirty="0">
                <a:solidFill>
                  <a:srgbClr val="445469"/>
                </a:solidFill>
                <a:latin typeface="Arial" pitchFamily="34" charset="0"/>
                <a:ea typeface="微软雅黑" pitchFamily="34" charset="-122"/>
              </a:rPr>
              <a:t>规定 </a:t>
            </a:r>
            <a:endParaRPr lang="en-US" altLang="zh-CN" sz="2800" b="1" dirty="0">
              <a:solidFill>
                <a:srgbClr val="445469"/>
              </a:solidFill>
              <a:latin typeface="Arial" pitchFamily="34" charset="0"/>
              <a:ea typeface="微软雅黑" pitchFamily="34" charset="-122"/>
              <a:sym typeface="Arial" pitchFamily="34" charset="0"/>
            </a:endParaRPr>
          </a:p>
        </p:txBody>
      </p:sp>
      <p:sp>
        <p:nvSpPr>
          <p:cNvPr id="21" name="TextBox 13"/>
          <p:cNvSpPr txBox="1">
            <a:spLocks noChangeArrowheads="1"/>
          </p:cNvSpPr>
          <p:nvPr/>
        </p:nvSpPr>
        <p:spPr bwMode="auto">
          <a:xfrm>
            <a:off x="3231357" y="3118067"/>
            <a:ext cx="7817643" cy="14773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zh-CN" altLang="en-US" sz="2400" dirty="0">
                <a:solidFill>
                  <a:srgbClr val="595959"/>
                </a:solidFill>
                <a:latin typeface="微软雅黑" pitchFamily="34" charset="-122"/>
                <a:ea typeface="微软雅黑" pitchFamily="34" charset="-122"/>
              </a:rPr>
              <a:t>为了控制和减轻中小学生过程的课业负担，明确规定义务教育阶段的学期、学年和毕业的终结性考查、考试都属于学生合格水平的考核，要通过对学科和活动、知识和能力等方面的全面考核。</a:t>
            </a:r>
            <a:r>
              <a:rPr kumimoji="1" lang="zh-CN" altLang="zh-CN" sz="2400" dirty="0">
                <a:solidFill>
                  <a:srgbClr val="595959"/>
                </a:solidFill>
                <a:latin typeface="微软雅黑" pitchFamily="34" charset="-122"/>
                <a:ea typeface="微软雅黑" pitchFamily="34" charset="-122"/>
              </a:rPr>
              <a:t> </a:t>
            </a:r>
            <a:endParaRPr kumimoji="1" lang="en-US" altLang="zh-CN" sz="2400" dirty="0">
              <a:solidFill>
                <a:srgbClr val="595959"/>
              </a:solidFill>
              <a:latin typeface="微软雅黑" pitchFamily="34" charset="-122"/>
              <a:ea typeface="微软雅黑" pitchFamily="34" charset="-122"/>
              <a:sym typeface="Arial" pitchFamily="34" charset="0"/>
            </a:endParaRPr>
          </a:p>
        </p:txBody>
      </p:sp>
    </p:spTree>
    <p:extLst>
      <p:ext uri="{BB962C8B-B14F-4D97-AF65-F5344CB8AC3E}">
        <p14:creationId xmlns:p14="http://schemas.microsoft.com/office/powerpoint/2010/main" val="1461665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9" presetClass="entr" presetSubtype="0" fill="hold" nodeType="afterEffect">
                                  <p:stCondLst>
                                    <p:cond delay="0"/>
                                  </p:stCondLst>
                                  <p:childTnLst>
                                    <p:set>
                                      <p:cBhvr>
                                        <p:cTn id="6" dur="1" fill="hold">
                                          <p:stCondLst>
                                            <p:cond delay="0"/>
                                          </p:stCondLst>
                                        </p:cTn>
                                        <p:tgtEl>
                                          <p:spTgt spid="16"/>
                                        </p:tgtEl>
                                        <p:attrNameLst>
                                          <p:attrName>style.visibility</p:attrName>
                                        </p:attrNameLst>
                                      </p:cBhvr>
                                      <p:to>
                                        <p:strVal val="visible"/>
                                      </p:to>
                                    </p:set>
                                    <p:animEffect transition="in" filter="dissolve">
                                      <p:cBhvr>
                                        <p:cTn id="7" dur="500"/>
                                        <p:tgtEl>
                                          <p:spTgt spid="1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2" y="423863"/>
            <a:ext cx="4300537"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我国的新课程改革</a:t>
            </a:r>
            <a:endParaRPr lang="zh-CN" altLang="en-US" sz="2400" b="1" dirty="0">
              <a:solidFill>
                <a:schemeClr val="bg1"/>
              </a:solidFill>
              <a:latin typeface="微软雅黑" pitchFamily="34" charset="-122"/>
              <a:ea typeface="微软雅黑" pitchFamily="34" charset="-122"/>
            </a:endParaRPr>
          </a:p>
        </p:txBody>
      </p:sp>
      <p:grpSp>
        <p:nvGrpSpPr>
          <p:cNvPr id="49" name="组 48"/>
          <p:cNvGrpSpPr>
            <a:grpSpLocks/>
          </p:cNvGrpSpPr>
          <p:nvPr/>
        </p:nvGrpSpPr>
        <p:grpSpPr bwMode="auto">
          <a:xfrm>
            <a:off x="925512" y="2644773"/>
            <a:ext cx="10288587" cy="2371727"/>
            <a:chOff x="925513" y="1857375"/>
            <a:chExt cx="2813050" cy="623110"/>
          </a:xfrm>
        </p:grpSpPr>
        <p:sp>
          <p:nvSpPr>
            <p:cNvPr id="6" name="Rounded Rectangle 4"/>
            <p:cNvSpPr>
              <a:spLocks noChangeArrowheads="1"/>
            </p:cNvSpPr>
            <p:nvPr/>
          </p:nvSpPr>
          <p:spPr bwMode="auto">
            <a:xfrm>
              <a:off x="925513" y="1857375"/>
              <a:ext cx="2813050" cy="623110"/>
            </a:xfrm>
            <a:prstGeom prst="roundRect">
              <a:avLst>
                <a:gd name="adj" fmla="val 10134"/>
              </a:avLst>
            </a:prstGeom>
            <a:solidFill>
              <a:srgbClr val="0070C0"/>
            </a:solidFill>
            <a:ln>
              <a:noFill/>
            </a:ln>
          </p:spPr>
          <p:txBody>
            <a:bodyPr anchor="ctr"/>
            <a:lstStyle/>
            <a:p>
              <a:pPr algn="ctr" defTabSz="1373188" eaLnBrk="1" hangingPunct="1">
                <a:buFont typeface="Arial" charset="0"/>
                <a:buNone/>
                <a:defRPr/>
              </a:pPr>
              <a:endParaRPr lang="en-US" altLang="zh-CN" sz="2100">
                <a:solidFill>
                  <a:srgbClr val="FFFFFF"/>
                </a:solidFill>
                <a:latin typeface="微软雅黑" pitchFamily="34" charset="-122"/>
                <a:ea typeface="微软雅黑" pitchFamily="34" charset="-122"/>
                <a:cs typeface="微软雅黑" charset="0"/>
                <a:sym typeface="Arial" charset="0"/>
              </a:endParaRPr>
            </a:p>
          </p:txBody>
        </p:sp>
        <p:sp>
          <p:nvSpPr>
            <p:cNvPr id="48163" name="TextBox 13"/>
            <p:cNvSpPr txBox="1">
              <a:spLocks noChangeArrowheads="1"/>
            </p:cNvSpPr>
            <p:nvPr/>
          </p:nvSpPr>
          <p:spPr bwMode="auto">
            <a:xfrm>
              <a:off x="1081088" y="1984375"/>
              <a:ext cx="2589212" cy="2910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buFont typeface="Arial" pitchFamily="34" charset="0"/>
                <a:buChar char="•"/>
              </a:pPr>
              <a:r>
                <a:rPr kumimoji="1" lang="zh-CN" altLang="zh-CN" sz="2400" dirty="0">
                  <a:solidFill>
                    <a:schemeClr val="bg1"/>
                  </a:solidFill>
                  <a:latin typeface="微软雅黑" pitchFamily="34" charset="-122"/>
                  <a:ea typeface="微软雅黑" pitchFamily="34" charset="-122"/>
                </a:rPr>
                <a:t>由传授者转为促进者</a:t>
              </a:r>
            </a:p>
            <a:p>
              <a:pPr>
                <a:buFont typeface="Arial" pitchFamily="34" charset="0"/>
                <a:buChar char="•"/>
              </a:pPr>
              <a:r>
                <a:rPr kumimoji="1" lang="zh-CN" altLang="zh-CN" sz="2400" dirty="0">
                  <a:solidFill>
                    <a:schemeClr val="bg1"/>
                  </a:solidFill>
                  <a:latin typeface="微软雅黑" pitchFamily="34" charset="-122"/>
                  <a:ea typeface="微软雅黑" pitchFamily="34" charset="-122"/>
                </a:rPr>
                <a:t>由管理者转为引导者</a:t>
              </a:r>
            </a:p>
            <a:p>
              <a:pPr>
                <a:buFont typeface="Arial" pitchFamily="34" charset="0"/>
                <a:buChar char="•"/>
              </a:pPr>
              <a:r>
                <a:rPr kumimoji="1" lang="zh-CN" altLang="zh-CN" sz="2400" dirty="0">
                  <a:solidFill>
                    <a:schemeClr val="bg1"/>
                  </a:solidFill>
                  <a:latin typeface="微软雅黑" pitchFamily="34" charset="-122"/>
                  <a:ea typeface="微软雅黑" pitchFamily="34" charset="-122"/>
                </a:rPr>
                <a:t>由居高临下转向“平等中的首席”</a:t>
              </a:r>
              <a:endParaRPr kumimoji="1" lang="zh-CN" altLang="zh-CN" sz="2400" dirty="0">
                <a:solidFill>
                  <a:schemeClr val="bg1"/>
                </a:solidFill>
                <a:latin typeface="微软雅黑" pitchFamily="34" charset="-122"/>
                <a:ea typeface="微软雅黑" pitchFamily="34" charset="-122"/>
              </a:endParaRP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4318000"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zh-CN" altLang="zh-CN" sz="3200" b="1" dirty="0">
                <a:solidFill>
                  <a:srgbClr val="595959"/>
                </a:solidFill>
                <a:latin typeface="微软雅黑" pitchFamily="34" charset="-122"/>
                <a:ea typeface="微软雅黑" pitchFamily="34" charset="-122"/>
              </a:rPr>
              <a:t>一）教师的角色改变 </a:t>
            </a:r>
            <a:endParaRPr lang="en-US" altLang="zh-CN" sz="3200" b="1" dirty="0">
              <a:solidFill>
                <a:srgbClr val="595959"/>
              </a:solidFill>
              <a:latin typeface="微软雅黑" pitchFamily="34" charset="-122"/>
              <a:ea typeface="微软雅黑" pitchFamily="34" charset="-122"/>
              <a:cs typeface="微软雅黑" pitchFamily="34" charset="-122"/>
              <a:sym typeface="Arial" pitchFamily="34" charset="0"/>
            </a:endParaRPr>
          </a:p>
        </p:txBody>
      </p:sp>
    </p:spTree>
    <p:extLst>
      <p:ext uri="{BB962C8B-B14F-4D97-AF65-F5344CB8AC3E}">
        <p14:creationId xmlns:p14="http://schemas.microsoft.com/office/powerpoint/2010/main" val="1173862040"/>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2" y="423863"/>
            <a:ext cx="4300537"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我国的新课程改革</a:t>
            </a:r>
            <a:endParaRPr lang="zh-CN" altLang="en-US" sz="2400" b="1" dirty="0">
              <a:solidFill>
                <a:schemeClr val="bg1"/>
              </a:solidFill>
              <a:latin typeface="微软雅黑" pitchFamily="34" charset="-122"/>
              <a:ea typeface="微软雅黑" pitchFamily="34" charset="-122"/>
            </a:endParaRPr>
          </a:p>
        </p:txBody>
      </p:sp>
      <p:grpSp>
        <p:nvGrpSpPr>
          <p:cNvPr id="49" name="组 48"/>
          <p:cNvGrpSpPr>
            <a:grpSpLocks/>
          </p:cNvGrpSpPr>
          <p:nvPr/>
        </p:nvGrpSpPr>
        <p:grpSpPr bwMode="auto">
          <a:xfrm>
            <a:off x="925512" y="2644773"/>
            <a:ext cx="10288587" cy="2371727"/>
            <a:chOff x="925513" y="1857375"/>
            <a:chExt cx="2813050" cy="623110"/>
          </a:xfrm>
        </p:grpSpPr>
        <p:sp>
          <p:nvSpPr>
            <p:cNvPr id="6" name="Rounded Rectangle 4"/>
            <p:cNvSpPr>
              <a:spLocks noChangeArrowheads="1"/>
            </p:cNvSpPr>
            <p:nvPr/>
          </p:nvSpPr>
          <p:spPr bwMode="auto">
            <a:xfrm>
              <a:off x="925513" y="1857375"/>
              <a:ext cx="2813050" cy="623110"/>
            </a:xfrm>
            <a:prstGeom prst="roundRect">
              <a:avLst>
                <a:gd name="adj" fmla="val 10134"/>
              </a:avLst>
            </a:prstGeom>
            <a:solidFill>
              <a:srgbClr val="0070C0"/>
            </a:solidFill>
            <a:ln>
              <a:noFill/>
            </a:ln>
          </p:spPr>
          <p:txBody>
            <a:bodyPr anchor="ctr"/>
            <a:lstStyle/>
            <a:p>
              <a:pPr algn="ctr" defTabSz="1373188" eaLnBrk="1" hangingPunct="1">
                <a:buFont typeface="Arial" charset="0"/>
                <a:buNone/>
                <a:defRPr/>
              </a:pPr>
              <a:endParaRPr lang="en-US" altLang="zh-CN" sz="2100">
                <a:solidFill>
                  <a:srgbClr val="FFFFFF"/>
                </a:solidFill>
                <a:latin typeface="微软雅黑" pitchFamily="34" charset="-122"/>
                <a:ea typeface="微软雅黑" pitchFamily="34" charset="-122"/>
                <a:cs typeface="微软雅黑" charset="0"/>
                <a:sym typeface="Arial" charset="0"/>
              </a:endParaRPr>
            </a:p>
          </p:txBody>
        </p:sp>
        <p:sp>
          <p:nvSpPr>
            <p:cNvPr id="48163" name="TextBox 13"/>
            <p:cNvSpPr txBox="1">
              <a:spLocks noChangeArrowheads="1"/>
            </p:cNvSpPr>
            <p:nvPr/>
          </p:nvSpPr>
          <p:spPr bwMode="auto">
            <a:xfrm>
              <a:off x="1081088" y="1984375"/>
              <a:ext cx="2589212" cy="2910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buFont typeface="Arial" pitchFamily="34" charset="0"/>
                <a:buChar char="•"/>
              </a:pPr>
              <a:r>
                <a:rPr kumimoji="1" lang="zh-CN" altLang="zh-CN" sz="2400" dirty="0">
                  <a:solidFill>
                    <a:schemeClr val="bg1"/>
                  </a:solidFill>
                  <a:latin typeface="微软雅黑" pitchFamily="34" charset="-122"/>
                  <a:ea typeface="微软雅黑" pitchFamily="34" charset="-122"/>
                </a:rPr>
                <a:t>教师之间将更加紧密地合作</a:t>
              </a:r>
            </a:p>
            <a:p>
              <a:pPr>
                <a:buFont typeface="Arial" pitchFamily="34" charset="0"/>
                <a:buChar char="•"/>
              </a:pPr>
              <a:r>
                <a:rPr kumimoji="1" lang="zh-CN" altLang="zh-CN" sz="2400" dirty="0">
                  <a:solidFill>
                    <a:schemeClr val="bg1"/>
                  </a:solidFill>
                  <a:latin typeface="微软雅黑" pitchFamily="34" charset="-122"/>
                  <a:ea typeface="微软雅黑" pitchFamily="34" charset="-122"/>
                </a:rPr>
                <a:t>要改善自己的知识结构</a:t>
              </a:r>
            </a:p>
            <a:p>
              <a:pPr>
                <a:buFont typeface="Arial" pitchFamily="34" charset="0"/>
                <a:buChar char="•"/>
              </a:pPr>
              <a:r>
                <a:rPr kumimoji="1" lang="zh-CN" altLang="zh-CN" sz="2400" dirty="0">
                  <a:solidFill>
                    <a:schemeClr val="bg1"/>
                  </a:solidFill>
                  <a:latin typeface="微软雅黑" pitchFamily="34" charset="-122"/>
                  <a:ea typeface="微软雅黑" pitchFamily="34" charset="-122"/>
                </a:rPr>
                <a:t>要学会开发利用课程资源</a:t>
              </a:r>
              <a:endParaRPr kumimoji="1" lang="zh-CN" altLang="zh-CN" sz="2400" dirty="0">
                <a:solidFill>
                  <a:schemeClr val="bg1"/>
                </a:solidFill>
                <a:latin typeface="微软雅黑" pitchFamily="34" charset="-122"/>
                <a:ea typeface="微软雅黑" pitchFamily="34" charset="-122"/>
              </a:endParaRP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7189788"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zh-CN" altLang="en-US" sz="3200" b="1" dirty="0">
                <a:solidFill>
                  <a:srgbClr val="595959"/>
                </a:solidFill>
                <a:latin typeface="微软雅黑" pitchFamily="34" charset="-122"/>
                <a:ea typeface="微软雅黑" pitchFamily="34" charset="-122"/>
              </a:rPr>
              <a:t>二</a:t>
            </a:r>
            <a:r>
              <a:rPr kumimoji="1" lang="zh-CN" altLang="zh-CN" sz="3200" b="1" dirty="0">
                <a:solidFill>
                  <a:srgbClr val="595959"/>
                </a:solidFill>
                <a:latin typeface="微软雅黑" pitchFamily="34" charset="-122"/>
                <a:ea typeface="微软雅黑" pitchFamily="34" charset="-122"/>
              </a:rPr>
              <a:t>）教师</a:t>
            </a:r>
            <a:r>
              <a:rPr kumimoji="1" lang="zh-CN" altLang="en-US" sz="3200" b="1" dirty="0">
                <a:solidFill>
                  <a:srgbClr val="595959"/>
                </a:solidFill>
                <a:latin typeface="微软雅黑" pitchFamily="34" charset="-122"/>
                <a:ea typeface="微软雅黑" pitchFamily="34" charset="-122"/>
              </a:rPr>
              <a:t>需要新的工作方式</a:t>
            </a:r>
            <a:endParaRPr lang="en-US" altLang="zh-CN" sz="3200" b="1" dirty="0">
              <a:solidFill>
                <a:srgbClr val="595959"/>
              </a:solidFill>
              <a:latin typeface="微软雅黑" pitchFamily="34" charset="-122"/>
              <a:ea typeface="微软雅黑" pitchFamily="34" charset="-122"/>
              <a:cs typeface="微软雅黑" pitchFamily="34" charset="-122"/>
              <a:sym typeface="Arial" pitchFamily="34" charset="0"/>
            </a:endParaRPr>
          </a:p>
        </p:txBody>
      </p:sp>
    </p:spTree>
    <p:extLst>
      <p:ext uri="{BB962C8B-B14F-4D97-AF65-F5344CB8AC3E}">
        <p14:creationId xmlns:p14="http://schemas.microsoft.com/office/powerpoint/2010/main" val="346161410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2" y="423863"/>
            <a:ext cx="4300537"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我国的新课程改革</a:t>
            </a:r>
            <a:endParaRPr lang="zh-CN" altLang="en-US" sz="2400" b="1" dirty="0">
              <a:solidFill>
                <a:schemeClr val="bg1"/>
              </a:solidFill>
              <a:latin typeface="微软雅黑" pitchFamily="34" charset="-122"/>
              <a:ea typeface="微软雅黑" pitchFamily="34" charset="-122"/>
            </a:endParaRPr>
          </a:p>
        </p:txBody>
      </p:sp>
      <p:grpSp>
        <p:nvGrpSpPr>
          <p:cNvPr id="49" name="组 48"/>
          <p:cNvGrpSpPr>
            <a:grpSpLocks/>
          </p:cNvGrpSpPr>
          <p:nvPr/>
        </p:nvGrpSpPr>
        <p:grpSpPr bwMode="auto">
          <a:xfrm>
            <a:off x="925512" y="2644773"/>
            <a:ext cx="10288587" cy="2371727"/>
            <a:chOff x="925513" y="1857375"/>
            <a:chExt cx="2813050" cy="623110"/>
          </a:xfrm>
        </p:grpSpPr>
        <p:sp>
          <p:nvSpPr>
            <p:cNvPr id="6" name="Rounded Rectangle 4"/>
            <p:cNvSpPr>
              <a:spLocks noChangeArrowheads="1"/>
            </p:cNvSpPr>
            <p:nvPr/>
          </p:nvSpPr>
          <p:spPr bwMode="auto">
            <a:xfrm>
              <a:off x="925513" y="1857375"/>
              <a:ext cx="2813050" cy="623110"/>
            </a:xfrm>
            <a:prstGeom prst="roundRect">
              <a:avLst>
                <a:gd name="adj" fmla="val 10134"/>
              </a:avLst>
            </a:prstGeom>
            <a:solidFill>
              <a:srgbClr val="0070C0"/>
            </a:solidFill>
            <a:ln>
              <a:noFill/>
            </a:ln>
          </p:spPr>
          <p:txBody>
            <a:bodyPr anchor="ctr"/>
            <a:lstStyle/>
            <a:p>
              <a:pPr algn="ctr" defTabSz="1373188" eaLnBrk="1" hangingPunct="1">
                <a:buFont typeface="Arial" charset="0"/>
                <a:buNone/>
                <a:defRPr/>
              </a:pPr>
              <a:endParaRPr lang="en-US" altLang="zh-CN" sz="2100">
                <a:solidFill>
                  <a:srgbClr val="FFFFFF"/>
                </a:solidFill>
                <a:latin typeface="微软雅黑" pitchFamily="34" charset="-122"/>
                <a:ea typeface="微软雅黑" pitchFamily="34" charset="-122"/>
                <a:cs typeface="微软雅黑" charset="0"/>
                <a:sym typeface="Arial" charset="0"/>
              </a:endParaRPr>
            </a:p>
          </p:txBody>
        </p:sp>
        <p:sp>
          <p:nvSpPr>
            <p:cNvPr id="48163" name="TextBox 13"/>
            <p:cNvSpPr txBox="1">
              <a:spLocks noChangeArrowheads="1"/>
            </p:cNvSpPr>
            <p:nvPr/>
          </p:nvSpPr>
          <p:spPr bwMode="auto">
            <a:xfrm>
              <a:off x="1081088" y="1984375"/>
              <a:ext cx="2589212" cy="2910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buFont typeface="Arial" pitchFamily="34" charset="0"/>
                <a:buChar char="•"/>
              </a:pPr>
              <a:r>
                <a:rPr kumimoji="1" lang="zh-CN" altLang="en-US" sz="2400" dirty="0">
                  <a:solidFill>
                    <a:schemeClr val="bg1"/>
                  </a:solidFill>
                  <a:latin typeface="微软雅黑" pitchFamily="34" charset="-122"/>
                  <a:ea typeface="微软雅黑" pitchFamily="34" charset="-122"/>
                </a:rPr>
                <a:t>具备课程开发的技能</a:t>
              </a:r>
              <a:endParaRPr kumimoji="1" lang="zh-CN" altLang="zh-CN" sz="2400" dirty="0">
                <a:solidFill>
                  <a:schemeClr val="bg1"/>
                </a:solidFill>
                <a:latin typeface="微软雅黑" pitchFamily="34" charset="-122"/>
                <a:ea typeface="微软雅黑" pitchFamily="34" charset="-122"/>
              </a:endParaRPr>
            </a:p>
            <a:p>
              <a:pPr>
                <a:buFont typeface="Arial" pitchFamily="34" charset="0"/>
                <a:buChar char="•"/>
              </a:pPr>
              <a:r>
                <a:rPr kumimoji="1" lang="zh-CN" altLang="en-US" sz="2400" dirty="0">
                  <a:solidFill>
                    <a:schemeClr val="bg1"/>
                  </a:solidFill>
                  <a:latin typeface="微软雅黑" pitchFamily="34" charset="-122"/>
                  <a:ea typeface="微软雅黑" pitchFamily="34" charset="-122"/>
                </a:rPr>
                <a:t>增强对课程的整合能力</a:t>
              </a:r>
              <a:endParaRPr kumimoji="1" lang="zh-CN" altLang="zh-CN" sz="2400" dirty="0">
                <a:solidFill>
                  <a:schemeClr val="bg1"/>
                </a:solidFill>
                <a:latin typeface="微软雅黑" pitchFamily="34" charset="-122"/>
                <a:ea typeface="微软雅黑" pitchFamily="34" charset="-122"/>
              </a:endParaRPr>
            </a:p>
            <a:p>
              <a:pPr>
                <a:buFont typeface="Arial" pitchFamily="34" charset="0"/>
                <a:buChar char="•"/>
              </a:pPr>
              <a:r>
                <a:rPr kumimoji="1" lang="zh-CN" altLang="en-US" sz="2400" dirty="0">
                  <a:solidFill>
                    <a:schemeClr val="bg1"/>
                  </a:solidFill>
                  <a:latin typeface="微软雅黑" pitchFamily="34" charset="-122"/>
                  <a:ea typeface="微软雅黑" pitchFamily="34" charset="-122"/>
                </a:rPr>
                <a:t>提高信息技术与学科教学有机整合的能力</a:t>
              </a:r>
              <a:r>
                <a:rPr kumimoji="1" lang="en-US" altLang="zh-CN" sz="2400" dirty="0">
                  <a:solidFill>
                    <a:schemeClr val="bg1"/>
                  </a:solidFill>
                  <a:latin typeface="微软雅黑" pitchFamily="34" charset="-122"/>
                  <a:ea typeface="微软雅黑" pitchFamily="34" charset="-122"/>
                </a:rPr>
                <a:t> </a:t>
              </a:r>
              <a:endParaRPr kumimoji="1" lang="zh-CN" altLang="zh-CN" sz="2400" dirty="0">
                <a:solidFill>
                  <a:schemeClr val="bg1"/>
                </a:solidFill>
                <a:latin typeface="微软雅黑" pitchFamily="34" charset="-122"/>
                <a:ea typeface="微软雅黑" pitchFamily="34" charset="-122"/>
              </a:endParaRP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7189788"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zh-CN" altLang="zh-CN" sz="3200" b="1" dirty="0">
                <a:solidFill>
                  <a:srgbClr val="595959"/>
                </a:solidFill>
                <a:latin typeface="微软雅黑" pitchFamily="34" charset="-122"/>
                <a:ea typeface="微软雅黑" pitchFamily="34" charset="-122"/>
              </a:rPr>
              <a:t>三）教师需要新的技能 </a:t>
            </a:r>
            <a:endParaRPr lang="en-US" altLang="zh-CN" sz="3200" b="1" dirty="0">
              <a:solidFill>
                <a:srgbClr val="595959"/>
              </a:solidFill>
              <a:latin typeface="微软雅黑" pitchFamily="34" charset="-122"/>
              <a:ea typeface="微软雅黑" pitchFamily="34" charset="-122"/>
              <a:cs typeface="微软雅黑" pitchFamily="34" charset="-122"/>
              <a:sym typeface="Arial" pitchFamily="34" charset="0"/>
            </a:endParaRPr>
          </a:p>
        </p:txBody>
      </p:sp>
    </p:spTree>
    <p:extLst>
      <p:ext uri="{BB962C8B-B14F-4D97-AF65-F5344CB8AC3E}">
        <p14:creationId xmlns:p14="http://schemas.microsoft.com/office/powerpoint/2010/main" val="348222823"/>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7"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1748"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2</a:t>
            </a:r>
            <a:endParaRPr lang="zh-CN" altLang="en-US" sz="2800" b="1">
              <a:solidFill>
                <a:srgbClr val="FFFFFF"/>
              </a:solidFill>
              <a:latin typeface="微软雅黑" pitchFamily="34" charset="-122"/>
              <a:ea typeface="微软雅黑" pitchFamily="34" charset="-122"/>
            </a:endParaRPr>
          </a:p>
        </p:txBody>
      </p:sp>
      <p:sp>
        <p:nvSpPr>
          <p:cNvPr id="31749"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我国的教育目的</a:t>
            </a:r>
          </a:p>
        </p:txBody>
      </p:sp>
      <p:grpSp>
        <p:nvGrpSpPr>
          <p:cNvPr id="2" name="组 1"/>
          <p:cNvGrpSpPr>
            <a:grpSpLocks/>
          </p:cNvGrpSpPr>
          <p:nvPr/>
        </p:nvGrpSpPr>
        <p:grpSpPr bwMode="auto">
          <a:xfrm>
            <a:off x="501650" y="1661959"/>
            <a:ext cx="3070225" cy="3057622"/>
            <a:chOff x="706438" y="2371725"/>
            <a:chExt cx="1933575" cy="1925638"/>
          </a:xfrm>
        </p:grpSpPr>
        <p:sp>
          <p:nvSpPr>
            <p:cNvPr id="31775" name="Oval 40"/>
            <p:cNvSpPr>
              <a:spLocks noChangeArrowheads="1"/>
            </p:cNvSpPr>
            <p:nvPr/>
          </p:nvSpPr>
          <p:spPr bwMode="auto">
            <a:xfrm rot="10800000">
              <a:off x="706438" y="2371725"/>
              <a:ext cx="1933575" cy="1925638"/>
            </a:xfrm>
            <a:prstGeom prst="ellipse">
              <a:avLst/>
            </a:prstGeom>
            <a:noFill/>
            <a:ln w="12700">
              <a:solidFill>
                <a:srgbClr val="0070C0"/>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defTabSz="949325" eaLnBrk="1" hangingPunct="1">
                <a:buFont typeface="Arial" pitchFamily="34" charset="0"/>
                <a:buNone/>
              </a:pPr>
              <a:endParaRPr lang="zh-CN" altLang="en-US" sz="1600">
                <a:solidFill>
                  <a:srgbClr val="297F9D"/>
                </a:solidFill>
                <a:latin typeface="微软雅黑" pitchFamily="34" charset="-122"/>
                <a:ea typeface="微软雅黑" pitchFamily="34" charset="-122"/>
                <a:sym typeface="Arial" pitchFamily="34" charset="0"/>
              </a:endParaRPr>
            </a:p>
          </p:txBody>
        </p:sp>
        <p:sp>
          <p:nvSpPr>
            <p:cNvPr id="31776" name="Oval 41"/>
            <p:cNvSpPr>
              <a:spLocks noChangeArrowheads="1"/>
            </p:cNvSpPr>
            <p:nvPr/>
          </p:nvSpPr>
          <p:spPr bwMode="auto">
            <a:xfrm rot="10800000">
              <a:off x="795338" y="2441575"/>
              <a:ext cx="1754187" cy="1751013"/>
            </a:xfrm>
            <a:prstGeom prst="ellipse">
              <a:avLst/>
            </a:prstGeom>
            <a:solidFill>
              <a:srgbClr val="0070C0"/>
            </a:solidFill>
            <a:ln>
              <a:noFill/>
            </a:ln>
            <a:extLst>
              <a:ext uri="{91240B29-F687-4F45-9708-019B960494DF}">
                <a14:hiddenLine xmlns:a14="http://schemas.microsoft.com/office/drawing/2010/main" w="9525">
                  <a:solidFill>
                    <a:srgbClr val="000000"/>
                  </a:solidFill>
                  <a:round/>
                  <a:headEnd/>
                  <a:tailEnd/>
                </a14:hiddenLine>
              </a:ext>
            </a:extLst>
          </p:spPr>
          <p:txBody>
            <a:bodyPr anchor="ctr"/>
            <a:lstStyle/>
            <a:p>
              <a:pPr algn="ctr" defTabSz="949325" eaLnBrk="1" hangingPunct="1">
                <a:buFont typeface="Arial" pitchFamily="34" charset="0"/>
                <a:buNone/>
              </a:pPr>
              <a:endParaRPr lang="zh-CN" altLang="en-US" sz="1600">
                <a:solidFill>
                  <a:srgbClr val="297F9D"/>
                </a:solidFill>
                <a:latin typeface="微软雅黑" pitchFamily="34" charset="-122"/>
                <a:ea typeface="微软雅黑" pitchFamily="34" charset="-122"/>
                <a:sym typeface="Arial" pitchFamily="34" charset="0"/>
              </a:endParaRPr>
            </a:p>
          </p:txBody>
        </p:sp>
        <p:sp>
          <p:nvSpPr>
            <p:cNvPr id="31777" name="TextBox 13"/>
            <p:cNvSpPr txBox="1">
              <a:spLocks noChangeArrowheads="1"/>
            </p:cNvSpPr>
            <p:nvPr/>
          </p:nvSpPr>
          <p:spPr bwMode="auto">
            <a:xfrm>
              <a:off x="1046227" y="3018579"/>
              <a:ext cx="1296988" cy="5970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ctr" eaLnBrk="1" hangingPunct="1">
                <a:spcBef>
                  <a:spcPct val="20000"/>
                </a:spcBef>
                <a:buFont typeface="Arial" pitchFamily="34" charset="0"/>
                <a:buNone/>
              </a:pPr>
              <a:r>
                <a:rPr lang="zh-CN" altLang="en-US" sz="2800" b="1" dirty="0">
                  <a:solidFill>
                    <a:srgbClr val="FFFFFF"/>
                  </a:solidFill>
                  <a:latin typeface="微软雅黑" pitchFamily="34" charset="-122"/>
                  <a:ea typeface="微软雅黑" pitchFamily="34" charset="-122"/>
                </a:rPr>
                <a:t>课程的</a:t>
              </a:r>
              <a:endParaRPr lang="en-US" altLang="zh-CN" sz="2800" b="1" dirty="0">
                <a:solidFill>
                  <a:srgbClr val="FFFFFF"/>
                </a:solidFill>
                <a:latin typeface="微软雅黑" pitchFamily="34" charset="-122"/>
                <a:ea typeface="微软雅黑" pitchFamily="34" charset="-122"/>
              </a:endParaRPr>
            </a:p>
            <a:p>
              <a:pPr algn="ctr" eaLnBrk="1" hangingPunct="1">
                <a:spcBef>
                  <a:spcPct val="20000"/>
                </a:spcBef>
                <a:buFont typeface="Arial" pitchFamily="34" charset="0"/>
                <a:buNone/>
              </a:pPr>
              <a:r>
                <a:rPr lang="zh-CN" altLang="en-US" sz="2800" b="1" dirty="0">
                  <a:solidFill>
                    <a:srgbClr val="FFFFFF"/>
                  </a:solidFill>
                  <a:latin typeface="微软雅黑" pitchFamily="34" charset="-122"/>
                  <a:ea typeface="微软雅黑" pitchFamily="34" charset="-122"/>
                </a:rPr>
                <a:t>概 念</a:t>
              </a:r>
              <a:endParaRPr lang="en-US" altLang="zh-CN" sz="2800" b="1" dirty="0">
                <a:solidFill>
                  <a:srgbClr val="FFFFFF"/>
                </a:solidFill>
                <a:latin typeface="微软雅黑" pitchFamily="34" charset="-122"/>
                <a:ea typeface="微软雅黑" pitchFamily="34" charset="-122"/>
                <a:cs typeface="微软雅黑" pitchFamily="34" charset="-122"/>
                <a:sym typeface="Arial" pitchFamily="34" charset="0"/>
              </a:endParaRPr>
            </a:p>
          </p:txBody>
        </p:sp>
      </p:grpSp>
      <p:grpSp>
        <p:nvGrpSpPr>
          <p:cNvPr id="31751" name="组合 30"/>
          <p:cNvGrpSpPr>
            <a:grpSpLocks/>
          </p:cNvGrpSpPr>
          <p:nvPr/>
        </p:nvGrpSpPr>
        <p:grpSpPr bwMode="auto">
          <a:xfrm>
            <a:off x="11480800" y="479425"/>
            <a:ext cx="333375" cy="333375"/>
            <a:chOff x="0" y="0"/>
            <a:chExt cx="449943" cy="449943"/>
          </a:xfrm>
        </p:grpSpPr>
        <p:sp>
          <p:nvSpPr>
            <p:cNvPr id="31773" name="椭圆 3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31774" name="等腰三角形 3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grpSp>
        <p:nvGrpSpPr>
          <p:cNvPr id="3" name="组 2"/>
          <p:cNvGrpSpPr>
            <a:grpSpLocks/>
          </p:cNvGrpSpPr>
          <p:nvPr/>
        </p:nvGrpSpPr>
        <p:grpSpPr bwMode="auto">
          <a:xfrm>
            <a:off x="3571878" y="1965324"/>
            <a:ext cx="7562242" cy="3730747"/>
            <a:chOff x="3258348" y="1965324"/>
            <a:chExt cx="7562242" cy="3730747"/>
          </a:xfrm>
        </p:grpSpPr>
        <p:sp>
          <p:nvSpPr>
            <p:cNvPr id="31767" name="Round Same Side Corner Rectangle 3"/>
            <p:cNvSpPr>
              <a:spLocks noChangeArrowheads="1"/>
            </p:cNvSpPr>
            <p:nvPr/>
          </p:nvSpPr>
          <p:spPr bwMode="auto">
            <a:xfrm rot="5400000">
              <a:off x="7112401" y="-1005290"/>
              <a:ext cx="737575" cy="6678803"/>
            </a:xfrm>
            <a:custGeom>
              <a:avLst/>
              <a:gdLst>
                <a:gd name="T0" fmla="*/ 179119 w 377379"/>
                <a:gd name="T1" fmla="*/ 0 h 3391958"/>
                <a:gd name="T2" fmla="*/ 179119 w 377379"/>
                <a:gd name="T3" fmla="*/ 0 h 3391958"/>
                <a:gd name="T4" fmla="*/ 358237 w 377379"/>
                <a:gd name="T5" fmla="*/ 186676 h 3391958"/>
                <a:gd name="T6" fmla="*/ 362324 w 377379"/>
                <a:gd name="T7" fmla="*/ 3394603 h 3391958"/>
                <a:gd name="T8" fmla="*/ 16329 w 377379"/>
                <a:gd name="T9" fmla="*/ 3367066 h 3391958"/>
                <a:gd name="T10" fmla="*/ 0 w 377379"/>
                <a:gd name="T11" fmla="*/ 186676 h 3391958"/>
                <a:gd name="T12" fmla="*/ 179119 w 377379"/>
                <a:gd name="T13" fmla="*/ 0 h 3391958"/>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7379" h="3391958">
                  <a:moveTo>
                    <a:pt x="186531" y="0"/>
                  </a:moveTo>
                  <a:lnTo>
                    <a:pt x="186531" y="0"/>
                  </a:lnTo>
                  <a:cubicBezTo>
                    <a:pt x="289549" y="0"/>
                    <a:pt x="373062" y="83513"/>
                    <a:pt x="373062" y="186531"/>
                  </a:cubicBezTo>
                  <a:cubicBezTo>
                    <a:pt x="372353" y="1246540"/>
                    <a:pt x="378027" y="2331949"/>
                    <a:pt x="377318" y="3391958"/>
                  </a:cubicBezTo>
                  <a:lnTo>
                    <a:pt x="17005" y="3364441"/>
                  </a:lnTo>
                  <a:cubicBezTo>
                    <a:pt x="17005" y="2790560"/>
                    <a:pt x="0" y="760412"/>
                    <a:pt x="0" y="186531"/>
                  </a:cubicBezTo>
                  <a:cubicBezTo>
                    <a:pt x="0" y="83513"/>
                    <a:pt x="83513" y="0"/>
                    <a:pt x="186531" y="0"/>
                  </a:cubicBezTo>
                  <a:close/>
                </a:path>
              </a:pathLst>
            </a:custGeom>
            <a:noFill/>
            <a:ln w="12700">
              <a:solidFill>
                <a:srgbClr val="404040"/>
              </a:solidFill>
              <a:round/>
              <a:headEnd/>
              <a:tailEnd/>
            </a:ln>
            <a:extLst>
              <a:ext uri="{909E8E84-426E-40DD-AFC4-6F175D3DCCD1}">
                <a14:hiddenFill xmlns:a14="http://schemas.microsoft.com/office/drawing/2010/main">
                  <a:solidFill>
                    <a:srgbClr val="FFFFFF"/>
                  </a:solidFill>
                </a14:hiddenFill>
              </a:ext>
            </a:extLst>
          </p:spPr>
          <p:txBody>
            <a:bodyPr/>
            <a:lstStyle/>
            <a:p>
              <a:endParaRPr lang="zh-CN" altLang="en-US">
                <a:latin typeface="微软雅黑" pitchFamily="34" charset="-122"/>
                <a:ea typeface="微软雅黑" pitchFamily="34" charset="-122"/>
              </a:endParaRPr>
            </a:p>
          </p:txBody>
        </p:sp>
        <p:sp>
          <p:nvSpPr>
            <p:cNvPr id="31768" name="Round Same Side Corner Rectangle 79"/>
            <p:cNvSpPr>
              <a:spLocks noChangeArrowheads="1"/>
            </p:cNvSpPr>
            <p:nvPr/>
          </p:nvSpPr>
          <p:spPr bwMode="auto">
            <a:xfrm rot="16200000">
              <a:off x="3381288" y="1867785"/>
              <a:ext cx="724874" cy="970753"/>
            </a:xfrm>
            <a:custGeom>
              <a:avLst/>
              <a:gdLst>
                <a:gd name="T0" fmla="*/ 186536 w 373062"/>
                <a:gd name="T1" fmla="*/ 0 h 627062"/>
                <a:gd name="T2" fmla="*/ 186536 w 373062"/>
                <a:gd name="T3" fmla="*/ 0 h 627062"/>
                <a:gd name="T4" fmla="*/ 373067 w 373062"/>
                <a:gd name="T5" fmla="*/ 186531 h 627062"/>
                <a:gd name="T6" fmla="*/ 373067 w 373062"/>
                <a:gd name="T7" fmla="*/ 627062 h 627062"/>
                <a:gd name="T8" fmla="*/ 0 w 373062"/>
                <a:gd name="T9" fmla="*/ 627062 h 627062"/>
                <a:gd name="T10" fmla="*/ 0 w 373062"/>
                <a:gd name="T11" fmla="*/ 186531 h 627062"/>
                <a:gd name="T12" fmla="*/ 186536 w 373062"/>
                <a:gd name="T13" fmla="*/ 0 h 62706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373062" h="627062">
                  <a:moveTo>
                    <a:pt x="186531" y="0"/>
                  </a:moveTo>
                  <a:lnTo>
                    <a:pt x="186531" y="0"/>
                  </a:lnTo>
                  <a:cubicBezTo>
                    <a:pt x="289549" y="0"/>
                    <a:pt x="373062" y="83513"/>
                    <a:pt x="373062" y="186531"/>
                  </a:cubicBezTo>
                  <a:lnTo>
                    <a:pt x="373062" y="627062"/>
                  </a:lnTo>
                  <a:lnTo>
                    <a:pt x="0" y="627062"/>
                  </a:lnTo>
                  <a:lnTo>
                    <a:pt x="0" y="186531"/>
                  </a:lnTo>
                  <a:cubicBezTo>
                    <a:pt x="0" y="83513"/>
                    <a:pt x="83513" y="0"/>
                    <a:pt x="186531" y="0"/>
                  </a:cubicBezTo>
                  <a:close/>
                </a:path>
              </a:pathLst>
            </a:custGeom>
            <a:solidFill>
              <a:srgbClr val="40404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latin typeface="微软雅黑" pitchFamily="34" charset="-122"/>
                <a:ea typeface="微软雅黑" pitchFamily="34" charset="-122"/>
              </a:endParaRPr>
            </a:p>
          </p:txBody>
        </p:sp>
        <p:sp>
          <p:nvSpPr>
            <p:cNvPr id="31770" name="TextBox 13"/>
            <p:cNvSpPr txBox="1">
              <a:spLocks noChangeArrowheads="1"/>
            </p:cNvSpPr>
            <p:nvPr/>
          </p:nvSpPr>
          <p:spPr bwMode="auto">
            <a:xfrm>
              <a:off x="3486943" y="3110748"/>
              <a:ext cx="7333647" cy="258532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r>
                <a:rPr lang="zh-CN" altLang="zh-CN" sz="2400" dirty="0">
                  <a:latin typeface="微软雅黑" pitchFamily="34" charset="-122"/>
                  <a:ea typeface="微软雅黑" pitchFamily="34" charset="-122"/>
                </a:rPr>
                <a:t>这种课程定义把课程看做是学生在教师指导下所获得的经验或体验，以及学生</a:t>
              </a:r>
              <a:r>
                <a:rPr lang="zh-CN" altLang="zh-CN" sz="2400" dirty="0" smtClean="0">
                  <a:latin typeface="微软雅黑" pitchFamily="34" charset="-122"/>
                  <a:ea typeface="微软雅黑" pitchFamily="34" charset="-122"/>
                </a:rPr>
                <a:t>自发获得</a:t>
              </a:r>
              <a:r>
                <a:rPr lang="zh-CN" altLang="zh-CN" sz="2400" dirty="0">
                  <a:latin typeface="微软雅黑" pitchFamily="34" charset="-122"/>
                  <a:ea typeface="微软雅黑" pitchFamily="34" charset="-122"/>
                </a:rPr>
                <a:t>的经验或体验。</a:t>
              </a:r>
            </a:p>
            <a:p>
              <a:r>
                <a:rPr lang="zh-CN" altLang="zh-CN" sz="2400" dirty="0">
                  <a:latin typeface="微软雅黑" pitchFamily="34" charset="-122"/>
                  <a:ea typeface="微软雅黑" pitchFamily="34" charset="-122"/>
                </a:rPr>
                <a:t>概括国内外对课程的不同界说，我们大致可从广义和狭义两方面来理解课程概念：</a:t>
              </a:r>
              <a:endParaRPr lang="en-US" altLang="zh-CN" sz="2400" dirty="0">
                <a:latin typeface="微软雅黑" pitchFamily="34" charset="-122"/>
                <a:ea typeface="微软雅黑" pitchFamily="34" charset="-122"/>
              </a:endParaRPr>
            </a:p>
            <a:p>
              <a:r>
                <a:rPr lang="zh-CN" altLang="zh-CN" sz="2400" b="1" dirty="0">
                  <a:latin typeface="微软雅黑" pitchFamily="34" charset="-122"/>
                  <a:ea typeface="微软雅黑" pitchFamily="34" charset="-122"/>
                </a:rPr>
                <a:t>广义课程：</a:t>
              </a:r>
              <a:r>
                <a:rPr lang="zh-CN" altLang="zh-CN" sz="2400" dirty="0">
                  <a:latin typeface="微软雅黑" pitchFamily="34" charset="-122"/>
                  <a:ea typeface="微软雅黑" pitchFamily="34" charset="-122"/>
                </a:rPr>
                <a:t>是指学生在教师的指导下所学的各门学科 ，所进行的各种活动以及环境影响的总和</a:t>
              </a:r>
              <a:r>
                <a:rPr lang="zh-CN" altLang="zh-CN" sz="2400" dirty="0" smtClean="0">
                  <a:latin typeface="微软雅黑" pitchFamily="34" charset="-122"/>
                  <a:ea typeface="微软雅黑" pitchFamily="34" charset="-122"/>
                </a:rPr>
                <a:t>。</a:t>
              </a:r>
              <a:endParaRPr lang="en-US" altLang="zh-CN" sz="2400" dirty="0" smtClean="0">
                <a:latin typeface="微软雅黑" pitchFamily="34" charset="-122"/>
                <a:ea typeface="微软雅黑" pitchFamily="34" charset="-122"/>
              </a:endParaRPr>
            </a:p>
            <a:p>
              <a:r>
                <a:rPr lang="zh-CN" altLang="zh-CN" sz="2400" b="1" dirty="0" smtClean="0">
                  <a:latin typeface="微软雅黑" pitchFamily="34" charset="-122"/>
                  <a:ea typeface="微软雅黑" pitchFamily="34" charset="-122"/>
                </a:rPr>
                <a:t>狭义</a:t>
              </a:r>
              <a:r>
                <a:rPr lang="zh-CN" altLang="zh-CN" sz="2400" b="1" dirty="0">
                  <a:latin typeface="微软雅黑" pitchFamily="34" charset="-122"/>
                  <a:ea typeface="微软雅黑" pitchFamily="34" charset="-122"/>
                </a:rPr>
                <a:t>课程：</a:t>
              </a:r>
              <a:r>
                <a:rPr lang="zh-CN" altLang="zh-CN" sz="2400" dirty="0">
                  <a:latin typeface="微软雅黑" pitchFamily="34" charset="-122"/>
                  <a:ea typeface="微软雅黑" pitchFamily="34" charset="-122"/>
                </a:rPr>
                <a:t>指某一门学科，如语文课程，数学课程。</a:t>
              </a:r>
              <a:endParaRPr lang="zh-CN" altLang="zh-CN" sz="2400" dirty="0">
                <a:latin typeface="微软雅黑" pitchFamily="34" charset="-122"/>
                <a:ea typeface="微软雅黑" pitchFamily="34" charset="-122"/>
              </a:endParaRPr>
            </a:p>
          </p:txBody>
        </p:sp>
        <p:sp>
          <p:nvSpPr>
            <p:cNvPr id="31771" name="TextBox 13"/>
            <p:cNvSpPr txBox="1">
              <a:spLocks noChangeArrowheads="1"/>
            </p:cNvSpPr>
            <p:nvPr/>
          </p:nvSpPr>
          <p:spPr bwMode="auto">
            <a:xfrm>
              <a:off x="4379913" y="2124075"/>
              <a:ext cx="5784057" cy="4924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zh-CN" altLang="en-US" sz="3200" b="1" dirty="0">
                  <a:solidFill>
                    <a:srgbClr val="445469"/>
                  </a:solidFill>
                  <a:latin typeface="微软雅黑" pitchFamily="34" charset="-122"/>
                  <a:ea typeface="微软雅黑" pitchFamily="34" charset="-122"/>
                  <a:sym typeface="Arial" pitchFamily="34" charset="0"/>
                </a:rPr>
                <a:t>课程即学习经验</a:t>
              </a:r>
              <a:endParaRPr lang="en-US" altLang="zh-CN" sz="3200" b="1" dirty="0">
                <a:solidFill>
                  <a:srgbClr val="445469"/>
                </a:solidFill>
                <a:latin typeface="微软雅黑" pitchFamily="34" charset="-122"/>
                <a:ea typeface="微软雅黑" pitchFamily="34" charset="-122"/>
                <a:sym typeface="Arial" pitchFamily="34" charset="0"/>
              </a:endParaRPr>
            </a:p>
          </p:txBody>
        </p:sp>
        <p:sp>
          <p:nvSpPr>
            <p:cNvPr id="31772" name="文本框 1"/>
            <p:cNvSpPr txBox="1">
              <a:spLocks noChangeArrowheads="1"/>
            </p:cNvSpPr>
            <p:nvPr/>
          </p:nvSpPr>
          <p:spPr bwMode="auto">
            <a:xfrm>
              <a:off x="3486943" y="2039808"/>
              <a:ext cx="766763"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r>
                <a:rPr kumimoji="1" lang="en-US" altLang="zh-CN" sz="3200" b="1" dirty="0" smtClean="0">
                  <a:solidFill>
                    <a:srgbClr val="FFFFFF"/>
                  </a:solidFill>
                  <a:latin typeface="微软雅黑" pitchFamily="34" charset="-122"/>
                  <a:ea typeface="微软雅黑" pitchFamily="34" charset="-122"/>
                </a:rPr>
                <a:t>03</a:t>
              </a:r>
              <a:endParaRPr kumimoji="1" lang="zh-CN" altLang="en-US" sz="3200" b="1" dirty="0">
                <a:solidFill>
                  <a:srgbClr val="FFFFFF"/>
                </a:solidFill>
                <a:latin typeface="微软雅黑" pitchFamily="34" charset="-122"/>
                <a:ea typeface="微软雅黑" pitchFamily="34" charset="-122"/>
              </a:endParaRPr>
            </a:p>
          </p:txBody>
        </p:sp>
      </p:grpSp>
    </p:spTree>
    <p:extLst>
      <p:ext uri="{BB962C8B-B14F-4D97-AF65-F5344CB8AC3E}">
        <p14:creationId xmlns:p14="http://schemas.microsoft.com/office/powerpoint/2010/main" val="3769571845"/>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par>
                          <p:cTn id="8" fill="hold" nodeType="withGroup">
                            <p:stCondLst>
                              <p:cond delay="500"/>
                            </p:stCondLst>
                            <p:childTnLst>
                              <p:par>
                                <p:cTn id="9" presetID="18" presetClass="entr" presetSubtype="3" fill="hold" nodeType="afterEffect">
                                  <p:stCondLst>
                                    <p:cond delay="0"/>
                                  </p:stCondLst>
                                  <p:childTnLst>
                                    <p:set>
                                      <p:cBhvr>
                                        <p:cTn id="10" dur="1" fill="hold">
                                          <p:stCondLst>
                                            <p:cond delay="0"/>
                                          </p:stCondLst>
                                        </p:cTn>
                                        <p:tgtEl>
                                          <p:spTgt spid="3"/>
                                        </p:tgtEl>
                                        <p:attrNameLst>
                                          <p:attrName>style.visibility</p:attrName>
                                        </p:attrNameLst>
                                      </p:cBhvr>
                                      <p:to>
                                        <p:strVal val="visible"/>
                                      </p:to>
                                    </p:set>
                                    <p:animEffect transition="in" filter="strips(upRight)">
                                      <p:cBhvr>
                                        <p:cTn id="11"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1"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8132"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4</a:t>
            </a:r>
            <a:endParaRPr lang="zh-CN" altLang="en-US" sz="2800" b="1">
              <a:solidFill>
                <a:srgbClr val="FFFFFF"/>
              </a:solidFill>
              <a:latin typeface="微软雅黑" pitchFamily="34" charset="-122"/>
              <a:ea typeface="微软雅黑" pitchFamily="34" charset="-122"/>
            </a:endParaRPr>
          </a:p>
        </p:txBody>
      </p:sp>
      <p:sp>
        <p:nvSpPr>
          <p:cNvPr id="48133" name="矩形 6"/>
          <p:cNvSpPr>
            <a:spLocks noChangeArrowheads="1"/>
          </p:cNvSpPr>
          <p:nvPr/>
        </p:nvSpPr>
        <p:spPr bwMode="auto">
          <a:xfrm>
            <a:off x="817562" y="423863"/>
            <a:ext cx="4300537"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p>
            <a:pPr>
              <a:buFont typeface="Arial" pitchFamily="34" charset="0"/>
              <a:buNone/>
            </a:pPr>
            <a:r>
              <a:rPr lang="zh-CN" altLang="en-US" sz="2400" b="1" dirty="0">
                <a:solidFill>
                  <a:schemeClr val="bg1"/>
                </a:solidFill>
                <a:latin typeface="微软雅黑" pitchFamily="34" charset="-122"/>
                <a:ea typeface="微软雅黑" pitchFamily="34" charset="-122"/>
              </a:rPr>
              <a:t>我国的新课程改革</a:t>
            </a:r>
            <a:endParaRPr lang="zh-CN" altLang="en-US" sz="2400" b="1" dirty="0">
              <a:solidFill>
                <a:schemeClr val="bg1"/>
              </a:solidFill>
              <a:latin typeface="微软雅黑" pitchFamily="34" charset="-122"/>
              <a:ea typeface="微软雅黑" pitchFamily="34" charset="-122"/>
            </a:endParaRPr>
          </a:p>
        </p:txBody>
      </p:sp>
      <p:grpSp>
        <p:nvGrpSpPr>
          <p:cNvPr id="49" name="组 48"/>
          <p:cNvGrpSpPr>
            <a:grpSpLocks/>
          </p:cNvGrpSpPr>
          <p:nvPr/>
        </p:nvGrpSpPr>
        <p:grpSpPr bwMode="auto">
          <a:xfrm>
            <a:off x="925512" y="2644773"/>
            <a:ext cx="10288587" cy="2371727"/>
            <a:chOff x="925513" y="1857375"/>
            <a:chExt cx="2813050" cy="623110"/>
          </a:xfrm>
        </p:grpSpPr>
        <p:sp>
          <p:nvSpPr>
            <p:cNvPr id="6" name="Rounded Rectangle 4"/>
            <p:cNvSpPr>
              <a:spLocks noChangeArrowheads="1"/>
            </p:cNvSpPr>
            <p:nvPr/>
          </p:nvSpPr>
          <p:spPr bwMode="auto">
            <a:xfrm>
              <a:off x="925513" y="1857375"/>
              <a:ext cx="2813050" cy="623110"/>
            </a:xfrm>
            <a:prstGeom prst="roundRect">
              <a:avLst>
                <a:gd name="adj" fmla="val 10134"/>
              </a:avLst>
            </a:prstGeom>
            <a:solidFill>
              <a:srgbClr val="0070C0"/>
            </a:solidFill>
            <a:ln>
              <a:noFill/>
            </a:ln>
          </p:spPr>
          <p:txBody>
            <a:bodyPr anchor="ctr"/>
            <a:lstStyle/>
            <a:p>
              <a:pPr algn="ctr" defTabSz="1373188" eaLnBrk="1" hangingPunct="1">
                <a:buFont typeface="Arial" charset="0"/>
                <a:buNone/>
                <a:defRPr/>
              </a:pPr>
              <a:endParaRPr lang="en-US" altLang="zh-CN" sz="2100">
                <a:solidFill>
                  <a:srgbClr val="FFFFFF"/>
                </a:solidFill>
                <a:latin typeface="微软雅黑" pitchFamily="34" charset="-122"/>
                <a:ea typeface="微软雅黑" pitchFamily="34" charset="-122"/>
                <a:cs typeface="微软雅黑" charset="0"/>
                <a:sym typeface="Arial" charset="0"/>
              </a:endParaRPr>
            </a:p>
          </p:txBody>
        </p:sp>
        <p:sp>
          <p:nvSpPr>
            <p:cNvPr id="48163" name="TextBox 13"/>
            <p:cNvSpPr txBox="1">
              <a:spLocks noChangeArrowheads="1"/>
            </p:cNvSpPr>
            <p:nvPr/>
          </p:nvSpPr>
          <p:spPr bwMode="auto">
            <a:xfrm>
              <a:off x="1081088" y="1984375"/>
              <a:ext cx="2589212" cy="3881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buFont typeface="Arial" pitchFamily="34" charset="0"/>
                <a:buChar char="•"/>
              </a:pPr>
              <a:r>
                <a:rPr kumimoji="1" lang="zh-CN" altLang="zh-CN" sz="2400" dirty="0">
                  <a:solidFill>
                    <a:schemeClr val="bg1"/>
                  </a:solidFill>
                  <a:latin typeface="微软雅黑" pitchFamily="34" charset="-122"/>
                  <a:ea typeface="微软雅黑" pitchFamily="34" charset="-122"/>
                </a:rPr>
                <a:t>由重知识传授向重学生发展转变</a:t>
              </a:r>
            </a:p>
            <a:p>
              <a:pPr>
                <a:buFont typeface="Arial" pitchFamily="34" charset="0"/>
                <a:buChar char="•"/>
              </a:pPr>
              <a:r>
                <a:rPr kumimoji="1" lang="zh-CN" altLang="zh-CN" sz="2400" dirty="0">
                  <a:solidFill>
                    <a:schemeClr val="bg1"/>
                  </a:solidFill>
                  <a:latin typeface="微软雅黑" pitchFamily="34" charset="-122"/>
                  <a:ea typeface="微软雅黑" pitchFamily="34" charset="-122"/>
                </a:rPr>
                <a:t>由重教师“教”向重学生“学”转变</a:t>
              </a:r>
            </a:p>
            <a:p>
              <a:pPr>
                <a:buFont typeface="Arial" pitchFamily="34" charset="0"/>
                <a:buChar char="•"/>
              </a:pPr>
              <a:r>
                <a:rPr kumimoji="1" lang="zh-CN" altLang="zh-CN" sz="2400" dirty="0">
                  <a:solidFill>
                    <a:schemeClr val="bg1"/>
                  </a:solidFill>
                  <a:latin typeface="微软雅黑" pitchFamily="34" charset="-122"/>
                  <a:ea typeface="微软雅黑" pitchFamily="34" charset="-122"/>
                </a:rPr>
                <a:t>由重结果向重过程转变</a:t>
              </a:r>
            </a:p>
            <a:p>
              <a:pPr>
                <a:buFont typeface="Arial" pitchFamily="34" charset="0"/>
                <a:buChar char="•"/>
              </a:pPr>
              <a:r>
                <a:rPr kumimoji="1" lang="zh-CN" altLang="zh-CN" sz="2400" dirty="0">
                  <a:solidFill>
                    <a:schemeClr val="bg1"/>
                  </a:solidFill>
                  <a:latin typeface="微软雅黑" pitchFamily="34" charset="-122"/>
                  <a:ea typeface="微软雅黑" pitchFamily="34" charset="-122"/>
                </a:rPr>
                <a:t>由统一规格教育向差异性教育转变</a:t>
              </a:r>
              <a:endParaRPr kumimoji="1" lang="zh-CN" altLang="zh-CN" sz="2400" dirty="0">
                <a:solidFill>
                  <a:schemeClr val="bg1"/>
                </a:solidFill>
                <a:latin typeface="微软雅黑" pitchFamily="34" charset="-122"/>
                <a:ea typeface="微软雅黑" pitchFamily="34" charset="-122"/>
              </a:endParaRPr>
            </a:p>
          </p:txBody>
        </p:sp>
      </p:grpSp>
      <p:grpSp>
        <p:nvGrpSpPr>
          <p:cNvPr id="48135" name="组合 40"/>
          <p:cNvGrpSpPr>
            <a:grpSpLocks/>
          </p:cNvGrpSpPr>
          <p:nvPr/>
        </p:nvGrpSpPr>
        <p:grpSpPr bwMode="auto">
          <a:xfrm>
            <a:off x="11480800" y="479425"/>
            <a:ext cx="333375" cy="333375"/>
            <a:chOff x="0" y="0"/>
            <a:chExt cx="449943" cy="449943"/>
          </a:xfrm>
        </p:grpSpPr>
        <p:sp>
          <p:nvSpPr>
            <p:cNvPr id="48159" name="椭圆 41"/>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8160" name="等腰三角形 42"/>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36" name="文本框 41"/>
          <p:cNvSpPr txBox="1">
            <a:spLocks noChangeArrowheads="1"/>
          </p:cNvSpPr>
          <p:nvPr/>
        </p:nvSpPr>
        <p:spPr bwMode="auto">
          <a:xfrm>
            <a:off x="925512" y="1700212"/>
            <a:ext cx="7189788" cy="584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zh-CN" altLang="zh-CN" sz="3200" b="1" dirty="0">
                <a:solidFill>
                  <a:srgbClr val="595959"/>
                </a:solidFill>
                <a:latin typeface="微软雅黑" pitchFamily="34" charset="-122"/>
                <a:ea typeface="微软雅黑" pitchFamily="34" charset="-122"/>
              </a:rPr>
              <a:t>四）教学策略需要改变 </a:t>
            </a:r>
            <a:endParaRPr lang="en-US" altLang="zh-CN" sz="3200" b="1" dirty="0">
              <a:solidFill>
                <a:srgbClr val="595959"/>
              </a:solidFill>
              <a:latin typeface="微软雅黑" pitchFamily="34" charset="-122"/>
              <a:ea typeface="微软雅黑" pitchFamily="34" charset="-122"/>
              <a:cs typeface="微软雅黑" pitchFamily="34" charset="-122"/>
              <a:sym typeface="Arial" pitchFamily="34" charset="0"/>
            </a:endParaRPr>
          </a:p>
        </p:txBody>
      </p:sp>
    </p:spTree>
    <p:extLst>
      <p:ext uri="{BB962C8B-B14F-4D97-AF65-F5344CB8AC3E}">
        <p14:creationId xmlns:p14="http://schemas.microsoft.com/office/powerpoint/2010/main" val="217727298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nodeType="afterEffect">
                                  <p:stCondLst>
                                    <p:cond delay="0"/>
                                  </p:stCondLst>
                                  <p:childTnLst>
                                    <p:set>
                                      <p:cBhvr>
                                        <p:cTn id="6" dur="1" fill="hold">
                                          <p:stCondLst>
                                            <p:cond delay="0"/>
                                          </p:stCondLst>
                                        </p:cTn>
                                        <p:tgtEl>
                                          <p:spTgt spid="49"/>
                                        </p:tgtEl>
                                        <p:attrNameLst>
                                          <p:attrName>style.visibility</p:attrName>
                                        </p:attrNameLst>
                                      </p:cBhvr>
                                      <p:to>
                                        <p:strVal val="visible"/>
                                      </p:to>
                                    </p:set>
                                    <p:animEffect transition="in" filter="dissolve">
                                      <p:cBhvr>
                                        <p:cTn id="7" dur="500"/>
                                        <p:tgtEl>
                                          <p:spTgt spid="4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平行四边形 1"/>
          <p:cNvSpPr>
            <a:spLocks noChangeArrowheads="1"/>
          </p:cNvSpPr>
          <p:nvPr/>
        </p:nvSpPr>
        <p:spPr bwMode="auto">
          <a:xfrm>
            <a:off x="0" y="0"/>
            <a:ext cx="12192000" cy="6858000"/>
          </a:xfrm>
          <a:prstGeom prst="parallelogram">
            <a:avLst>
              <a:gd name="adj" fmla="val 0"/>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3" name="等腰三角形 4"/>
          <p:cNvSpPr>
            <a:spLocks noChangeArrowheads="1"/>
          </p:cNvSpPr>
          <p:nvPr/>
        </p:nvSpPr>
        <p:spPr bwMode="auto">
          <a:xfrm>
            <a:off x="3175000" y="0"/>
            <a:ext cx="3540125" cy="6858000"/>
          </a:xfrm>
          <a:custGeom>
            <a:avLst/>
            <a:gdLst>
              <a:gd name="T0" fmla="*/ 818343 w 3540538"/>
              <a:gd name="T1" fmla="*/ 6858000 h 6858000"/>
              <a:gd name="T2" fmla="*/ 3537234 w 3540538"/>
              <a:gd name="T3" fmla="*/ 0 h 6858000"/>
              <a:gd name="T4" fmla="*/ 1688391 w 3540538"/>
              <a:gd name="T5" fmla="*/ 6858000 h 6858000"/>
              <a:gd name="T6" fmla="*/ 818343 w 3540538"/>
              <a:gd name="T7" fmla="*/ 6858000 h 68580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3540538" h="6858000">
                <a:moveTo>
                  <a:pt x="819108" y="6858000"/>
                </a:moveTo>
                <a:cubicBezTo>
                  <a:pt x="-910511" y="4789714"/>
                  <a:pt x="146615" y="2503714"/>
                  <a:pt x="3540538" y="0"/>
                </a:cubicBezTo>
                <a:cubicBezTo>
                  <a:pt x="-859709" y="3490687"/>
                  <a:pt x="386102" y="5515430"/>
                  <a:pt x="1689967" y="6858000"/>
                </a:cubicBezTo>
                <a:lnTo>
                  <a:pt x="819108" y="6858000"/>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zh-CN" altLang="en-US"/>
          </a:p>
        </p:txBody>
      </p:sp>
      <p:sp>
        <p:nvSpPr>
          <p:cNvPr id="4" name="文本框 6"/>
          <p:cNvSpPr txBox="1">
            <a:spLocks noChangeArrowheads="1"/>
          </p:cNvSpPr>
          <p:nvPr/>
        </p:nvSpPr>
        <p:spPr bwMode="auto">
          <a:xfrm>
            <a:off x="4486275" y="2768600"/>
            <a:ext cx="3877985" cy="120032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zh-CN" altLang="en-US" sz="7200" b="1" dirty="0" smtClean="0">
                <a:solidFill>
                  <a:srgbClr val="FFFFFF"/>
                </a:solidFill>
                <a:latin typeface="微软雅黑" pitchFamily="34" charset="-122"/>
                <a:ea typeface="微软雅黑" pitchFamily="34" charset="-122"/>
              </a:rPr>
              <a:t>本章结束</a:t>
            </a:r>
            <a:endParaRPr lang="zh-CN" altLang="en-US" sz="7200" b="1" dirty="0">
              <a:solidFill>
                <a:srgbClr val="FFFFFF"/>
              </a:solidFill>
              <a:latin typeface="微软雅黑" pitchFamily="34" charset="-122"/>
              <a:ea typeface="微软雅黑" pitchFamily="34" charset="-122"/>
            </a:endParaRPr>
          </a:p>
        </p:txBody>
      </p:sp>
    </p:spTree>
    <p:extLst>
      <p:ext uri="{BB962C8B-B14F-4D97-AF65-F5344CB8AC3E}">
        <p14:creationId xmlns:p14="http://schemas.microsoft.com/office/powerpoint/2010/main" val="181151164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矩形 7"/>
          <p:cNvSpPr/>
          <p:nvPr/>
        </p:nvSpPr>
        <p:spPr bwMode="auto">
          <a:xfrm>
            <a:off x="817563" y="3251200"/>
            <a:ext cx="10663237" cy="2489200"/>
          </a:xfrm>
          <a:prstGeom prst="rect">
            <a:avLst/>
          </a:prstGeom>
          <a:solidFill>
            <a:srgbClr val="008BBC"/>
          </a:solidFill>
          <a:ln w="9525" cap="flat" cmpd="sng" algn="ctr">
            <a:noFill/>
            <a:prstDash val="solid"/>
            <a:round/>
            <a:headEnd type="none" w="med" len="med"/>
            <a:tailEnd type="none" w="med" len="med"/>
          </a:ln>
        </p:spPr>
        <p:txBody>
          <a:bodyPr vert="horz" wrap="square" lIns="91440" tIns="45720" rIns="91440" bIns="45720" numCol="1" rtlCol="0" anchor="t" anchorCtr="0" compatLnSpc="1"/>
          <a:lstStyle/>
          <a:p>
            <a:pPr marL="0" marR="0" indent="0" algn="l" defTabSz="914400" rtl="0" eaLnBrk="0" fontAlgn="base" latinLnBrk="0" hangingPunct="0">
              <a:lnSpc>
                <a:spcPct val="100000"/>
              </a:lnSpc>
              <a:spcBef>
                <a:spcPct val="0"/>
              </a:spcBef>
              <a:spcAft>
                <a:spcPct val="0"/>
              </a:spcAft>
              <a:buClrTx/>
              <a:buSzTx/>
              <a:buFont typeface="Arial" pitchFamily="34" charset="0"/>
              <a:buNone/>
            </a:pPr>
            <a:endParaRPr kumimoji="0" lang="zh-CN" altLang="en-US" sz="1800" b="0" i="0" u="none" strike="noStrike" cap="none" normalizeH="0" baseline="0" smtClean="0">
              <a:ln>
                <a:noFill/>
              </a:ln>
              <a:solidFill>
                <a:schemeClr val="tx1"/>
              </a:solidFill>
              <a:effectLst/>
              <a:latin typeface="Calibri" pitchFamily="34" charset="0"/>
              <a:ea typeface="宋体" pitchFamily="2" charset="-122"/>
            </a:endParaRPr>
          </a:p>
        </p:txBody>
      </p:sp>
      <p:sp>
        <p:nvSpPr>
          <p:cNvPr id="40962"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3"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4"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1</a:t>
            </a:r>
            <a:endParaRPr lang="zh-CN" altLang="en-US" sz="2800" b="1">
              <a:solidFill>
                <a:srgbClr val="FFFFFF"/>
              </a:solidFill>
              <a:latin typeface="微软雅黑" pitchFamily="34" charset="-122"/>
              <a:ea typeface="微软雅黑" pitchFamily="34" charset="-122"/>
            </a:endParaRPr>
          </a:p>
        </p:txBody>
      </p:sp>
      <p:sp>
        <p:nvSpPr>
          <p:cNvPr id="40965"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课程概述</a:t>
            </a:r>
          </a:p>
        </p:txBody>
      </p:sp>
      <p:sp>
        <p:nvSpPr>
          <p:cNvPr id="40989" name="TextBox 13"/>
          <p:cNvSpPr txBox="1">
            <a:spLocks noChangeArrowheads="1"/>
          </p:cNvSpPr>
          <p:nvPr/>
        </p:nvSpPr>
        <p:spPr bwMode="auto">
          <a:xfrm>
            <a:off x="1322387" y="4211470"/>
            <a:ext cx="9936991" cy="9479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en-US" altLang="zh-CN" sz="2800" dirty="0">
                <a:solidFill>
                  <a:srgbClr val="FFFFFF"/>
                </a:solidFill>
                <a:latin typeface="微软雅黑" pitchFamily="34" charset="-122"/>
                <a:ea typeface="微软雅黑" pitchFamily="34" charset="-122"/>
                <a:sym typeface="Arial" pitchFamily="34" charset="0"/>
              </a:rPr>
              <a:t>1.</a:t>
            </a:r>
            <a:r>
              <a:rPr lang="zh-CN" altLang="en-US" sz="2800" dirty="0">
                <a:solidFill>
                  <a:srgbClr val="FFFFFF"/>
                </a:solidFill>
                <a:latin typeface="微软雅黑" pitchFamily="34" charset="-122"/>
                <a:ea typeface="微软雅黑" pitchFamily="34" charset="-122"/>
                <a:sym typeface="Arial" pitchFamily="34" charset="0"/>
              </a:rPr>
              <a:t>学科课程</a:t>
            </a:r>
            <a:endParaRPr lang="en-US" altLang="zh-CN" sz="2800" dirty="0">
              <a:solidFill>
                <a:srgbClr val="FFFFFF"/>
              </a:solidFill>
              <a:latin typeface="微软雅黑" pitchFamily="34" charset="-122"/>
              <a:ea typeface="微软雅黑" pitchFamily="34" charset="-122"/>
              <a:sym typeface="Arial" pitchFamily="34" charset="0"/>
            </a:endParaRPr>
          </a:p>
          <a:p>
            <a:pPr eaLnBrk="1" hangingPunct="1">
              <a:spcBef>
                <a:spcPct val="20000"/>
              </a:spcBef>
              <a:buFont typeface="Arial" pitchFamily="34" charset="0"/>
              <a:buNone/>
            </a:pPr>
            <a:r>
              <a:rPr lang="zh-CN" altLang="zh-CN" sz="2800" dirty="0">
                <a:solidFill>
                  <a:srgbClr val="FFFFFF"/>
                </a:solidFill>
                <a:latin typeface="微软雅黑" pitchFamily="34" charset="-122"/>
                <a:ea typeface="微软雅黑" pitchFamily="34" charset="-122"/>
                <a:sym typeface="Arial" pitchFamily="34" charset="0"/>
              </a:rPr>
              <a:t>2</a:t>
            </a:r>
            <a:r>
              <a:rPr lang="en-US" altLang="zh-CN" sz="2800" dirty="0">
                <a:solidFill>
                  <a:srgbClr val="FFFFFF"/>
                </a:solidFill>
                <a:latin typeface="微软雅黑" pitchFamily="34" charset="-122"/>
                <a:ea typeface="微软雅黑" pitchFamily="34" charset="-122"/>
                <a:sym typeface="Arial" pitchFamily="34" charset="0"/>
              </a:rPr>
              <a:t>.</a:t>
            </a:r>
            <a:r>
              <a:rPr lang="zh-CN" altLang="en-US" sz="2800" dirty="0">
                <a:solidFill>
                  <a:srgbClr val="FFFFFF"/>
                </a:solidFill>
                <a:latin typeface="微软雅黑" pitchFamily="34" charset="-122"/>
                <a:ea typeface="微软雅黑" pitchFamily="34" charset="-122"/>
                <a:sym typeface="Arial" pitchFamily="34" charset="0"/>
              </a:rPr>
              <a:t>活动课程</a:t>
            </a:r>
            <a:endParaRPr lang="en-US" altLang="zh-CN" sz="2800" dirty="0">
              <a:solidFill>
                <a:srgbClr val="FFFFFF"/>
              </a:solidFill>
              <a:latin typeface="微软雅黑" pitchFamily="34" charset="-122"/>
              <a:ea typeface="微软雅黑" pitchFamily="34" charset="-122"/>
              <a:sym typeface="Arial" pitchFamily="34" charset="0"/>
            </a:endParaRPr>
          </a:p>
        </p:txBody>
      </p:sp>
      <p:sp>
        <p:nvSpPr>
          <p:cNvPr id="40990" name="TextBox 13"/>
          <p:cNvSpPr txBox="1">
            <a:spLocks noChangeArrowheads="1"/>
          </p:cNvSpPr>
          <p:nvPr/>
        </p:nvSpPr>
        <p:spPr bwMode="auto">
          <a:xfrm>
            <a:off x="1041401" y="3466643"/>
            <a:ext cx="10096500" cy="430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algn="just" eaLnBrk="1" hangingPunct="1">
              <a:spcBef>
                <a:spcPct val="20000"/>
              </a:spcBef>
              <a:buFont typeface="Arial" pitchFamily="34" charset="0"/>
              <a:buNone/>
            </a:pPr>
            <a:r>
              <a:rPr kumimoji="1" lang="en-US" altLang="zh-CN" sz="2800" dirty="0">
                <a:solidFill>
                  <a:srgbClr val="FFFFFF"/>
                </a:solidFill>
                <a:latin typeface="微软雅黑" pitchFamily="34" charset="-122"/>
                <a:ea typeface="微软雅黑" pitchFamily="34" charset="-122"/>
              </a:rPr>
              <a:t>(</a:t>
            </a:r>
            <a:r>
              <a:rPr kumimoji="1" lang="zh-CN" altLang="en-US" sz="2800" dirty="0">
                <a:solidFill>
                  <a:srgbClr val="FFFFFF"/>
                </a:solidFill>
                <a:latin typeface="微软雅黑" pitchFamily="34" charset="-122"/>
                <a:ea typeface="微软雅黑" pitchFamily="34" charset="-122"/>
              </a:rPr>
              <a:t>一</a:t>
            </a:r>
            <a:r>
              <a:rPr kumimoji="1" lang="en-US" altLang="zh-CN" sz="2800" dirty="0">
                <a:solidFill>
                  <a:srgbClr val="FFFFFF"/>
                </a:solidFill>
                <a:latin typeface="微软雅黑" pitchFamily="34" charset="-122"/>
                <a:ea typeface="微软雅黑" pitchFamily="34" charset="-122"/>
              </a:rPr>
              <a:t>)</a:t>
            </a:r>
            <a:r>
              <a:rPr kumimoji="1" lang="zh-CN" altLang="zh-CN" sz="2800" dirty="0">
                <a:solidFill>
                  <a:srgbClr val="FFFFFF"/>
                </a:solidFill>
                <a:latin typeface="微软雅黑" pitchFamily="34" charset="-122"/>
                <a:ea typeface="微软雅黑" pitchFamily="34" charset="-122"/>
              </a:rPr>
              <a:t>从课程内容所固有的属性可将课程分为学科课程与活动课程 </a:t>
            </a:r>
            <a:endParaRPr lang="en-US" altLang="zh-CN" sz="2800" dirty="0">
              <a:solidFill>
                <a:srgbClr val="FFFFFF"/>
              </a:solidFill>
              <a:latin typeface="微软雅黑" pitchFamily="34" charset="-122"/>
              <a:ea typeface="微软雅黑" pitchFamily="34" charset="-122"/>
              <a:cs typeface="微软雅黑" pitchFamily="34" charset="-122"/>
              <a:sym typeface="Arial" pitchFamily="34" charset="0"/>
            </a:endParaRPr>
          </a:p>
        </p:txBody>
      </p:sp>
      <p:grpSp>
        <p:nvGrpSpPr>
          <p:cNvPr id="40968" name="组合 23"/>
          <p:cNvGrpSpPr>
            <a:grpSpLocks/>
          </p:cNvGrpSpPr>
          <p:nvPr/>
        </p:nvGrpSpPr>
        <p:grpSpPr bwMode="auto">
          <a:xfrm>
            <a:off x="11480800" y="479425"/>
            <a:ext cx="333375" cy="333375"/>
            <a:chOff x="0" y="0"/>
            <a:chExt cx="449943" cy="449943"/>
          </a:xfrm>
        </p:grpSpPr>
        <p:sp>
          <p:nvSpPr>
            <p:cNvPr id="40986" name="椭圆 24"/>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0987" name="等腰三角形 25"/>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2" name="文本框 1"/>
          <p:cNvSpPr txBox="1">
            <a:spLocks noChangeArrowheads="1"/>
          </p:cNvSpPr>
          <p:nvPr/>
        </p:nvSpPr>
        <p:spPr bwMode="auto">
          <a:xfrm>
            <a:off x="939800" y="1282700"/>
            <a:ext cx="10439400" cy="16619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nSpc>
                <a:spcPct val="150000"/>
              </a:lnSpc>
            </a:pPr>
            <a:r>
              <a:rPr lang="zh-CN" altLang="zh-CN" sz="2800" dirty="0">
                <a:solidFill>
                  <a:srgbClr val="2E75B6"/>
                </a:solidFill>
                <a:latin typeface="微软雅黑" pitchFamily="34" charset="-122"/>
                <a:ea typeface="微软雅黑" pitchFamily="34" charset="-122"/>
              </a:rPr>
              <a:t>课程类型</a:t>
            </a:r>
            <a:endParaRPr lang="en-US" altLang="zh-CN" sz="2800" dirty="0">
              <a:solidFill>
                <a:srgbClr val="2E75B6"/>
              </a:solidFill>
              <a:latin typeface="微软雅黑" pitchFamily="34" charset="-122"/>
              <a:ea typeface="微软雅黑" pitchFamily="34" charset="-122"/>
            </a:endParaRPr>
          </a:p>
          <a:p>
            <a:pPr>
              <a:lnSpc>
                <a:spcPct val="150000"/>
              </a:lnSpc>
            </a:pPr>
            <a:r>
              <a:rPr lang="zh-CN" altLang="zh-CN" sz="2000" dirty="0">
                <a:solidFill>
                  <a:srgbClr val="595959"/>
                </a:solidFill>
                <a:latin typeface="微软雅黑" pitchFamily="34" charset="-122"/>
                <a:ea typeface="微软雅黑" pitchFamily="34" charset="-122"/>
              </a:rPr>
              <a:t>课程类型又称课程种类，是按照课程设计的不同性质和特点形成的课程类别。每种类型的课程都受一定的课程设计思想的影响</a:t>
            </a:r>
            <a:r>
              <a:rPr lang="zh-CN" altLang="zh-CN" sz="2000" dirty="0" smtClean="0">
                <a:solidFill>
                  <a:srgbClr val="595959"/>
                </a:solidFill>
                <a:latin typeface="微软雅黑" pitchFamily="34" charset="-122"/>
                <a:ea typeface="微软雅黑" pitchFamily="34" charset="-122"/>
              </a:rPr>
              <a:t>。</a:t>
            </a:r>
            <a:endParaRPr kumimoji="1" lang="zh-CN" altLang="en-US" sz="2400" dirty="0">
              <a:solidFill>
                <a:srgbClr val="595959"/>
              </a:solidFill>
              <a:latin typeface="微软雅黑" pitchFamily="34" charset="-122"/>
              <a:ea typeface="微软雅黑" pitchFamily="34" charset="-122"/>
            </a:endParaRPr>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矩形 7"/>
          <p:cNvSpPr/>
          <p:nvPr/>
        </p:nvSpPr>
        <p:spPr bwMode="auto">
          <a:xfrm>
            <a:off x="817563" y="3251200"/>
            <a:ext cx="10663237" cy="2489200"/>
          </a:xfrm>
          <a:prstGeom prst="rect">
            <a:avLst/>
          </a:prstGeom>
          <a:solidFill>
            <a:schemeClr val="accent1">
              <a:lumMod val="75000"/>
            </a:schemeClr>
          </a:solidFill>
          <a:ln w="9525" cap="flat" cmpd="sng" algn="ctr">
            <a:noFill/>
            <a:prstDash val="solid"/>
            <a:round/>
            <a:headEnd type="none" w="med" len="med"/>
            <a:tailEnd type="none" w="med" len="med"/>
          </a:ln>
        </p:spPr>
        <p:txBody>
          <a:bodyPr vert="horz" wrap="square" lIns="91440" tIns="45720" rIns="91440" bIns="45720" numCol="1" rtlCol="0" anchor="t" anchorCtr="0" compatLnSpc="1"/>
          <a:lstStyle/>
          <a:p>
            <a:pPr marL="0" marR="0" indent="0" algn="l" defTabSz="914400" rtl="0" eaLnBrk="0" fontAlgn="base" latinLnBrk="0" hangingPunct="0">
              <a:lnSpc>
                <a:spcPct val="100000"/>
              </a:lnSpc>
              <a:spcBef>
                <a:spcPct val="0"/>
              </a:spcBef>
              <a:spcAft>
                <a:spcPct val="0"/>
              </a:spcAft>
              <a:buClrTx/>
              <a:buSzTx/>
              <a:buFont typeface="Arial" pitchFamily="34" charset="0"/>
              <a:buNone/>
            </a:pPr>
            <a:endParaRPr kumimoji="0" lang="zh-CN" altLang="en-US" sz="1800" b="0" i="0" u="none" strike="noStrike" cap="none" normalizeH="0" baseline="0" smtClean="0">
              <a:ln>
                <a:noFill/>
              </a:ln>
              <a:solidFill>
                <a:schemeClr val="tx1"/>
              </a:solidFill>
              <a:effectLst/>
              <a:latin typeface="Calibri" pitchFamily="34" charset="0"/>
              <a:ea typeface="宋体" pitchFamily="2" charset="-122"/>
            </a:endParaRPr>
          </a:p>
        </p:txBody>
      </p:sp>
      <p:sp>
        <p:nvSpPr>
          <p:cNvPr id="40962"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3"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4"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1</a:t>
            </a:r>
            <a:endParaRPr lang="zh-CN" altLang="en-US" sz="2800" b="1">
              <a:solidFill>
                <a:srgbClr val="FFFFFF"/>
              </a:solidFill>
              <a:latin typeface="微软雅黑" pitchFamily="34" charset="-122"/>
              <a:ea typeface="微软雅黑" pitchFamily="34" charset="-122"/>
            </a:endParaRPr>
          </a:p>
        </p:txBody>
      </p:sp>
      <p:sp>
        <p:nvSpPr>
          <p:cNvPr id="40965"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课程概述</a:t>
            </a:r>
          </a:p>
        </p:txBody>
      </p:sp>
      <p:sp>
        <p:nvSpPr>
          <p:cNvPr id="40989" name="TextBox 13"/>
          <p:cNvSpPr txBox="1">
            <a:spLocks noChangeArrowheads="1"/>
          </p:cNvSpPr>
          <p:nvPr/>
        </p:nvSpPr>
        <p:spPr bwMode="auto">
          <a:xfrm>
            <a:off x="1322387" y="4211470"/>
            <a:ext cx="9936991" cy="9479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en-US" altLang="zh-CN" sz="2800" dirty="0">
                <a:solidFill>
                  <a:srgbClr val="FFFFFF"/>
                </a:solidFill>
                <a:latin typeface="Arial" pitchFamily="34" charset="0"/>
                <a:ea typeface="微软雅黑" pitchFamily="34" charset="-122"/>
                <a:sym typeface="Arial" pitchFamily="34" charset="0"/>
              </a:rPr>
              <a:t>1.</a:t>
            </a:r>
            <a:r>
              <a:rPr lang="zh-CN" altLang="en-US" sz="2800" dirty="0">
                <a:solidFill>
                  <a:srgbClr val="FFFFFF"/>
                </a:solidFill>
                <a:latin typeface="Arial" pitchFamily="34" charset="0"/>
                <a:ea typeface="微软雅黑" pitchFamily="34" charset="-122"/>
                <a:sym typeface="Arial" pitchFamily="34" charset="0"/>
              </a:rPr>
              <a:t>分科课程</a:t>
            </a:r>
            <a:endParaRPr lang="en-US" altLang="zh-CN" sz="2800" dirty="0">
              <a:solidFill>
                <a:srgbClr val="FFFFFF"/>
              </a:solidFill>
              <a:latin typeface="Arial" pitchFamily="34" charset="0"/>
              <a:ea typeface="微软雅黑" pitchFamily="34" charset="-122"/>
              <a:sym typeface="Arial" pitchFamily="34" charset="0"/>
            </a:endParaRPr>
          </a:p>
          <a:p>
            <a:pPr eaLnBrk="1" hangingPunct="1">
              <a:spcBef>
                <a:spcPct val="20000"/>
              </a:spcBef>
              <a:buFont typeface="Arial" pitchFamily="34" charset="0"/>
              <a:buNone/>
            </a:pPr>
            <a:r>
              <a:rPr lang="zh-CN" altLang="zh-CN" sz="2800" dirty="0">
                <a:solidFill>
                  <a:srgbClr val="FFFFFF"/>
                </a:solidFill>
                <a:latin typeface="Arial" pitchFamily="34" charset="0"/>
                <a:ea typeface="微软雅黑" pitchFamily="34" charset="-122"/>
                <a:sym typeface="Arial" pitchFamily="34" charset="0"/>
              </a:rPr>
              <a:t>2</a:t>
            </a:r>
            <a:r>
              <a:rPr lang="en-US" altLang="zh-CN" sz="2800" dirty="0">
                <a:solidFill>
                  <a:srgbClr val="FFFFFF"/>
                </a:solidFill>
                <a:latin typeface="Arial" pitchFamily="34" charset="0"/>
                <a:ea typeface="微软雅黑" pitchFamily="34" charset="-122"/>
                <a:sym typeface="Arial" pitchFamily="34" charset="0"/>
              </a:rPr>
              <a:t>.</a:t>
            </a:r>
            <a:r>
              <a:rPr lang="zh-CN" altLang="en-US" sz="2800" dirty="0">
                <a:solidFill>
                  <a:srgbClr val="FFFFFF"/>
                </a:solidFill>
                <a:latin typeface="Arial" pitchFamily="34" charset="0"/>
                <a:ea typeface="微软雅黑" pitchFamily="34" charset="-122"/>
                <a:sym typeface="Arial" pitchFamily="34" charset="0"/>
              </a:rPr>
              <a:t>综合课程</a:t>
            </a:r>
            <a:endParaRPr lang="en-US" altLang="zh-CN" sz="2800" dirty="0">
              <a:solidFill>
                <a:srgbClr val="FFFFFF"/>
              </a:solidFill>
              <a:latin typeface="Arial" pitchFamily="34" charset="0"/>
              <a:ea typeface="微软雅黑" pitchFamily="34" charset="-122"/>
              <a:sym typeface="Arial" pitchFamily="34" charset="0"/>
            </a:endParaRPr>
          </a:p>
        </p:txBody>
      </p:sp>
      <p:sp>
        <p:nvSpPr>
          <p:cNvPr id="40990" name="TextBox 13"/>
          <p:cNvSpPr txBox="1">
            <a:spLocks noChangeArrowheads="1"/>
          </p:cNvSpPr>
          <p:nvPr/>
        </p:nvSpPr>
        <p:spPr bwMode="auto">
          <a:xfrm>
            <a:off x="1041401" y="3466643"/>
            <a:ext cx="10096500" cy="430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en-US" altLang="zh-CN" sz="2800" dirty="0">
                <a:solidFill>
                  <a:srgbClr val="FFFFFF"/>
                </a:solidFill>
                <a:latin typeface="黑体" pitchFamily="49" charset="-122"/>
                <a:ea typeface="黑体" pitchFamily="49" charset="-122"/>
              </a:rPr>
              <a:t>(</a:t>
            </a:r>
            <a:r>
              <a:rPr kumimoji="1" lang="zh-CN" altLang="en-US" sz="2800" dirty="0">
                <a:solidFill>
                  <a:srgbClr val="FFFFFF"/>
                </a:solidFill>
                <a:latin typeface="黑体" pitchFamily="49" charset="-122"/>
                <a:ea typeface="黑体" pitchFamily="49" charset="-122"/>
              </a:rPr>
              <a:t>二</a:t>
            </a:r>
            <a:r>
              <a:rPr kumimoji="1" lang="en-US" altLang="zh-CN" sz="2800" dirty="0">
                <a:solidFill>
                  <a:srgbClr val="FFFFFF"/>
                </a:solidFill>
                <a:latin typeface="黑体" pitchFamily="49" charset="-122"/>
                <a:ea typeface="黑体" pitchFamily="49" charset="-122"/>
              </a:rPr>
              <a:t>)</a:t>
            </a:r>
            <a:r>
              <a:rPr kumimoji="1" lang="zh-CN" altLang="zh-CN" sz="2800" dirty="0">
                <a:solidFill>
                  <a:srgbClr val="FFFFFF"/>
                </a:solidFill>
                <a:latin typeface="黑体" pitchFamily="49" charset="-122"/>
                <a:ea typeface="黑体" pitchFamily="49" charset="-122"/>
              </a:rPr>
              <a:t>从课程内容的组织方式可将课程分为分科课程与综合课程 </a:t>
            </a:r>
            <a:r>
              <a:rPr kumimoji="1" lang="en-US" altLang="zh-CN" sz="2800" dirty="0">
                <a:solidFill>
                  <a:srgbClr val="FFFFFF"/>
                </a:solidFill>
                <a:latin typeface="黑体" pitchFamily="49" charset="-122"/>
                <a:ea typeface="黑体" pitchFamily="49" charset="-122"/>
              </a:rPr>
              <a:t>   </a:t>
            </a:r>
            <a:endParaRPr lang="en-US" altLang="zh-CN" sz="2800" dirty="0">
              <a:solidFill>
                <a:srgbClr val="FFFFFF"/>
              </a:solidFill>
              <a:latin typeface="黑体" pitchFamily="49" charset="-122"/>
              <a:ea typeface="黑体" pitchFamily="49" charset="-122"/>
              <a:cs typeface="微软雅黑" pitchFamily="34" charset="-122"/>
              <a:sym typeface="Arial" pitchFamily="34" charset="0"/>
            </a:endParaRPr>
          </a:p>
        </p:txBody>
      </p:sp>
      <p:grpSp>
        <p:nvGrpSpPr>
          <p:cNvPr id="40968" name="组合 23"/>
          <p:cNvGrpSpPr>
            <a:grpSpLocks/>
          </p:cNvGrpSpPr>
          <p:nvPr/>
        </p:nvGrpSpPr>
        <p:grpSpPr bwMode="auto">
          <a:xfrm>
            <a:off x="11480800" y="479425"/>
            <a:ext cx="333375" cy="333375"/>
            <a:chOff x="0" y="0"/>
            <a:chExt cx="449943" cy="449943"/>
          </a:xfrm>
        </p:grpSpPr>
        <p:sp>
          <p:nvSpPr>
            <p:cNvPr id="40986" name="椭圆 24"/>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0987" name="等腰三角形 25"/>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2" name="文本框 1"/>
          <p:cNvSpPr txBox="1">
            <a:spLocks noChangeArrowheads="1"/>
          </p:cNvSpPr>
          <p:nvPr/>
        </p:nvSpPr>
        <p:spPr bwMode="auto">
          <a:xfrm>
            <a:off x="939800" y="1282700"/>
            <a:ext cx="10439400" cy="16619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nSpc>
                <a:spcPct val="150000"/>
              </a:lnSpc>
            </a:pPr>
            <a:r>
              <a:rPr lang="zh-CN" altLang="zh-CN" sz="2800" dirty="0">
                <a:solidFill>
                  <a:srgbClr val="2E75B6"/>
                </a:solidFill>
                <a:latin typeface="微软雅黑" pitchFamily="34" charset="-122"/>
                <a:ea typeface="微软雅黑" pitchFamily="34" charset="-122"/>
              </a:rPr>
              <a:t>课程类型</a:t>
            </a:r>
            <a:endParaRPr lang="en-US" altLang="zh-CN" sz="2800" dirty="0">
              <a:solidFill>
                <a:srgbClr val="2E75B6"/>
              </a:solidFill>
              <a:latin typeface="微软雅黑" pitchFamily="34" charset="-122"/>
              <a:ea typeface="微软雅黑" pitchFamily="34" charset="-122"/>
            </a:endParaRPr>
          </a:p>
          <a:p>
            <a:pPr>
              <a:lnSpc>
                <a:spcPct val="150000"/>
              </a:lnSpc>
            </a:pPr>
            <a:r>
              <a:rPr lang="zh-CN" altLang="zh-CN" sz="2000" dirty="0">
                <a:solidFill>
                  <a:srgbClr val="595959"/>
                </a:solidFill>
                <a:latin typeface="微软雅黑" pitchFamily="34" charset="-122"/>
                <a:ea typeface="微软雅黑" pitchFamily="34" charset="-122"/>
              </a:rPr>
              <a:t>课程类型又称课程种类，是按照课程设计的不同性质和特点形成的课程类别。每种类型的课程都受一定的课程设计思想的影响</a:t>
            </a:r>
            <a:r>
              <a:rPr lang="zh-CN" altLang="zh-CN" sz="2000" dirty="0" smtClean="0">
                <a:solidFill>
                  <a:srgbClr val="595959"/>
                </a:solidFill>
                <a:latin typeface="微软雅黑" pitchFamily="34" charset="-122"/>
                <a:ea typeface="微软雅黑" pitchFamily="34" charset="-122"/>
              </a:rPr>
              <a:t>。</a:t>
            </a:r>
            <a:endParaRPr kumimoji="1" lang="zh-CN" altLang="en-US" sz="2400" dirty="0">
              <a:solidFill>
                <a:srgbClr val="595959"/>
              </a:solidFill>
              <a:latin typeface="微软雅黑" pitchFamily="34" charset="-122"/>
              <a:ea typeface="微软雅黑" pitchFamily="34" charset="-122"/>
            </a:endParaRPr>
          </a:p>
        </p:txBody>
      </p:sp>
    </p:spTree>
    <p:extLst>
      <p:ext uri="{BB962C8B-B14F-4D97-AF65-F5344CB8AC3E}">
        <p14:creationId xmlns:p14="http://schemas.microsoft.com/office/powerpoint/2010/main" val="279498308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矩形 7"/>
          <p:cNvSpPr/>
          <p:nvPr/>
        </p:nvSpPr>
        <p:spPr bwMode="auto">
          <a:xfrm>
            <a:off x="817562" y="3101168"/>
            <a:ext cx="10663237" cy="3200400"/>
          </a:xfrm>
          <a:prstGeom prst="rect">
            <a:avLst/>
          </a:prstGeom>
          <a:solidFill>
            <a:srgbClr val="008BBC"/>
          </a:solidFill>
          <a:ln w="9525" cap="flat" cmpd="sng" algn="ctr">
            <a:noFill/>
            <a:prstDash val="solid"/>
            <a:round/>
            <a:headEnd type="none" w="med" len="med"/>
            <a:tailEnd type="none" w="med" len="med"/>
          </a:ln>
        </p:spPr>
        <p:txBody>
          <a:bodyPr vert="horz" wrap="square" lIns="91440" tIns="45720" rIns="91440" bIns="45720" numCol="1" rtlCol="0" anchor="t" anchorCtr="0" compatLnSpc="1"/>
          <a:lstStyle/>
          <a:p>
            <a:pPr marL="0" marR="0" indent="0" algn="l" defTabSz="914400" rtl="0" eaLnBrk="0" fontAlgn="base" latinLnBrk="0" hangingPunct="0">
              <a:lnSpc>
                <a:spcPct val="100000"/>
              </a:lnSpc>
              <a:spcBef>
                <a:spcPct val="0"/>
              </a:spcBef>
              <a:spcAft>
                <a:spcPct val="0"/>
              </a:spcAft>
              <a:buClrTx/>
              <a:buSzTx/>
              <a:buFont typeface="Arial" pitchFamily="34" charset="0"/>
              <a:buNone/>
            </a:pPr>
            <a:endParaRPr kumimoji="0" lang="zh-CN" altLang="en-US" sz="1800" b="0" i="0" u="none" strike="noStrike" cap="none" normalizeH="0" baseline="0" smtClean="0">
              <a:ln>
                <a:noFill/>
              </a:ln>
              <a:solidFill>
                <a:schemeClr val="tx1"/>
              </a:solidFill>
              <a:effectLst/>
              <a:latin typeface="Calibri" pitchFamily="34" charset="0"/>
              <a:ea typeface="宋体" pitchFamily="2" charset="-122"/>
            </a:endParaRPr>
          </a:p>
        </p:txBody>
      </p:sp>
      <p:sp>
        <p:nvSpPr>
          <p:cNvPr id="40962"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3"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4"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1</a:t>
            </a:r>
            <a:endParaRPr lang="zh-CN" altLang="en-US" sz="2800" b="1">
              <a:solidFill>
                <a:srgbClr val="FFFFFF"/>
              </a:solidFill>
              <a:latin typeface="微软雅黑" pitchFamily="34" charset="-122"/>
              <a:ea typeface="微软雅黑" pitchFamily="34" charset="-122"/>
            </a:endParaRPr>
          </a:p>
        </p:txBody>
      </p:sp>
      <p:sp>
        <p:nvSpPr>
          <p:cNvPr id="40965"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课程概述</a:t>
            </a:r>
          </a:p>
        </p:txBody>
      </p:sp>
      <p:sp>
        <p:nvSpPr>
          <p:cNvPr id="40989" name="TextBox 13"/>
          <p:cNvSpPr txBox="1">
            <a:spLocks noChangeArrowheads="1"/>
          </p:cNvSpPr>
          <p:nvPr/>
        </p:nvSpPr>
        <p:spPr bwMode="auto">
          <a:xfrm>
            <a:off x="1322386" y="4551336"/>
            <a:ext cx="9936991" cy="9479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en-US" altLang="zh-CN" sz="2800" dirty="0">
                <a:solidFill>
                  <a:srgbClr val="FFFFFF"/>
                </a:solidFill>
                <a:latin typeface="Arial" pitchFamily="34" charset="0"/>
                <a:ea typeface="微软雅黑" pitchFamily="34" charset="-122"/>
                <a:sym typeface="Arial" pitchFamily="34" charset="0"/>
              </a:rPr>
              <a:t>1.</a:t>
            </a:r>
            <a:r>
              <a:rPr lang="zh-CN" altLang="en-US" sz="2800" dirty="0">
                <a:solidFill>
                  <a:srgbClr val="FFFFFF"/>
                </a:solidFill>
                <a:latin typeface="Arial" pitchFamily="34" charset="0"/>
                <a:ea typeface="微软雅黑" pitchFamily="34" charset="-122"/>
                <a:sym typeface="Arial" pitchFamily="34" charset="0"/>
              </a:rPr>
              <a:t>显性课程</a:t>
            </a:r>
            <a:endParaRPr lang="en-US" altLang="zh-CN" sz="2800" dirty="0">
              <a:solidFill>
                <a:srgbClr val="FFFFFF"/>
              </a:solidFill>
              <a:latin typeface="Arial" pitchFamily="34" charset="0"/>
              <a:ea typeface="微软雅黑" pitchFamily="34" charset="-122"/>
              <a:sym typeface="Arial" pitchFamily="34" charset="0"/>
            </a:endParaRPr>
          </a:p>
          <a:p>
            <a:pPr eaLnBrk="1" hangingPunct="1">
              <a:spcBef>
                <a:spcPct val="20000"/>
              </a:spcBef>
              <a:buFont typeface="Arial" pitchFamily="34" charset="0"/>
              <a:buNone/>
            </a:pPr>
            <a:r>
              <a:rPr lang="zh-CN" altLang="zh-CN" sz="2800" dirty="0">
                <a:solidFill>
                  <a:srgbClr val="FFFFFF"/>
                </a:solidFill>
                <a:latin typeface="Arial" pitchFamily="34" charset="0"/>
                <a:ea typeface="微软雅黑" pitchFamily="34" charset="-122"/>
                <a:sym typeface="Arial" pitchFamily="34" charset="0"/>
              </a:rPr>
              <a:t>2</a:t>
            </a:r>
            <a:r>
              <a:rPr lang="en-US" altLang="zh-CN" sz="2800" dirty="0">
                <a:solidFill>
                  <a:srgbClr val="FFFFFF"/>
                </a:solidFill>
                <a:latin typeface="Arial" pitchFamily="34" charset="0"/>
                <a:ea typeface="微软雅黑" pitchFamily="34" charset="-122"/>
                <a:sym typeface="Arial" pitchFamily="34" charset="0"/>
              </a:rPr>
              <a:t>.</a:t>
            </a:r>
            <a:r>
              <a:rPr lang="zh-CN" altLang="en-US" sz="2800" dirty="0">
                <a:solidFill>
                  <a:srgbClr val="FFFFFF"/>
                </a:solidFill>
                <a:latin typeface="Arial" pitchFamily="34" charset="0"/>
                <a:ea typeface="微软雅黑" pitchFamily="34" charset="-122"/>
                <a:sym typeface="Arial" pitchFamily="34" charset="0"/>
              </a:rPr>
              <a:t>隐性课程</a:t>
            </a:r>
            <a:endParaRPr lang="en-US" altLang="zh-CN" sz="2800" dirty="0">
              <a:solidFill>
                <a:srgbClr val="FFFFFF"/>
              </a:solidFill>
              <a:latin typeface="Arial" pitchFamily="34" charset="0"/>
              <a:ea typeface="微软雅黑" pitchFamily="34" charset="-122"/>
              <a:sym typeface="Arial" pitchFamily="34" charset="0"/>
            </a:endParaRPr>
          </a:p>
        </p:txBody>
      </p:sp>
      <p:sp>
        <p:nvSpPr>
          <p:cNvPr id="40990" name="TextBox 13"/>
          <p:cNvSpPr txBox="1">
            <a:spLocks noChangeArrowheads="1"/>
          </p:cNvSpPr>
          <p:nvPr/>
        </p:nvSpPr>
        <p:spPr bwMode="auto">
          <a:xfrm>
            <a:off x="1041400" y="3316611"/>
            <a:ext cx="10096500" cy="8617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en-US" altLang="zh-CN" sz="2800" dirty="0">
                <a:solidFill>
                  <a:srgbClr val="FFFFFF"/>
                </a:solidFill>
                <a:latin typeface="黑体" pitchFamily="49" charset="-122"/>
                <a:ea typeface="黑体" pitchFamily="49" charset="-122"/>
              </a:rPr>
              <a:t>(</a:t>
            </a:r>
            <a:r>
              <a:rPr kumimoji="1" lang="zh-CN" altLang="en-US" sz="2800" dirty="0">
                <a:solidFill>
                  <a:srgbClr val="FFFFFF"/>
                </a:solidFill>
                <a:latin typeface="黑体" pitchFamily="49" charset="-122"/>
                <a:ea typeface="黑体" pitchFamily="49" charset="-122"/>
              </a:rPr>
              <a:t>三</a:t>
            </a:r>
            <a:r>
              <a:rPr kumimoji="1" lang="en-US" altLang="zh-CN" sz="2800" dirty="0">
                <a:solidFill>
                  <a:srgbClr val="FFFFFF"/>
                </a:solidFill>
                <a:latin typeface="黑体" pitchFamily="49" charset="-122"/>
                <a:ea typeface="黑体" pitchFamily="49" charset="-122"/>
              </a:rPr>
              <a:t>)</a:t>
            </a:r>
            <a:r>
              <a:rPr kumimoji="1" lang="zh-CN" altLang="zh-CN" sz="2800" dirty="0">
                <a:solidFill>
                  <a:srgbClr val="FFFFFF"/>
                </a:solidFill>
                <a:latin typeface="黑体" pitchFamily="49" charset="-122"/>
                <a:ea typeface="黑体" pitchFamily="49" charset="-122"/>
              </a:rPr>
              <a:t>从课程的表现形式或影响学生的方式将课程分为显性课程与隐性课程 </a:t>
            </a:r>
            <a:endParaRPr lang="en-US" altLang="zh-CN" sz="2800" dirty="0">
              <a:solidFill>
                <a:srgbClr val="FFFFFF"/>
              </a:solidFill>
              <a:latin typeface="黑体" pitchFamily="49" charset="-122"/>
              <a:ea typeface="黑体" pitchFamily="49" charset="-122"/>
              <a:cs typeface="微软雅黑" pitchFamily="34" charset="-122"/>
              <a:sym typeface="Arial" pitchFamily="34" charset="0"/>
            </a:endParaRPr>
          </a:p>
        </p:txBody>
      </p:sp>
      <p:grpSp>
        <p:nvGrpSpPr>
          <p:cNvPr id="40968" name="组合 23"/>
          <p:cNvGrpSpPr>
            <a:grpSpLocks/>
          </p:cNvGrpSpPr>
          <p:nvPr/>
        </p:nvGrpSpPr>
        <p:grpSpPr bwMode="auto">
          <a:xfrm>
            <a:off x="11480800" y="479425"/>
            <a:ext cx="333375" cy="333375"/>
            <a:chOff x="0" y="0"/>
            <a:chExt cx="449943" cy="449943"/>
          </a:xfrm>
        </p:grpSpPr>
        <p:sp>
          <p:nvSpPr>
            <p:cNvPr id="40986" name="椭圆 24"/>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0987" name="等腰三角形 25"/>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2" name="文本框 1"/>
          <p:cNvSpPr txBox="1">
            <a:spLocks noChangeArrowheads="1"/>
          </p:cNvSpPr>
          <p:nvPr/>
        </p:nvSpPr>
        <p:spPr bwMode="auto">
          <a:xfrm>
            <a:off x="939800" y="1282700"/>
            <a:ext cx="10439400" cy="16619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nSpc>
                <a:spcPct val="150000"/>
              </a:lnSpc>
            </a:pPr>
            <a:r>
              <a:rPr lang="zh-CN" altLang="zh-CN" sz="2800" dirty="0">
                <a:solidFill>
                  <a:srgbClr val="2E75B6"/>
                </a:solidFill>
                <a:latin typeface="微软雅黑" pitchFamily="34" charset="-122"/>
                <a:ea typeface="微软雅黑" pitchFamily="34" charset="-122"/>
              </a:rPr>
              <a:t>课程类型</a:t>
            </a:r>
            <a:endParaRPr lang="en-US" altLang="zh-CN" sz="2800" dirty="0">
              <a:solidFill>
                <a:srgbClr val="2E75B6"/>
              </a:solidFill>
              <a:latin typeface="微软雅黑" pitchFamily="34" charset="-122"/>
              <a:ea typeface="微软雅黑" pitchFamily="34" charset="-122"/>
            </a:endParaRPr>
          </a:p>
          <a:p>
            <a:pPr>
              <a:lnSpc>
                <a:spcPct val="150000"/>
              </a:lnSpc>
            </a:pPr>
            <a:r>
              <a:rPr lang="zh-CN" altLang="zh-CN" sz="2000" dirty="0">
                <a:solidFill>
                  <a:srgbClr val="595959"/>
                </a:solidFill>
                <a:latin typeface="微软雅黑" pitchFamily="34" charset="-122"/>
                <a:ea typeface="微软雅黑" pitchFamily="34" charset="-122"/>
              </a:rPr>
              <a:t>课程类型又称课程种类，是按照课程设计的不同性质和特点形成的课程类别。每种类型的课程都受一定的课程设计思想的影响</a:t>
            </a:r>
            <a:r>
              <a:rPr lang="zh-CN" altLang="zh-CN" sz="2000" dirty="0" smtClean="0">
                <a:solidFill>
                  <a:srgbClr val="595959"/>
                </a:solidFill>
                <a:latin typeface="微软雅黑" pitchFamily="34" charset="-122"/>
                <a:ea typeface="微软雅黑" pitchFamily="34" charset="-122"/>
              </a:rPr>
              <a:t>。</a:t>
            </a:r>
            <a:endParaRPr kumimoji="1" lang="zh-CN" altLang="en-US" sz="2400" dirty="0">
              <a:solidFill>
                <a:srgbClr val="595959"/>
              </a:solidFill>
              <a:latin typeface="微软雅黑" pitchFamily="34" charset="-122"/>
              <a:ea typeface="微软雅黑" pitchFamily="34" charset="-122"/>
            </a:endParaRPr>
          </a:p>
        </p:txBody>
      </p:sp>
    </p:spTree>
    <p:extLst>
      <p:ext uri="{BB962C8B-B14F-4D97-AF65-F5344CB8AC3E}">
        <p14:creationId xmlns:p14="http://schemas.microsoft.com/office/powerpoint/2010/main" val="340154297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矩形 7"/>
          <p:cNvSpPr/>
          <p:nvPr/>
        </p:nvSpPr>
        <p:spPr bwMode="auto">
          <a:xfrm>
            <a:off x="817563" y="3177368"/>
            <a:ext cx="10663237" cy="3022600"/>
          </a:xfrm>
          <a:prstGeom prst="rect">
            <a:avLst/>
          </a:prstGeom>
          <a:solidFill>
            <a:schemeClr val="accent1">
              <a:lumMod val="75000"/>
            </a:schemeClr>
          </a:solidFill>
          <a:ln w="9525" cap="flat" cmpd="sng" algn="ctr">
            <a:noFill/>
            <a:prstDash val="solid"/>
            <a:round/>
            <a:headEnd type="none" w="med" len="med"/>
            <a:tailEnd type="none" w="med" len="med"/>
          </a:ln>
        </p:spPr>
        <p:txBody>
          <a:bodyPr vert="horz" wrap="square" lIns="91440" tIns="45720" rIns="91440" bIns="45720" numCol="1" rtlCol="0" anchor="t" anchorCtr="0" compatLnSpc="1"/>
          <a:lstStyle/>
          <a:p>
            <a:pPr marL="0" marR="0" indent="0" algn="l" defTabSz="914400" rtl="0" eaLnBrk="0" fontAlgn="base" latinLnBrk="0" hangingPunct="0">
              <a:lnSpc>
                <a:spcPct val="100000"/>
              </a:lnSpc>
              <a:spcBef>
                <a:spcPct val="0"/>
              </a:spcBef>
              <a:spcAft>
                <a:spcPct val="0"/>
              </a:spcAft>
              <a:buClrTx/>
              <a:buSzTx/>
              <a:buFont typeface="Arial" pitchFamily="34" charset="0"/>
              <a:buNone/>
            </a:pPr>
            <a:endParaRPr kumimoji="0" lang="zh-CN" altLang="en-US" sz="1800" b="0" i="0" u="none" strike="noStrike" cap="none" normalizeH="0" baseline="0" smtClean="0">
              <a:ln>
                <a:noFill/>
              </a:ln>
              <a:solidFill>
                <a:schemeClr val="tx1"/>
              </a:solidFill>
              <a:effectLst/>
              <a:latin typeface="Calibri" pitchFamily="34" charset="0"/>
              <a:ea typeface="宋体" pitchFamily="2" charset="-122"/>
            </a:endParaRPr>
          </a:p>
        </p:txBody>
      </p:sp>
      <p:sp>
        <p:nvSpPr>
          <p:cNvPr id="40962"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3"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4"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1</a:t>
            </a:r>
            <a:endParaRPr lang="zh-CN" altLang="en-US" sz="2800" b="1">
              <a:solidFill>
                <a:srgbClr val="FFFFFF"/>
              </a:solidFill>
              <a:latin typeface="微软雅黑" pitchFamily="34" charset="-122"/>
              <a:ea typeface="微软雅黑" pitchFamily="34" charset="-122"/>
            </a:endParaRPr>
          </a:p>
        </p:txBody>
      </p:sp>
      <p:sp>
        <p:nvSpPr>
          <p:cNvPr id="40965"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课程概述</a:t>
            </a:r>
          </a:p>
        </p:txBody>
      </p:sp>
      <p:sp>
        <p:nvSpPr>
          <p:cNvPr id="40989" name="TextBox 13"/>
          <p:cNvSpPr txBox="1">
            <a:spLocks noChangeArrowheads="1"/>
          </p:cNvSpPr>
          <p:nvPr/>
        </p:nvSpPr>
        <p:spPr bwMode="auto">
          <a:xfrm>
            <a:off x="1322387" y="4614836"/>
            <a:ext cx="9936991" cy="9479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en-US" altLang="zh-CN" sz="2800" dirty="0">
                <a:solidFill>
                  <a:srgbClr val="FFFFFF"/>
                </a:solidFill>
                <a:latin typeface="Arial" pitchFamily="34" charset="0"/>
                <a:ea typeface="微软雅黑" pitchFamily="34" charset="-122"/>
                <a:sym typeface="Arial" pitchFamily="34" charset="0"/>
              </a:rPr>
              <a:t>1.</a:t>
            </a:r>
            <a:r>
              <a:rPr lang="zh-CN" altLang="en-US" sz="2800" dirty="0">
                <a:solidFill>
                  <a:srgbClr val="FFFFFF"/>
                </a:solidFill>
                <a:latin typeface="Arial" pitchFamily="34" charset="0"/>
                <a:ea typeface="微软雅黑" pitchFamily="34" charset="-122"/>
                <a:sym typeface="Arial" pitchFamily="34" charset="0"/>
              </a:rPr>
              <a:t>必修课程</a:t>
            </a:r>
            <a:endParaRPr lang="en-US" altLang="zh-CN" sz="2800" dirty="0">
              <a:solidFill>
                <a:srgbClr val="FFFFFF"/>
              </a:solidFill>
              <a:latin typeface="Arial" pitchFamily="34" charset="0"/>
              <a:ea typeface="微软雅黑" pitchFamily="34" charset="-122"/>
              <a:sym typeface="Arial" pitchFamily="34" charset="0"/>
            </a:endParaRPr>
          </a:p>
          <a:p>
            <a:pPr eaLnBrk="1" hangingPunct="1">
              <a:spcBef>
                <a:spcPct val="20000"/>
              </a:spcBef>
              <a:buFont typeface="Arial" pitchFamily="34" charset="0"/>
              <a:buNone/>
            </a:pPr>
            <a:r>
              <a:rPr lang="zh-CN" altLang="zh-CN" sz="2800" dirty="0">
                <a:solidFill>
                  <a:srgbClr val="FFFFFF"/>
                </a:solidFill>
                <a:latin typeface="Arial" pitchFamily="34" charset="0"/>
                <a:ea typeface="微软雅黑" pitchFamily="34" charset="-122"/>
                <a:sym typeface="Arial" pitchFamily="34" charset="0"/>
              </a:rPr>
              <a:t>2</a:t>
            </a:r>
            <a:r>
              <a:rPr lang="en-US" altLang="zh-CN" sz="2800" dirty="0">
                <a:solidFill>
                  <a:srgbClr val="FFFFFF"/>
                </a:solidFill>
                <a:latin typeface="Arial" pitchFamily="34" charset="0"/>
                <a:ea typeface="微软雅黑" pitchFamily="34" charset="-122"/>
                <a:sym typeface="Arial" pitchFamily="34" charset="0"/>
              </a:rPr>
              <a:t>.</a:t>
            </a:r>
            <a:r>
              <a:rPr lang="zh-CN" altLang="en-US" sz="2800" dirty="0">
                <a:solidFill>
                  <a:srgbClr val="FFFFFF"/>
                </a:solidFill>
                <a:latin typeface="Arial" pitchFamily="34" charset="0"/>
                <a:ea typeface="微软雅黑" pitchFamily="34" charset="-122"/>
                <a:sym typeface="Arial" pitchFamily="34" charset="0"/>
              </a:rPr>
              <a:t>选修课程</a:t>
            </a:r>
            <a:endParaRPr lang="en-US" altLang="zh-CN" sz="2800" dirty="0">
              <a:solidFill>
                <a:srgbClr val="FFFFFF"/>
              </a:solidFill>
              <a:latin typeface="Arial" pitchFamily="34" charset="0"/>
              <a:ea typeface="微软雅黑" pitchFamily="34" charset="-122"/>
              <a:sym typeface="Arial" pitchFamily="34" charset="0"/>
            </a:endParaRPr>
          </a:p>
        </p:txBody>
      </p:sp>
      <p:sp>
        <p:nvSpPr>
          <p:cNvPr id="40990" name="TextBox 13"/>
          <p:cNvSpPr txBox="1">
            <a:spLocks noChangeArrowheads="1"/>
          </p:cNvSpPr>
          <p:nvPr/>
        </p:nvSpPr>
        <p:spPr bwMode="auto">
          <a:xfrm>
            <a:off x="1041401" y="3392811"/>
            <a:ext cx="10096500" cy="8617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en-US" altLang="zh-CN" sz="2800" dirty="0">
                <a:solidFill>
                  <a:srgbClr val="FFFFFF"/>
                </a:solidFill>
                <a:latin typeface="黑体" pitchFamily="49" charset="-122"/>
                <a:ea typeface="黑体" pitchFamily="49" charset="-122"/>
              </a:rPr>
              <a:t>(</a:t>
            </a:r>
            <a:r>
              <a:rPr kumimoji="1" lang="zh-CN" altLang="en-US" sz="2800" dirty="0">
                <a:solidFill>
                  <a:srgbClr val="FFFFFF"/>
                </a:solidFill>
                <a:latin typeface="黑体" pitchFamily="49" charset="-122"/>
                <a:ea typeface="黑体" pitchFamily="49" charset="-122"/>
              </a:rPr>
              <a:t>四</a:t>
            </a:r>
            <a:r>
              <a:rPr kumimoji="1" lang="en-US" altLang="zh-CN" sz="2800" dirty="0">
                <a:solidFill>
                  <a:srgbClr val="FFFFFF"/>
                </a:solidFill>
                <a:latin typeface="黑体" pitchFamily="49" charset="-122"/>
                <a:ea typeface="黑体" pitchFamily="49" charset="-122"/>
              </a:rPr>
              <a:t>)</a:t>
            </a:r>
            <a:r>
              <a:rPr kumimoji="1" lang="zh-CN" altLang="zh-CN" sz="2800" dirty="0">
                <a:solidFill>
                  <a:srgbClr val="FFFFFF"/>
                </a:solidFill>
                <a:latin typeface="黑体" pitchFamily="49" charset="-122"/>
                <a:ea typeface="黑体" pitchFamily="49" charset="-122"/>
              </a:rPr>
              <a:t>从课程计划中对课程实施的要求将课程分为必修课程与选修课程 </a:t>
            </a:r>
            <a:endParaRPr lang="en-US" altLang="zh-CN" sz="2800" dirty="0">
              <a:solidFill>
                <a:srgbClr val="FFFFFF"/>
              </a:solidFill>
              <a:latin typeface="黑体" pitchFamily="49" charset="-122"/>
              <a:ea typeface="黑体" pitchFamily="49" charset="-122"/>
              <a:cs typeface="微软雅黑" pitchFamily="34" charset="-122"/>
              <a:sym typeface="Arial" pitchFamily="34" charset="0"/>
            </a:endParaRPr>
          </a:p>
        </p:txBody>
      </p:sp>
      <p:grpSp>
        <p:nvGrpSpPr>
          <p:cNvPr id="40968" name="组合 23"/>
          <p:cNvGrpSpPr>
            <a:grpSpLocks/>
          </p:cNvGrpSpPr>
          <p:nvPr/>
        </p:nvGrpSpPr>
        <p:grpSpPr bwMode="auto">
          <a:xfrm>
            <a:off x="11480800" y="479425"/>
            <a:ext cx="333375" cy="333375"/>
            <a:chOff x="0" y="0"/>
            <a:chExt cx="449943" cy="449943"/>
          </a:xfrm>
        </p:grpSpPr>
        <p:sp>
          <p:nvSpPr>
            <p:cNvPr id="40986" name="椭圆 24"/>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0987" name="等腰三角形 25"/>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2" name="文本框 1"/>
          <p:cNvSpPr txBox="1">
            <a:spLocks noChangeArrowheads="1"/>
          </p:cNvSpPr>
          <p:nvPr/>
        </p:nvSpPr>
        <p:spPr bwMode="auto">
          <a:xfrm>
            <a:off x="939800" y="1282700"/>
            <a:ext cx="10439400" cy="16619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nSpc>
                <a:spcPct val="150000"/>
              </a:lnSpc>
            </a:pPr>
            <a:r>
              <a:rPr lang="zh-CN" altLang="zh-CN" sz="2800" dirty="0">
                <a:solidFill>
                  <a:srgbClr val="2E75B6"/>
                </a:solidFill>
                <a:latin typeface="微软雅黑" pitchFamily="34" charset="-122"/>
                <a:ea typeface="微软雅黑" pitchFamily="34" charset="-122"/>
              </a:rPr>
              <a:t>课程类型</a:t>
            </a:r>
            <a:endParaRPr lang="en-US" altLang="zh-CN" sz="2800" dirty="0">
              <a:solidFill>
                <a:srgbClr val="2E75B6"/>
              </a:solidFill>
              <a:latin typeface="微软雅黑" pitchFamily="34" charset="-122"/>
              <a:ea typeface="微软雅黑" pitchFamily="34" charset="-122"/>
            </a:endParaRPr>
          </a:p>
          <a:p>
            <a:pPr>
              <a:lnSpc>
                <a:spcPct val="150000"/>
              </a:lnSpc>
            </a:pPr>
            <a:r>
              <a:rPr lang="zh-CN" altLang="zh-CN" sz="2000" dirty="0">
                <a:solidFill>
                  <a:srgbClr val="595959"/>
                </a:solidFill>
                <a:latin typeface="微软雅黑" pitchFamily="34" charset="-122"/>
                <a:ea typeface="微软雅黑" pitchFamily="34" charset="-122"/>
              </a:rPr>
              <a:t>课程类型又称课程种类，是按照课程设计的不同性质和特点形成的课程类别。每种类型的课程都受一定的课程设计思想的影响</a:t>
            </a:r>
            <a:r>
              <a:rPr lang="zh-CN" altLang="zh-CN" sz="2000" dirty="0" smtClean="0">
                <a:solidFill>
                  <a:srgbClr val="595959"/>
                </a:solidFill>
                <a:latin typeface="微软雅黑" pitchFamily="34" charset="-122"/>
                <a:ea typeface="微软雅黑" pitchFamily="34" charset="-122"/>
              </a:rPr>
              <a:t>。</a:t>
            </a:r>
            <a:endParaRPr kumimoji="1" lang="zh-CN" altLang="en-US" sz="2400" dirty="0">
              <a:solidFill>
                <a:srgbClr val="595959"/>
              </a:solidFill>
              <a:latin typeface="微软雅黑" pitchFamily="34" charset="-122"/>
              <a:ea typeface="微软雅黑" pitchFamily="34" charset="-122"/>
            </a:endParaRPr>
          </a:p>
        </p:txBody>
      </p:sp>
    </p:spTree>
    <p:extLst>
      <p:ext uri="{BB962C8B-B14F-4D97-AF65-F5344CB8AC3E}">
        <p14:creationId xmlns:p14="http://schemas.microsoft.com/office/powerpoint/2010/main" val="94465829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矩形 7"/>
          <p:cNvSpPr/>
          <p:nvPr/>
        </p:nvSpPr>
        <p:spPr bwMode="auto">
          <a:xfrm>
            <a:off x="817563" y="2965984"/>
            <a:ext cx="10663237" cy="3200400"/>
          </a:xfrm>
          <a:prstGeom prst="rect">
            <a:avLst/>
          </a:prstGeom>
          <a:solidFill>
            <a:srgbClr val="008BBC"/>
          </a:solidFill>
          <a:ln w="9525" cap="flat" cmpd="sng" algn="ctr">
            <a:noFill/>
            <a:prstDash val="solid"/>
            <a:round/>
            <a:headEnd type="none" w="med" len="med"/>
            <a:tailEnd type="none" w="med" len="med"/>
          </a:ln>
        </p:spPr>
        <p:txBody>
          <a:bodyPr vert="horz" wrap="square" lIns="91440" tIns="45720" rIns="91440" bIns="45720" numCol="1" rtlCol="0" anchor="t" anchorCtr="0" compatLnSpc="1"/>
          <a:lstStyle/>
          <a:p>
            <a:pPr marL="0" marR="0" indent="0" algn="l" defTabSz="914400" rtl="0" eaLnBrk="0" fontAlgn="base" latinLnBrk="0" hangingPunct="0">
              <a:lnSpc>
                <a:spcPct val="100000"/>
              </a:lnSpc>
              <a:spcBef>
                <a:spcPct val="0"/>
              </a:spcBef>
              <a:spcAft>
                <a:spcPct val="0"/>
              </a:spcAft>
              <a:buClrTx/>
              <a:buSzTx/>
              <a:buFont typeface="Arial" pitchFamily="34" charset="0"/>
              <a:buNone/>
            </a:pPr>
            <a:endParaRPr kumimoji="0" lang="zh-CN" altLang="en-US" sz="1800" b="0" i="0" u="none" strike="noStrike" cap="none" normalizeH="0" baseline="0" smtClean="0">
              <a:ln>
                <a:noFill/>
              </a:ln>
              <a:solidFill>
                <a:schemeClr val="tx1"/>
              </a:solidFill>
              <a:effectLst/>
              <a:latin typeface="Calibri" pitchFamily="34" charset="0"/>
              <a:ea typeface="宋体" pitchFamily="2" charset="-122"/>
            </a:endParaRPr>
          </a:p>
        </p:txBody>
      </p:sp>
      <p:sp>
        <p:nvSpPr>
          <p:cNvPr id="40962" name="平行四边形 3"/>
          <p:cNvSpPr>
            <a:spLocks noChangeArrowheads="1"/>
          </p:cNvSpPr>
          <p:nvPr/>
        </p:nvSpPr>
        <p:spPr bwMode="auto">
          <a:xfrm>
            <a:off x="603250" y="363538"/>
            <a:ext cx="11588750" cy="550862"/>
          </a:xfrm>
          <a:prstGeom prst="parallelogram">
            <a:avLst>
              <a:gd name="adj" fmla="val 41491"/>
            </a:avLst>
          </a:prstGeom>
          <a:solidFill>
            <a:srgbClr val="40404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3" name="平行四边形 4"/>
          <p:cNvSpPr>
            <a:spLocks noChangeArrowheads="1"/>
          </p:cNvSpPr>
          <p:nvPr/>
        </p:nvSpPr>
        <p:spPr bwMode="auto">
          <a:xfrm>
            <a:off x="6350" y="363538"/>
            <a:ext cx="752475" cy="550862"/>
          </a:xfrm>
          <a:prstGeom prst="parallelogram">
            <a:avLst>
              <a:gd name="adj" fmla="val 41517"/>
            </a:avLst>
          </a:prstGeom>
          <a:solidFill>
            <a:srgbClr val="0070C0"/>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sp>
        <p:nvSpPr>
          <p:cNvPr id="40964" name="文本框 5"/>
          <p:cNvSpPr txBox="1">
            <a:spLocks noChangeArrowheads="1"/>
          </p:cNvSpPr>
          <p:nvPr/>
        </p:nvSpPr>
        <p:spPr bwMode="auto">
          <a:xfrm>
            <a:off x="185738" y="406400"/>
            <a:ext cx="631825" cy="523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buFont typeface="Arial" pitchFamily="34" charset="0"/>
              <a:buNone/>
            </a:pPr>
            <a:r>
              <a:rPr lang="en-US" altLang="zh-CN" sz="2800" b="1">
                <a:solidFill>
                  <a:srgbClr val="FFFFFF"/>
                </a:solidFill>
                <a:latin typeface="微软雅黑" pitchFamily="34" charset="-122"/>
                <a:ea typeface="微软雅黑" pitchFamily="34" charset="-122"/>
              </a:rPr>
              <a:t>1</a:t>
            </a:r>
            <a:endParaRPr lang="zh-CN" altLang="en-US" sz="2800" b="1">
              <a:solidFill>
                <a:srgbClr val="FFFFFF"/>
              </a:solidFill>
              <a:latin typeface="微软雅黑" pitchFamily="34" charset="-122"/>
              <a:ea typeface="微软雅黑" pitchFamily="34" charset="-122"/>
            </a:endParaRPr>
          </a:p>
        </p:txBody>
      </p:sp>
      <p:sp>
        <p:nvSpPr>
          <p:cNvPr id="40965" name="矩形 6"/>
          <p:cNvSpPr>
            <a:spLocks noChangeArrowheads="1"/>
          </p:cNvSpPr>
          <p:nvPr/>
        </p:nvSpPr>
        <p:spPr bwMode="auto">
          <a:xfrm>
            <a:off x="817563" y="423863"/>
            <a:ext cx="2506662"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buFont typeface="Arial" pitchFamily="34" charset="0"/>
              <a:buNone/>
            </a:pPr>
            <a:r>
              <a:rPr lang="zh-CN" altLang="en-US" sz="2400" b="1">
                <a:solidFill>
                  <a:schemeClr val="bg1"/>
                </a:solidFill>
                <a:latin typeface="微软雅黑" pitchFamily="34" charset="-122"/>
                <a:ea typeface="微软雅黑" pitchFamily="34" charset="-122"/>
              </a:rPr>
              <a:t>课程概述</a:t>
            </a:r>
          </a:p>
        </p:txBody>
      </p:sp>
      <p:sp>
        <p:nvSpPr>
          <p:cNvPr id="40989" name="TextBox 13"/>
          <p:cNvSpPr txBox="1">
            <a:spLocks noChangeArrowheads="1"/>
          </p:cNvSpPr>
          <p:nvPr/>
        </p:nvSpPr>
        <p:spPr bwMode="auto">
          <a:xfrm>
            <a:off x="1322387" y="4416152"/>
            <a:ext cx="9936991" cy="14650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lang="en-US" altLang="zh-CN" sz="2800" dirty="0">
                <a:solidFill>
                  <a:srgbClr val="FFFFFF"/>
                </a:solidFill>
                <a:latin typeface="Arial" pitchFamily="34" charset="0"/>
                <a:ea typeface="微软雅黑" pitchFamily="34" charset="-122"/>
                <a:sym typeface="Arial" pitchFamily="34" charset="0"/>
              </a:rPr>
              <a:t>1.</a:t>
            </a:r>
            <a:r>
              <a:rPr lang="zh-CN" altLang="en-US" sz="2800" dirty="0">
                <a:solidFill>
                  <a:srgbClr val="FFFFFF"/>
                </a:solidFill>
                <a:latin typeface="Arial" pitchFamily="34" charset="0"/>
                <a:ea typeface="微软雅黑" pitchFamily="34" charset="-122"/>
                <a:sym typeface="Arial" pitchFamily="34" charset="0"/>
              </a:rPr>
              <a:t>国家课程</a:t>
            </a:r>
            <a:endParaRPr lang="en-US" altLang="zh-CN" sz="2800" dirty="0">
              <a:solidFill>
                <a:srgbClr val="FFFFFF"/>
              </a:solidFill>
              <a:latin typeface="Arial" pitchFamily="34" charset="0"/>
              <a:ea typeface="微软雅黑" pitchFamily="34" charset="-122"/>
              <a:sym typeface="Arial" pitchFamily="34" charset="0"/>
            </a:endParaRPr>
          </a:p>
          <a:p>
            <a:pPr eaLnBrk="1" hangingPunct="1">
              <a:spcBef>
                <a:spcPct val="20000"/>
              </a:spcBef>
              <a:buFont typeface="Arial" pitchFamily="34" charset="0"/>
              <a:buNone/>
            </a:pPr>
            <a:r>
              <a:rPr lang="zh-CN" altLang="zh-CN" sz="2800" dirty="0">
                <a:solidFill>
                  <a:srgbClr val="FFFFFF"/>
                </a:solidFill>
                <a:latin typeface="Arial" pitchFamily="34" charset="0"/>
                <a:ea typeface="微软雅黑" pitchFamily="34" charset="-122"/>
                <a:sym typeface="Arial" pitchFamily="34" charset="0"/>
              </a:rPr>
              <a:t>2</a:t>
            </a:r>
            <a:r>
              <a:rPr lang="en-US" altLang="zh-CN" sz="2800" dirty="0">
                <a:solidFill>
                  <a:srgbClr val="FFFFFF"/>
                </a:solidFill>
                <a:latin typeface="Arial" pitchFamily="34" charset="0"/>
                <a:ea typeface="微软雅黑" pitchFamily="34" charset="-122"/>
                <a:sym typeface="Arial" pitchFamily="34" charset="0"/>
              </a:rPr>
              <a:t>.</a:t>
            </a:r>
            <a:r>
              <a:rPr lang="zh-CN" altLang="en-US" sz="2800" dirty="0">
                <a:solidFill>
                  <a:srgbClr val="FFFFFF"/>
                </a:solidFill>
                <a:latin typeface="Arial" pitchFamily="34" charset="0"/>
                <a:ea typeface="微软雅黑" pitchFamily="34" charset="-122"/>
                <a:sym typeface="Arial" pitchFamily="34" charset="0"/>
              </a:rPr>
              <a:t>地方课程</a:t>
            </a:r>
            <a:endParaRPr lang="en-US" altLang="zh-CN" sz="2800" dirty="0">
              <a:solidFill>
                <a:srgbClr val="FFFFFF"/>
              </a:solidFill>
              <a:latin typeface="Arial" pitchFamily="34" charset="0"/>
              <a:ea typeface="微软雅黑" pitchFamily="34" charset="-122"/>
              <a:sym typeface="Arial" pitchFamily="34" charset="0"/>
            </a:endParaRPr>
          </a:p>
          <a:p>
            <a:pPr eaLnBrk="1" hangingPunct="1">
              <a:spcBef>
                <a:spcPct val="20000"/>
              </a:spcBef>
              <a:buFont typeface="Arial" pitchFamily="34" charset="0"/>
              <a:buNone/>
            </a:pPr>
            <a:r>
              <a:rPr lang="zh-CN" altLang="zh-CN" sz="2800" dirty="0">
                <a:solidFill>
                  <a:srgbClr val="FFFFFF"/>
                </a:solidFill>
                <a:latin typeface="Arial" pitchFamily="34" charset="0"/>
                <a:ea typeface="微软雅黑" pitchFamily="34" charset="-122"/>
                <a:sym typeface="Arial" pitchFamily="34" charset="0"/>
              </a:rPr>
              <a:t>3</a:t>
            </a:r>
            <a:r>
              <a:rPr lang="en-US" altLang="zh-CN" sz="2800" dirty="0">
                <a:solidFill>
                  <a:srgbClr val="FFFFFF"/>
                </a:solidFill>
                <a:latin typeface="Arial" pitchFamily="34" charset="0"/>
                <a:ea typeface="微软雅黑" pitchFamily="34" charset="-122"/>
                <a:sym typeface="Arial" pitchFamily="34" charset="0"/>
              </a:rPr>
              <a:t>.</a:t>
            </a:r>
            <a:r>
              <a:rPr lang="zh-CN" altLang="en-US" sz="2800" dirty="0">
                <a:solidFill>
                  <a:srgbClr val="FFFFFF"/>
                </a:solidFill>
                <a:latin typeface="Arial" pitchFamily="34" charset="0"/>
                <a:ea typeface="微软雅黑" pitchFamily="34" charset="-122"/>
                <a:sym typeface="Arial" pitchFamily="34" charset="0"/>
              </a:rPr>
              <a:t>校本课程</a:t>
            </a:r>
            <a:endParaRPr lang="en-US" altLang="zh-CN" sz="2800" dirty="0">
              <a:solidFill>
                <a:srgbClr val="FFFFFF"/>
              </a:solidFill>
              <a:latin typeface="Arial" pitchFamily="34" charset="0"/>
              <a:ea typeface="微软雅黑" pitchFamily="34" charset="-122"/>
              <a:sym typeface="Arial" pitchFamily="34" charset="0"/>
            </a:endParaRPr>
          </a:p>
        </p:txBody>
      </p:sp>
      <p:sp>
        <p:nvSpPr>
          <p:cNvPr id="40990" name="TextBox 13"/>
          <p:cNvSpPr txBox="1">
            <a:spLocks noChangeArrowheads="1"/>
          </p:cNvSpPr>
          <p:nvPr/>
        </p:nvSpPr>
        <p:spPr bwMode="auto">
          <a:xfrm>
            <a:off x="1041401" y="3181427"/>
            <a:ext cx="10096500" cy="8617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defTabSz="1216025">
              <a:defRPr>
                <a:solidFill>
                  <a:schemeClr val="tx1"/>
                </a:solidFill>
                <a:latin typeface="Calibri" pitchFamily="34" charset="0"/>
                <a:ea typeface="宋体" pitchFamily="2" charset="-122"/>
              </a:defRPr>
            </a:lvl1pPr>
            <a:lvl2pPr marL="742950" indent="-285750" defTabSz="1216025">
              <a:defRPr>
                <a:solidFill>
                  <a:schemeClr val="tx1"/>
                </a:solidFill>
                <a:latin typeface="Calibri" pitchFamily="34" charset="0"/>
                <a:ea typeface="宋体" pitchFamily="2" charset="-122"/>
              </a:defRPr>
            </a:lvl2pPr>
            <a:lvl3pPr marL="1143000" indent="-228600" defTabSz="1216025">
              <a:defRPr>
                <a:solidFill>
                  <a:schemeClr val="tx1"/>
                </a:solidFill>
                <a:latin typeface="Calibri" pitchFamily="34" charset="0"/>
                <a:ea typeface="宋体" pitchFamily="2" charset="-122"/>
              </a:defRPr>
            </a:lvl3pPr>
            <a:lvl4pPr marL="1600200" indent="-228600" defTabSz="1216025">
              <a:defRPr>
                <a:solidFill>
                  <a:schemeClr val="tx1"/>
                </a:solidFill>
                <a:latin typeface="Calibri" pitchFamily="34" charset="0"/>
                <a:ea typeface="宋体" pitchFamily="2" charset="-122"/>
              </a:defRPr>
            </a:lvl4pPr>
            <a:lvl5pPr marL="2057400" indent="-228600" defTabSz="1216025">
              <a:defRPr>
                <a:solidFill>
                  <a:schemeClr val="tx1"/>
                </a:solidFill>
                <a:latin typeface="Calibri" pitchFamily="34" charset="0"/>
                <a:ea typeface="宋体" pitchFamily="2" charset="-122"/>
              </a:defRPr>
            </a:lvl5pPr>
            <a:lvl6pPr marL="2514600" indent="-228600" defTabSz="1216025"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defTabSz="1216025"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defTabSz="1216025"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defTabSz="1216025" eaLnBrk="0" fontAlgn="base" hangingPunct="0">
              <a:spcBef>
                <a:spcPct val="0"/>
              </a:spcBef>
              <a:spcAft>
                <a:spcPct val="0"/>
              </a:spcAft>
              <a:defRPr>
                <a:solidFill>
                  <a:schemeClr val="tx1"/>
                </a:solidFill>
                <a:latin typeface="Calibri" pitchFamily="34" charset="0"/>
                <a:ea typeface="宋体" pitchFamily="2" charset="-122"/>
              </a:defRPr>
            </a:lvl9pPr>
          </a:lstStyle>
          <a:p>
            <a:pPr eaLnBrk="1" hangingPunct="1">
              <a:spcBef>
                <a:spcPct val="20000"/>
              </a:spcBef>
              <a:buFont typeface="Arial" pitchFamily="34" charset="0"/>
              <a:buNone/>
            </a:pPr>
            <a:r>
              <a:rPr kumimoji="1" lang="en-US" altLang="zh-CN" sz="2800" dirty="0">
                <a:solidFill>
                  <a:srgbClr val="FFFFFF"/>
                </a:solidFill>
                <a:latin typeface="黑体" pitchFamily="49" charset="-122"/>
                <a:ea typeface="黑体" pitchFamily="49" charset="-122"/>
              </a:rPr>
              <a:t>(</a:t>
            </a:r>
            <a:r>
              <a:rPr kumimoji="1" lang="zh-CN" altLang="en-US" sz="2800" dirty="0">
                <a:solidFill>
                  <a:srgbClr val="FFFFFF"/>
                </a:solidFill>
                <a:latin typeface="黑体" pitchFamily="49" charset="-122"/>
                <a:ea typeface="黑体" pitchFamily="49" charset="-122"/>
              </a:rPr>
              <a:t>五</a:t>
            </a:r>
            <a:r>
              <a:rPr kumimoji="1" lang="en-US" altLang="zh-CN" sz="2800" dirty="0">
                <a:solidFill>
                  <a:srgbClr val="FFFFFF"/>
                </a:solidFill>
                <a:latin typeface="黑体" pitchFamily="49" charset="-122"/>
                <a:ea typeface="黑体" pitchFamily="49" charset="-122"/>
              </a:rPr>
              <a:t>)</a:t>
            </a:r>
            <a:r>
              <a:rPr kumimoji="1" lang="zh-CN" altLang="zh-CN" sz="2800" dirty="0">
                <a:solidFill>
                  <a:srgbClr val="FFFFFF"/>
                </a:solidFill>
                <a:latin typeface="黑体" pitchFamily="49" charset="-122"/>
                <a:ea typeface="黑体" pitchFamily="49" charset="-122"/>
              </a:rPr>
              <a:t>从课程设计、开发和管理主体将课程分为国家课程、地方课程和校本课程 </a:t>
            </a:r>
            <a:endParaRPr lang="en-US" altLang="zh-CN" sz="2800" dirty="0">
              <a:solidFill>
                <a:srgbClr val="FFFFFF"/>
              </a:solidFill>
              <a:latin typeface="黑体" pitchFamily="49" charset="-122"/>
              <a:ea typeface="黑体" pitchFamily="49" charset="-122"/>
              <a:cs typeface="微软雅黑" pitchFamily="34" charset="-122"/>
              <a:sym typeface="Arial" pitchFamily="34" charset="0"/>
            </a:endParaRPr>
          </a:p>
        </p:txBody>
      </p:sp>
      <p:grpSp>
        <p:nvGrpSpPr>
          <p:cNvPr id="40968" name="组合 23"/>
          <p:cNvGrpSpPr>
            <a:grpSpLocks/>
          </p:cNvGrpSpPr>
          <p:nvPr/>
        </p:nvGrpSpPr>
        <p:grpSpPr bwMode="auto">
          <a:xfrm>
            <a:off x="11480800" y="479425"/>
            <a:ext cx="333375" cy="333375"/>
            <a:chOff x="0" y="0"/>
            <a:chExt cx="449943" cy="449943"/>
          </a:xfrm>
        </p:grpSpPr>
        <p:sp>
          <p:nvSpPr>
            <p:cNvPr id="40986" name="椭圆 24"/>
            <p:cNvSpPr>
              <a:spLocks noChangeArrowheads="1"/>
            </p:cNvSpPr>
            <p:nvPr/>
          </p:nvSpPr>
          <p:spPr bwMode="auto">
            <a:xfrm>
              <a:off x="0" y="0"/>
              <a:ext cx="449943" cy="449943"/>
            </a:xfrm>
            <a:prstGeom prst="ellipse">
              <a:avLst/>
            </a:prstGeom>
            <a:noFill/>
            <a:ln w="28575">
              <a:solidFill>
                <a:schemeClr val="bg1"/>
              </a:solidFill>
              <a:round/>
              <a:headEnd/>
              <a:tailEnd/>
            </a:ln>
            <a:extLst>
              <a:ext uri="{909E8E84-426E-40DD-AFC4-6F175D3DCCD1}">
                <a14:hiddenFill xmlns:a14="http://schemas.microsoft.com/office/drawing/2010/main">
                  <a:solidFill>
                    <a:srgbClr val="FFFFFF"/>
                  </a:solidFill>
                </a14:hiddenFill>
              </a:ext>
            </a:extLst>
          </p:spPr>
          <p:txBody>
            <a:bodyPr anchor="ctr"/>
            <a:lstStyle/>
            <a:p>
              <a:pPr algn="ctr" eaLnBrk="1" hangingPunct="1">
                <a:buFont typeface="Arial" pitchFamily="34" charset="0"/>
                <a:buNone/>
              </a:pPr>
              <a:endParaRPr lang="zh-CN" altLang="en-US">
                <a:solidFill>
                  <a:srgbClr val="FFFFFF"/>
                </a:solidFill>
              </a:endParaRPr>
            </a:p>
          </p:txBody>
        </p:sp>
        <p:sp>
          <p:nvSpPr>
            <p:cNvPr id="40987" name="等腰三角形 25"/>
            <p:cNvSpPr>
              <a:spLocks noChangeArrowheads="1"/>
            </p:cNvSpPr>
            <p:nvPr/>
          </p:nvSpPr>
          <p:spPr bwMode="auto">
            <a:xfrm rot="5400000">
              <a:off x="110340" y="110341"/>
              <a:ext cx="287106" cy="246397"/>
            </a:xfrm>
            <a:prstGeom prst="triangle">
              <a:avLst>
                <a:gd name="adj" fmla="val 50000"/>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anchor="ctr"/>
            <a:lstStyle/>
            <a:p>
              <a:pPr algn="ctr" eaLnBrk="1" hangingPunct="1">
                <a:buFont typeface="Arial" pitchFamily="34" charset="0"/>
                <a:buNone/>
              </a:pPr>
              <a:endParaRPr lang="zh-CN" altLang="en-US">
                <a:solidFill>
                  <a:srgbClr val="FFFFFF"/>
                </a:solidFill>
              </a:endParaRPr>
            </a:p>
          </p:txBody>
        </p:sp>
      </p:grpSp>
      <p:sp>
        <p:nvSpPr>
          <p:cNvPr id="2" name="文本框 1"/>
          <p:cNvSpPr txBox="1">
            <a:spLocks noChangeArrowheads="1"/>
          </p:cNvSpPr>
          <p:nvPr/>
        </p:nvSpPr>
        <p:spPr bwMode="auto">
          <a:xfrm>
            <a:off x="939800" y="1282700"/>
            <a:ext cx="10439400" cy="16619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itchFamily="34" charset="0"/>
                <a:ea typeface="宋体" pitchFamily="2" charset="-122"/>
              </a:defRPr>
            </a:lvl1pPr>
            <a:lvl2pPr marL="742950" indent="-285750">
              <a:defRPr>
                <a:solidFill>
                  <a:schemeClr val="tx1"/>
                </a:solidFill>
                <a:latin typeface="Calibri" pitchFamily="34" charset="0"/>
                <a:ea typeface="宋体" pitchFamily="2" charset="-122"/>
              </a:defRPr>
            </a:lvl2pPr>
            <a:lvl3pPr marL="1143000" indent="-228600">
              <a:defRPr>
                <a:solidFill>
                  <a:schemeClr val="tx1"/>
                </a:solidFill>
                <a:latin typeface="Calibri" pitchFamily="34" charset="0"/>
                <a:ea typeface="宋体" pitchFamily="2" charset="-122"/>
              </a:defRPr>
            </a:lvl3pPr>
            <a:lvl4pPr marL="1600200" indent="-228600">
              <a:defRPr>
                <a:solidFill>
                  <a:schemeClr val="tx1"/>
                </a:solidFill>
                <a:latin typeface="Calibri" pitchFamily="34" charset="0"/>
                <a:ea typeface="宋体" pitchFamily="2" charset="-122"/>
              </a:defRPr>
            </a:lvl4pPr>
            <a:lvl5pPr marL="2057400" indent="-228600">
              <a:defRPr>
                <a:solidFill>
                  <a:schemeClr val="tx1"/>
                </a:solidFill>
                <a:latin typeface="Calibri" pitchFamily="34" charset="0"/>
                <a:ea typeface="宋体" pitchFamily="2" charset="-122"/>
              </a:defRPr>
            </a:lvl5pPr>
            <a:lvl6pPr marL="2514600" indent="-228600" eaLnBrk="0" fontAlgn="base" hangingPunct="0">
              <a:spcBef>
                <a:spcPct val="0"/>
              </a:spcBef>
              <a:spcAft>
                <a:spcPct val="0"/>
              </a:spcAft>
              <a:defRPr>
                <a:solidFill>
                  <a:schemeClr val="tx1"/>
                </a:solidFill>
                <a:latin typeface="Calibri" pitchFamily="34" charset="0"/>
                <a:ea typeface="宋体" pitchFamily="2" charset="-122"/>
              </a:defRPr>
            </a:lvl6pPr>
            <a:lvl7pPr marL="2971800" indent="-228600" eaLnBrk="0" fontAlgn="base" hangingPunct="0">
              <a:spcBef>
                <a:spcPct val="0"/>
              </a:spcBef>
              <a:spcAft>
                <a:spcPct val="0"/>
              </a:spcAft>
              <a:defRPr>
                <a:solidFill>
                  <a:schemeClr val="tx1"/>
                </a:solidFill>
                <a:latin typeface="Calibri" pitchFamily="34" charset="0"/>
                <a:ea typeface="宋体" pitchFamily="2" charset="-122"/>
              </a:defRPr>
            </a:lvl7pPr>
            <a:lvl8pPr marL="3429000" indent="-228600" eaLnBrk="0" fontAlgn="base" hangingPunct="0">
              <a:spcBef>
                <a:spcPct val="0"/>
              </a:spcBef>
              <a:spcAft>
                <a:spcPct val="0"/>
              </a:spcAft>
              <a:defRPr>
                <a:solidFill>
                  <a:schemeClr val="tx1"/>
                </a:solidFill>
                <a:latin typeface="Calibri" pitchFamily="34" charset="0"/>
                <a:ea typeface="宋体" pitchFamily="2" charset="-122"/>
              </a:defRPr>
            </a:lvl8pPr>
            <a:lvl9pPr marL="3886200" indent="-228600" eaLnBrk="0" fontAlgn="base" hangingPunct="0">
              <a:spcBef>
                <a:spcPct val="0"/>
              </a:spcBef>
              <a:spcAft>
                <a:spcPct val="0"/>
              </a:spcAft>
              <a:defRPr>
                <a:solidFill>
                  <a:schemeClr val="tx1"/>
                </a:solidFill>
                <a:latin typeface="Calibri" pitchFamily="34" charset="0"/>
                <a:ea typeface="宋体" pitchFamily="2" charset="-122"/>
              </a:defRPr>
            </a:lvl9pPr>
          </a:lstStyle>
          <a:p>
            <a:pPr>
              <a:lnSpc>
                <a:spcPct val="150000"/>
              </a:lnSpc>
            </a:pPr>
            <a:r>
              <a:rPr lang="zh-CN" altLang="zh-CN" sz="2800" dirty="0">
                <a:solidFill>
                  <a:srgbClr val="2E75B6"/>
                </a:solidFill>
                <a:latin typeface="微软雅黑" pitchFamily="34" charset="-122"/>
                <a:ea typeface="微软雅黑" pitchFamily="34" charset="-122"/>
              </a:rPr>
              <a:t>课程类型</a:t>
            </a:r>
            <a:endParaRPr lang="en-US" altLang="zh-CN" sz="2800" dirty="0">
              <a:solidFill>
                <a:srgbClr val="2E75B6"/>
              </a:solidFill>
              <a:latin typeface="微软雅黑" pitchFamily="34" charset="-122"/>
              <a:ea typeface="微软雅黑" pitchFamily="34" charset="-122"/>
            </a:endParaRPr>
          </a:p>
          <a:p>
            <a:pPr>
              <a:lnSpc>
                <a:spcPct val="150000"/>
              </a:lnSpc>
            </a:pPr>
            <a:r>
              <a:rPr lang="zh-CN" altLang="zh-CN" sz="2000" dirty="0">
                <a:solidFill>
                  <a:srgbClr val="595959"/>
                </a:solidFill>
                <a:latin typeface="微软雅黑" pitchFamily="34" charset="-122"/>
                <a:ea typeface="微软雅黑" pitchFamily="34" charset="-122"/>
              </a:rPr>
              <a:t>课程类型又称课程种类，是按照课程设计的不同性质和特点形成的课程类别。每种类型的课程都受一定的课程设计思想的影响</a:t>
            </a:r>
            <a:r>
              <a:rPr lang="zh-CN" altLang="zh-CN" sz="2000" dirty="0" smtClean="0">
                <a:solidFill>
                  <a:srgbClr val="595959"/>
                </a:solidFill>
                <a:latin typeface="微软雅黑" pitchFamily="34" charset="-122"/>
                <a:ea typeface="微软雅黑" pitchFamily="34" charset="-122"/>
              </a:rPr>
              <a:t>。</a:t>
            </a:r>
            <a:endParaRPr kumimoji="1" lang="zh-CN" altLang="en-US" sz="2400" dirty="0">
              <a:solidFill>
                <a:srgbClr val="595959"/>
              </a:solidFill>
              <a:latin typeface="微软雅黑" pitchFamily="34" charset="-122"/>
              <a:ea typeface="微软雅黑" pitchFamily="34" charset="-122"/>
            </a:endParaRPr>
          </a:p>
        </p:txBody>
      </p:sp>
    </p:spTree>
    <p:extLst>
      <p:ext uri="{BB962C8B-B14F-4D97-AF65-F5344CB8AC3E}">
        <p14:creationId xmlns:p14="http://schemas.microsoft.com/office/powerpoint/2010/main" val="98037120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9" presetClass="entr" presetSubtype="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ssolve">
                                      <p:cBhvr>
                                        <p:cTn id="7"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theme/theme1.xml><?xml version="1.0" encoding="utf-8"?>
<a:theme xmlns:a="http://schemas.openxmlformats.org/drawingml/2006/main" name="吖吖小小草 https://shop155742326.taobao.com">
  <a:themeElements>
    <a:clrScheme name="1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1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1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10.xml><?xml version="1.0" encoding="utf-8"?>
<a:theme xmlns:a="http://schemas.openxmlformats.org/drawingml/2006/main" name="12_Office 主题">
  <a:themeElements>
    <a:clrScheme name="12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12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12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11.xml><?xml version="1.0" encoding="utf-8"?>
<a:theme xmlns:a="http://schemas.openxmlformats.org/drawingml/2006/main" name="13_Office 主题">
  <a:themeElements>
    <a:clrScheme name="13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13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13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12.xml><?xml version="1.0" encoding="utf-8"?>
<a:theme xmlns:a="http://schemas.openxmlformats.org/drawingml/2006/main" name="14_Office 主题">
  <a:themeElements>
    <a:clrScheme name="14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14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14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吖吖小小草1 https://shop155742326.taobao.com">
  <a:themeElements>
    <a:clrScheme name="3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3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3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吖吖小小草2 https://shop155742326.taobao.com">
  <a:themeElements>
    <a:clrScheme name="4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4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4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吖吖小小草4 https://shop155742326.taobao.com">
  <a:themeElements>
    <a:clrScheme name="6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6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6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5.xml><?xml version="1.0" encoding="utf-8"?>
<a:theme xmlns:a="http://schemas.openxmlformats.org/drawingml/2006/main" name="吖吖小小草5 https://shop155742326.taobao.com">
  <a:themeElements>
    <a:clrScheme name="7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7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7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6.xml><?xml version="1.0" encoding="utf-8"?>
<a:theme xmlns:a="http://schemas.openxmlformats.org/drawingml/2006/main" name="吖吖小小草6 https://shop155742326.taobao.com">
  <a:themeElements>
    <a:clrScheme name="8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8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8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7.xml><?xml version="1.0" encoding="utf-8"?>
<a:theme xmlns:a="http://schemas.openxmlformats.org/drawingml/2006/main" name="吖吖小小草7 https://shop155742326.taobao.com">
  <a:themeElements>
    <a:clrScheme name="9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9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9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8.xml><?xml version="1.0" encoding="utf-8"?>
<a:theme xmlns:a="http://schemas.openxmlformats.org/drawingml/2006/main" name="吖吖小小草8 https://shop155742326.taobao.com">
  <a:themeElements>
    <a:clrScheme name="10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10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10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9.xml><?xml version="1.0" encoding="utf-8"?>
<a:theme xmlns:a="http://schemas.openxmlformats.org/drawingml/2006/main" name="吖吖小小草9 https://shop155742326.taobao.com">
  <a:themeElements>
    <a:clrScheme name="11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fontScheme name="11_Office 主题">
      <a:majorFont>
        <a:latin typeface="Calibri Light"/>
        <a:ea typeface="宋体"/>
        <a:cs typeface=""/>
      </a:majorFont>
      <a:minorFont>
        <a:latin typeface="Calibri"/>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914400" rtl="0" eaLnBrk="0" fontAlgn="base" latinLnBrk="0" hangingPunct="0">
          <a:lnSpc>
            <a:spcPct val="100000"/>
          </a:lnSpc>
          <a:spcBef>
            <a:spcPct val="0"/>
          </a:spcBef>
          <a:spcAft>
            <a:spcPct val="0"/>
          </a:spcAft>
          <a:buClrTx/>
          <a:buSzTx/>
          <a:buFont typeface="Arial" pitchFamily="34" charset="0"/>
          <a:buNone/>
          <a:defRPr kumimoji="0" lang="zh-CN" sz="1800" b="0" i="0" u="none" strike="noStrike" cap="none" normalizeH="0" baseline="0" smtClean="0">
            <a:ln>
              <a:noFill/>
            </a:ln>
            <a:solidFill>
              <a:schemeClr val="tx1"/>
            </a:solidFill>
            <a:effectLst/>
            <a:latin typeface="Calibri" pitchFamily="34" charset="0"/>
            <a:ea typeface="宋体" pitchFamily="2" charset="-122"/>
          </a:defRPr>
        </a:defPPr>
      </a:lstStyle>
    </a:lnDef>
  </a:objectDefaults>
  <a:extraClrSchemeLst>
    <a:extraClrScheme>
      <a:clrScheme name="11_Office 主题 1">
        <a:dk1>
          <a:srgbClr val="000000"/>
        </a:dk1>
        <a:lt1>
          <a:srgbClr val="FFFFFF"/>
        </a:lt1>
        <a:dk2>
          <a:srgbClr val="44546A"/>
        </a:dk2>
        <a:lt2>
          <a:srgbClr val="E7E6E6"/>
        </a:lt2>
        <a:accent1>
          <a:srgbClr val="5B9BD5"/>
        </a:accent1>
        <a:accent2>
          <a:srgbClr val="ED7D31"/>
        </a:accent2>
        <a:accent3>
          <a:srgbClr val="FFFFFF"/>
        </a:accent3>
        <a:accent4>
          <a:srgbClr val="000000"/>
        </a:accent4>
        <a:accent5>
          <a:srgbClr val="B5CBE7"/>
        </a:accent5>
        <a:accent6>
          <a:srgbClr val="D7712B"/>
        </a:accent6>
        <a:hlink>
          <a:srgbClr val="0563C1"/>
        </a:hlink>
        <a:folHlink>
          <a:srgbClr val="954F7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2940</TotalTime>
  <Pages>0</Pages>
  <Words>2712</Words>
  <Characters>0</Characters>
  <Application>Microsoft Office PowerPoint</Application>
  <DocSecurity>0</DocSecurity>
  <PresentationFormat>自定义</PresentationFormat>
  <Lines>0</Lines>
  <Paragraphs>266</Paragraphs>
  <Slides>41</Slides>
  <Notes>0</Notes>
  <HiddenSlides>0</HiddenSlides>
  <MMClips>0</MMClips>
  <ScaleCrop>false</ScaleCrop>
  <HeadingPairs>
    <vt:vector size="4" baseType="variant">
      <vt:variant>
        <vt:lpstr>主题</vt:lpstr>
      </vt:variant>
      <vt:variant>
        <vt:i4>12</vt:i4>
      </vt:variant>
      <vt:variant>
        <vt:lpstr>幻灯片标题</vt:lpstr>
      </vt:variant>
      <vt:variant>
        <vt:i4>41</vt:i4>
      </vt:variant>
    </vt:vector>
  </HeadingPairs>
  <TitlesOfParts>
    <vt:vector size="53" baseType="lpstr">
      <vt:lpstr>吖吖小小草 https://shop155742326.taobao.com</vt:lpstr>
      <vt:lpstr>吖吖小小草1 https://shop155742326.taobao.com</vt:lpstr>
      <vt:lpstr>吖吖小小草2 https://shop155742326.taobao.com</vt:lpstr>
      <vt:lpstr>吖吖小小草4 https://shop155742326.taobao.com</vt:lpstr>
      <vt:lpstr>吖吖小小草5 https://shop155742326.taobao.com</vt:lpstr>
      <vt:lpstr>吖吖小小草6 https://shop155742326.taobao.com</vt:lpstr>
      <vt:lpstr>吖吖小小草7 https://shop155742326.taobao.com</vt:lpstr>
      <vt:lpstr>吖吖小小草8 https://shop155742326.taobao.com</vt:lpstr>
      <vt:lpstr>吖吖小小草9 https://shop155742326.taobao.com</vt:lpstr>
      <vt:lpstr>12_Office 主题</vt:lpstr>
      <vt:lpstr>13_Office 主题</vt:lpstr>
      <vt:lpstr>14_Office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CharactersWithSpaces>0</CharactersWithSpaces>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chenying0907</dc:title>
  <dc:creator>chenying0907</dc:creator>
  <dc:description>chenying0907</dc:description>
  <cp:lastModifiedBy>SJYY</cp:lastModifiedBy>
  <cp:revision>317</cp:revision>
  <dcterms:created xsi:type="dcterms:W3CDTF">2015-08-12T02:06:50Z</dcterms:created>
  <dcterms:modified xsi:type="dcterms:W3CDTF">2017-07-20T07:49:42Z</dcterms:modified>
  <cp:category>chenying0907</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2052-10.1.0.5745</vt:lpwstr>
  </property>
</Properties>
</file>

<file path=docProps/thumbnail.jpeg>
</file>