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262" r:id="rId13"/>
    <p:sldId id="289" r:id="rId14"/>
    <p:sldId id="327" r:id="rId15"/>
    <p:sldId id="277" r:id="rId16"/>
    <p:sldId id="328" r:id="rId17"/>
    <p:sldId id="321"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 id="325" r:id="rId32"/>
    <p:sldId id="326" r:id="rId33"/>
    <p:sldId id="342" r:id="rId34"/>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B8D"/>
    <a:srgbClr val="008BBC"/>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44"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101F794-B441-41A2-A65B-0015E8B4A032}" type="slidenum">
              <a:rPr altLang="zh-CN"/>
              <a:pPr>
                <a:defRPr/>
              </a:pPr>
              <a:t>‹#›</a:t>
            </a:fld>
            <a:endParaRPr lang="zh-CN" altLang="zh-CN"/>
          </a:p>
        </p:txBody>
      </p:sp>
    </p:spTree>
    <p:extLst>
      <p:ext uri="{BB962C8B-B14F-4D97-AF65-F5344CB8AC3E}">
        <p14:creationId xmlns:p14="http://schemas.microsoft.com/office/powerpoint/2010/main" val="728809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FD38725-FD21-4D7D-B512-C9B59C77BC2C}" type="slidenum">
              <a:rPr altLang="zh-CN"/>
              <a:pPr>
                <a:defRPr/>
              </a:pPr>
              <a:t>‹#›</a:t>
            </a:fld>
            <a:endParaRPr lang="zh-CN" altLang="zh-CN"/>
          </a:p>
        </p:txBody>
      </p:sp>
    </p:spTree>
    <p:extLst>
      <p:ext uri="{BB962C8B-B14F-4D97-AF65-F5344CB8AC3E}">
        <p14:creationId xmlns:p14="http://schemas.microsoft.com/office/powerpoint/2010/main" val="393355794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48612AC-1975-4B0C-84B6-C38D3F6CBAB1}" type="slidenum">
              <a:rPr altLang="zh-CN"/>
              <a:pPr>
                <a:defRPr/>
              </a:pPr>
              <a:t>‹#›</a:t>
            </a:fld>
            <a:endParaRPr lang="zh-CN" altLang="zh-CN"/>
          </a:p>
        </p:txBody>
      </p:sp>
    </p:spTree>
    <p:extLst>
      <p:ext uri="{BB962C8B-B14F-4D97-AF65-F5344CB8AC3E}">
        <p14:creationId xmlns:p14="http://schemas.microsoft.com/office/powerpoint/2010/main" val="10452929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7726FC1-B5DA-455C-B0B1-278DDDB90237}" type="slidenum">
              <a:rPr altLang="zh-CN"/>
              <a:pPr>
                <a:defRPr/>
              </a:pPr>
              <a:t>‹#›</a:t>
            </a:fld>
            <a:endParaRPr lang="zh-CN" altLang="zh-CN"/>
          </a:p>
        </p:txBody>
      </p:sp>
    </p:spTree>
    <p:extLst>
      <p:ext uri="{BB962C8B-B14F-4D97-AF65-F5344CB8AC3E}">
        <p14:creationId xmlns:p14="http://schemas.microsoft.com/office/powerpoint/2010/main" val="421614469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46A0BFB-3CF5-4CDE-BA2B-90365F517809}" type="slidenum">
              <a:rPr altLang="zh-CN"/>
              <a:pPr>
                <a:defRPr/>
              </a:pPr>
              <a:t>‹#›</a:t>
            </a:fld>
            <a:endParaRPr lang="zh-CN" altLang="zh-CN"/>
          </a:p>
        </p:txBody>
      </p:sp>
    </p:spTree>
    <p:extLst>
      <p:ext uri="{BB962C8B-B14F-4D97-AF65-F5344CB8AC3E}">
        <p14:creationId xmlns:p14="http://schemas.microsoft.com/office/powerpoint/2010/main" val="55519003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9576AD92-794D-49BD-BC92-80DA780469BE}" type="slidenum">
              <a:rPr altLang="zh-CN"/>
              <a:pPr>
                <a:defRPr/>
              </a:pPr>
              <a:t>‹#›</a:t>
            </a:fld>
            <a:endParaRPr lang="zh-CN" altLang="zh-CN"/>
          </a:p>
        </p:txBody>
      </p:sp>
    </p:spTree>
    <p:extLst>
      <p:ext uri="{BB962C8B-B14F-4D97-AF65-F5344CB8AC3E}">
        <p14:creationId xmlns:p14="http://schemas.microsoft.com/office/powerpoint/2010/main" val="365206063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3A2BBB48-297C-4AF0-B4A2-C00C2880D359}" type="slidenum">
              <a:rPr altLang="zh-CN"/>
              <a:pPr>
                <a:defRPr/>
              </a:pPr>
              <a:t>‹#›</a:t>
            </a:fld>
            <a:endParaRPr lang="zh-CN" altLang="zh-CN"/>
          </a:p>
        </p:txBody>
      </p:sp>
    </p:spTree>
    <p:extLst>
      <p:ext uri="{BB962C8B-B14F-4D97-AF65-F5344CB8AC3E}">
        <p14:creationId xmlns:p14="http://schemas.microsoft.com/office/powerpoint/2010/main" val="1943677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8DD7B4A4-3403-4C36-BB1C-D2D311D0A9E0}" type="slidenum">
              <a:rPr altLang="zh-CN"/>
              <a:pPr>
                <a:defRPr/>
              </a:pPr>
              <a:t>‹#›</a:t>
            </a:fld>
            <a:endParaRPr lang="zh-CN" altLang="zh-CN"/>
          </a:p>
        </p:txBody>
      </p:sp>
    </p:spTree>
    <p:extLst>
      <p:ext uri="{BB962C8B-B14F-4D97-AF65-F5344CB8AC3E}">
        <p14:creationId xmlns:p14="http://schemas.microsoft.com/office/powerpoint/2010/main" val="292977025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2B47BD9B-26AD-4E35-A7C2-6474B8500960}" type="slidenum">
              <a:rPr altLang="zh-CN"/>
              <a:pPr>
                <a:defRPr/>
              </a:pPr>
              <a:t>‹#›</a:t>
            </a:fld>
            <a:endParaRPr lang="zh-CN" altLang="zh-CN"/>
          </a:p>
        </p:txBody>
      </p:sp>
    </p:spTree>
    <p:extLst>
      <p:ext uri="{BB962C8B-B14F-4D97-AF65-F5344CB8AC3E}">
        <p14:creationId xmlns:p14="http://schemas.microsoft.com/office/powerpoint/2010/main" val="281792737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5BF0120C-24AB-4F20-942B-BD9F1A023F82}" type="slidenum">
              <a:rPr altLang="zh-CN"/>
              <a:pPr>
                <a:defRPr/>
              </a:pPr>
              <a:t>‹#›</a:t>
            </a:fld>
            <a:endParaRPr lang="zh-CN" altLang="zh-CN"/>
          </a:p>
        </p:txBody>
      </p:sp>
    </p:spTree>
    <p:extLst>
      <p:ext uri="{BB962C8B-B14F-4D97-AF65-F5344CB8AC3E}">
        <p14:creationId xmlns:p14="http://schemas.microsoft.com/office/powerpoint/2010/main" val="67456434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98A9D663-2875-4234-884D-1B1449CC7771}" type="slidenum">
              <a:rPr altLang="zh-CN"/>
              <a:pPr>
                <a:defRPr/>
              </a:pPr>
              <a:t>‹#›</a:t>
            </a:fld>
            <a:endParaRPr lang="zh-CN" altLang="zh-CN"/>
          </a:p>
        </p:txBody>
      </p:sp>
    </p:spTree>
    <p:extLst>
      <p:ext uri="{BB962C8B-B14F-4D97-AF65-F5344CB8AC3E}">
        <p14:creationId xmlns:p14="http://schemas.microsoft.com/office/powerpoint/2010/main" val="190550048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1A36F0E-16FB-4C1B-88AF-7789BB5A007D}" type="slidenum">
              <a:rPr altLang="zh-CN"/>
              <a:pPr>
                <a:defRPr/>
              </a:pPr>
              <a:t>‹#›</a:t>
            </a:fld>
            <a:endParaRPr lang="zh-CN" altLang="zh-CN"/>
          </a:p>
        </p:txBody>
      </p:sp>
    </p:spTree>
    <p:extLst>
      <p:ext uri="{BB962C8B-B14F-4D97-AF65-F5344CB8AC3E}">
        <p14:creationId xmlns:p14="http://schemas.microsoft.com/office/powerpoint/2010/main" val="2992942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BFA7844-F78C-4668-AA7B-8AFB44FCB2EE}" type="slidenum">
              <a:rPr altLang="zh-CN"/>
              <a:pPr>
                <a:defRPr/>
              </a:pPr>
              <a:t>‹#›</a:t>
            </a:fld>
            <a:endParaRPr lang="zh-CN" altLang="zh-CN"/>
          </a:p>
        </p:txBody>
      </p:sp>
    </p:spTree>
    <p:extLst>
      <p:ext uri="{BB962C8B-B14F-4D97-AF65-F5344CB8AC3E}">
        <p14:creationId xmlns:p14="http://schemas.microsoft.com/office/powerpoint/2010/main" val="96435815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5B9A523-1BA9-44D9-943F-3677515F2E7C}" type="slidenum">
              <a:rPr altLang="zh-CN"/>
              <a:pPr>
                <a:defRPr/>
              </a:pPr>
              <a:t>‹#›</a:t>
            </a:fld>
            <a:endParaRPr lang="zh-CN" altLang="zh-CN"/>
          </a:p>
        </p:txBody>
      </p:sp>
    </p:spTree>
    <p:extLst>
      <p:ext uri="{BB962C8B-B14F-4D97-AF65-F5344CB8AC3E}">
        <p14:creationId xmlns:p14="http://schemas.microsoft.com/office/powerpoint/2010/main" val="141292680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A31C83C-E225-45F4-9D8B-8F0E6821EE65}" type="slidenum">
              <a:rPr altLang="zh-CN"/>
              <a:pPr>
                <a:defRPr/>
              </a:pPr>
              <a:t>‹#›</a:t>
            </a:fld>
            <a:endParaRPr lang="zh-CN" altLang="zh-CN"/>
          </a:p>
        </p:txBody>
      </p:sp>
    </p:spTree>
    <p:extLst>
      <p:ext uri="{BB962C8B-B14F-4D97-AF65-F5344CB8AC3E}">
        <p14:creationId xmlns:p14="http://schemas.microsoft.com/office/powerpoint/2010/main" val="201130491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D4A8679-B4FB-4B0A-A8E5-9A9D095C8E7F}" type="slidenum">
              <a:rPr altLang="zh-CN"/>
              <a:pPr>
                <a:defRPr/>
              </a:pPr>
              <a:t>‹#›</a:t>
            </a:fld>
            <a:endParaRPr lang="zh-CN" altLang="zh-CN"/>
          </a:p>
        </p:txBody>
      </p:sp>
    </p:spTree>
    <p:extLst>
      <p:ext uri="{BB962C8B-B14F-4D97-AF65-F5344CB8AC3E}">
        <p14:creationId xmlns:p14="http://schemas.microsoft.com/office/powerpoint/2010/main" val="181730846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77F7FD8-694A-4343-A11E-F9513F21057D}" type="slidenum">
              <a:rPr altLang="zh-CN"/>
              <a:pPr>
                <a:defRPr/>
              </a:pPr>
              <a:t>‹#›</a:t>
            </a:fld>
            <a:endParaRPr lang="zh-CN" altLang="zh-CN"/>
          </a:p>
        </p:txBody>
      </p:sp>
    </p:spTree>
    <p:extLst>
      <p:ext uri="{BB962C8B-B14F-4D97-AF65-F5344CB8AC3E}">
        <p14:creationId xmlns:p14="http://schemas.microsoft.com/office/powerpoint/2010/main" val="4182518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7147C55-9136-4F16-8DCB-3E39B6BEC71D}" type="slidenum">
              <a:rPr altLang="zh-CN"/>
              <a:pPr>
                <a:defRPr/>
              </a:pPr>
              <a:t>‹#›</a:t>
            </a:fld>
            <a:endParaRPr lang="zh-CN" altLang="zh-CN"/>
          </a:p>
        </p:txBody>
      </p:sp>
    </p:spTree>
    <p:extLst>
      <p:ext uri="{BB962C8B-B14F-4D97-AF65-F5344CB8AC3E}">
        <p14:creationId xmlns:p14="http://schemas.microsoft.com/office/powerpoint/2010/main" val="202108062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5868962-9E01-4FD4-B54E-DA167CB7FE05}" type="slidenum">
              <a:rPr altLang="zh-CN"/>
              <a:pPr>
                <a:defRPr/>
              </a:pPr>
              <a:t>‹#›</a:t>
            </a:fld>
            <a:endParaRPr lang="zh-CN" altLang="zh-CN"/>
          </a:p>
        </p:txBody>
      </p:sp>
    </p:spTree>
    <p:extLst>
      <p:ext uri="{BB962C8B-B14F-4D97-AF65-F5344CB8AC3E}">
        <p14:creationId xmlns:p14="http://schemas.microsoft.com/office/powerpoint/2010/main" val="142788755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F4D51084-5D9B-4972-8E2F-25091275E601}" type="slidenum">
              <a:rPr altLang="zh-CN"/>
              <a:pPr>
                <a:defRPr/>
              </a:pPr>
              <a:t>‹#›</a:t>
            </a:fld>
            <a:endParaRPr lang="zh-CN" altLang="zh-CN"/>
          </a:p>
        </p:txBody>
      </p:sp>
    </p:spTree>
    <p:extLst>
      <p:ext uri="{BB962C8B-B14F-4D97-AF65-F5344CB8AC3E}">
        <p14:creationId xmlns:p14="http://schemas.microsoft.com/office/powerpoint/2010/main" val="110503265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1DADD01-C8DE-4875-B655-DA9D1758901F}" type="slidenum">
              <a:rPr altLang="zh-CN"/>
              <a:pPr>
                <a:defRPr/>
              </a:pPr>
              <a:t>‹#›</a:t>
            </a:fld>
            <a:endParaRPr lang="zh-CN" altLang="zh-CN"/>
          </a:p>
        </p:txBody>
      </p:sp>
    </p:spTree>
    <p:extLst>
      <p:ext uri="{BB962C8B-B14F-4D97-AF65-F5344CB8AC3E}">
        <p14:creationId xmlns:p14="http://schemas.microsoft.com/office/powerpoint/2010/main" val="341665638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7797DBF-23CD-4E59-AFDD-661B247F66CA}" type="slidenum">
              <a:rPr altLang="zh-CN"/>
              <a:pPr>
                <a:defRPr/>
              </a:pPr>
              <a:t>‹#›</a:t>
            </a:fld>
            <a:endParaRPr lang="zh-CN" altLang="zh-CN"/>
          </a:p>
        </p:txBody>
      </p:sp>
    </p:spTree>
    <p:extLst>
      <p:ext uri="{BB962C8B-B14F-4D97-AF65-F5344CB8AC3E}">
        <p14:creationId xmlns:p14="http://schemas.microsoft.com/office/powerpoint/2010/main" val="274938256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9B3D9CC-8A16-4D1E-98E2-C8DCA8CB72CA}" type="slidenum">
              <a:rPr altLang="zh-CN"/>
              <a:pPr>
                <a:defRPr/>
              </a:pPr>
              <a:t>‹#›</a:t>
            </a:fld>
            <a:endParaRPr lang="zh-CN" altLang="zh-CN"/>
          </a:p>
        </p:txBody>
      </p:sp>
    </p:spTree>
    <p:extLst>
      <p:ext uri="{BB962C8B-B14F-4D97-AF65-F5344CB8AC3E}">
        <p14:creationId xmlns:p14="http://schemas.microsoft.com/office/powerpoint/2010/main" val="16875679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9C99731-1683-4F5F-A5FF-CED15D7A5400}" type="slidenum">
              <a:rPr altLang="zh-CN"/>
              <a:pPr>
                <a:defRPr/>
              </a:pPr>
              <a:t>‹#›</a:t>
            </a:fld>
            <a:endParaRPr lang="zh-CN" altLang="zh-CN"/>
          </a:p>
        </p:txBody>
      </p:sp>
    </p:spTree>
    <p:extLst>
      <p:ext uri="{BB962C8B-B14F-4D97-AF65-F5344CB8AC3E}">
        <p14:creationId xmlns:p14="http://schemas.microsoft.com/office/powerpoint/2010/main" val="366197427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8D700FB-7063-478F-B46F-75AF6706C6F1}" type="slidenum">
              <a:rPr altLang="zh-CN"/>
              <a:pPr>
                <a:defRPr/>
              </a:pPr>
              <a:t>‹#›</a:t>
            </a:fld>
            <a:endParaRPr lang="zh-CN" altLang="zh-CN"/>
          </a:p>
        </p:txBody>
      </p:sp>
    </p:spTree>
    <p:extLst>
      <p:ext uri="{BB962C8B-B14F-4D97-AF65-F5344CB8AC3E}">
        <p14:creationId xmlns:p14="http://schemas.microsoft.com/office/powerpoint/2010/main" val="284548779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91D4FD1-1E30-4EBB-BAE9-240EC9FB2ADB}" type="slidenum">
              <a:rPr altLang="zh-CN"/>
              <a:pPr>
                <a:defRPr/>
              </a:pPr>
              <a:t>‹#›</a:t>
            </a:fld>
            <a:endParaRPr lang="zh-CN" altLang="zh-CN"/>
          </a:p>
        </p:txBody>
      </p:sp>
    </p:spTree>
    <p:extLst>
      <p:ext uri="{BB962C8B-B14F-4D97-AF65-F5344CB8AC3E}">
        <p14:creationId xmlns:p14="http://schemas.microsoft.com/office/powerpoint/2010/main" val="377413678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0B8F77B-6BE6-4BB0-82C3-56A345711593}" type="slidenum">
              <a:rPr altLang="zh-CN"/>
              <a:pPr>
                <a:defRPr/>
              </a:pPr>
              <a:t>‹#›</a:t>
            </a:fld>
            <a:endParaRPr lang="zh-CN" altLang="zh-CN"/>
          </a:p>
        </p:txBody>
      </p:sp>
    </p:spTree>
    <p:extLst>
      <p:ext uri="{BB962C8B-B14F-4D97-AF65-F5344CB8AC3E}">
        <p14:creationId xmlns:p14="http://schemas.microsoft.com/office/powerpoint/2010/main" val="129819310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ABE9E9D-D1B6-42CD-911E-D1450E742F12}" type="slidenum">
              <a:rPr altLang="zh-CN"/>
              <a:pPr>
                <a:defRPr/>
              </a:pPr>
              <a:t>‹#›</a:t>
            </a:fld>
            <a:endParaRPr lang="zh-CN" altLang="zh-CN"/>
          </a:p>
        </p:txBody>
      </p:sp>
    </p:spTree>
    <p:extLst>
      <p:ext uri="{BB962C8B-B14F-4D97-AF65-F5344CB8AC3E}">
        <p14:creationId xmlns:p14="http://schemas.microsoft.com/office/powerpoint/2010/main" val="342640405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5DAF1D4-27D8-4401-92ED-DF1A7AED96C1}" type="slidenum">
              <a:rPr altLang="zh-CN"/>
              <a:pPr>
                <a:defRPr/>
              </a:pPr>
              <a:t>‹#›</a:t>
            </a:fld>
            <a:endParaRPr lang="zh-CN" altLang="zh-CN"/>
          </a:p>
        </p:txBody>
      </p:sp>
    </p:spTree>
    <p:extLst>
      <p:ext uri="{BB962C8B-B14F-4D97-AF65-F5344CB8AC3E}">
        <p14:creationId xmlns:p14="http://schemas.microsoft.com/office/powerpoint/2010/main" val="172405196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B8E48B5-39AB-4A15-B1BC-BF70C902170C}" type="slidenum">
              <a:rPr altLang="zh-CN"/>
              <a:pPr>
                <a:defRPr/>
              </a:pPr>
              <a:t>‹#›</a:t>
            </a:fld>
            <a:endParaRPr lang="zh-CN" altLang="zh-CN"/>
          </a:p>
        </p:txBody>
      </p:sp>
    </p:spTree>
    <p:extLst>
      <p:ext uri="{BB962C8B-B14F-4D97-AF65-F5344CB8AC3E}">
        <p14:creationId xmlns:p14="http://schemas.microsoft.com/office/powerpoint/2010/main" val="196761289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154DB590-D2A7-486A-80E5-97E09E7D85FD}" type="slidenum">
              <a:rPr altLang="zh-CN"/>
              <a:pPr>
                <a:defRPr/>
              </a:pPr>
              <a:t>‹#›</a:t>
            </a:fld>
            <a:endParaRPr lang="zh-CN" altLang="zh-CN"/>
          </a:p>
        </p:txBody>
      </p:sp>
    </p:spTree>
    <p:extLst>
      <p:ext uri="{BB962C8B-B14F-4D97-AF65-F5344CB8AC3E}">
        <p14:creationId xmlns:p14="http://schemas.microsoft.com/office/powerpoint/2010/main" val="307151258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DE874B4C-30C7-4E4B-94C8-1C14799CED14}" type="slidenum">
              <a:rPr altLang="zh-CN"/>
              <a:pPr>
                <a:defRPr/>
              </a:pPr>
              <a:t>‹#›</a:t>
            </a:fld>
            <a:endParaRPr lang="zh-CN" altLang="zh-CN"/>
          </a:p>
        </p:txBody>
      </p:sp>
    </p:spTree>
    <p:extLst>
      <p:ext uri="{BB962C8B-B14F-4D97-AF65-F5344CB8AC3E}">
        <p14:creationId xmlns:p14="http://schemas.microsoft.com/office/powerpoint/2010/main" val="206097340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E268A58A-6F05-4187-8844-D1486956FB97}" type="slidenum">
              <a:rPr altLang="zh-CN"/>
              <a:pPr>
                <a:defRPr/>
              </a:pPr>
              <a:t>‹#›</a:t>
            </a:fld>
            <a:endParaRPr lang="zh-CN" altLang="zh-CN"/>
          </a:p>
        </p:txBody>
      </p:sp>
    </p:spTree>
    <p:extLst>
      <p:ext uri="{BB962C8B-B14F-4D97-AF65-F5344CB8AC3E}">
        <p14:creationId xmlns:p14="http://schemas.microsoft.com/office/powerpoint/2010/main" val="29996767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6E31F24-4FD1-41A4-9735-3033BAE2A107}" type="slidenum">
              <a:rPr altLang="zh-CN"/>
              <a:pPr>
                <a:defRPr/>
              </a:pPr>
              <a:t>‹#›</a:t>
            </a:fld>
            <a:endParaRPr lang="zh-CN" altLang="zh-CN"/>
          </a:p>
        </p:txBody>
      </p:sp>
    </p:spTree>
    <p:extLst>
      <p:ext uri="{BB962C8B-B14F-4D97-AF65-F5344CB8AC3E}">
        <p14:creationId xmlns:p14="http://schemas.microsoft.com/office/powerpoint/2010/main" val="3586803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29DA085-1CA4-41E6-87AC-F997F5C3978D}" type="slidenum">
              <a:rPr altLang="zh-CN"/>
              <a:pPr>
                <a:defRPr/>
              </a:pPr>
              <a:t>‹#›</a:t>
            </a:fld>
            <a:endParaRPr lang="zh-CN" altLang="zh-CN"/>
          </a:p>
        </p:txBody>
      </p:sp>
    </p:spTree>
    <p:extLst>
      <p:ext uri="{BB962C8B-B14F-4D97-AF65-F5344CB8AC3E}">
        <p14:creationId xmlns:p14="http://schemas.microsoft.com/office/powerpoint/2010/main" val="18179302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77CDCE1-6914-42FB-B9AC-8BA818B83155}" type="slidenum">
              <a:rPr altLang="zh-CN"/>
              <a:pPr>
                <a:defRPr/>
              </a:pPr>
              <a:t>‹#›</a:t>
            </a:fld>
            <a:endParaRPr lang="zh-CN" altLang="zh-CN"/>
          </a:p>
        </p:txBody>
      </p:sp>
    </p:spTree>
    <p:extLst>
      <p:ext uri="{BB962C8B-B14F-4D97-AF65-F5344CB8AC3E}">
        <p14:creationId xmlns:p14="http://schemas.microsoft.com/office/powerpoint/2010/main" val="228974954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699CFD1-41EB-4AEF-9F70-F97EF81BB154}" type="slidenum">
              <a:rPr altLang="zh-CN"/>
              <a:pPr>
                <a:defRPr/>
              </a:pPr>
              <a:t>‹#›</a:t>
            </a:fld>
            <a:endParaRPr lang="zh-CN" altLang="zh-CN"/>
          </a:p>
        </p:txBody>
      </p:sp>
    </p:spTree>
    <p:extLst>
      <p:ext uri="{BB962C8B-B14F-4D97-AF65-F5344CB8AC3E}">
        <p14:creationId xmlns:p14="http://schemas.microsoft.com/office/powerpoint/2010/main" val="2263961247"/>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21654B6-1480-4C10-9704-806C83B51085}" type="slidenum">
              <a:rPr altLang="zh-CN"/>
              <a:pPr>
                <a:defRPr/>
              </a:pPr>
              <a:t>‹#›</a:t>
            </a:fld>
            <a:endParaRPr lang="zh-CN" altLang="zh-CN"/>
          </a:p>
        </p:txBody>
      </p:sp>
    </p:spTree>
    <p:extLst>
      <p:ext uri="{BB962C8B-B14F-4D97-AF65-F5344CB8AC3E}">
        <p14:creationId xmlns:p14="http://schemas.microsoft.com/office/powerpoint/2010/main" val="3796195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AC3EC89-F029-4BFC-92B2-266AEAF94B68}" type="slidenum">
              <a:rPr altLang="zh-CN"/>
              <a:pPr>
                <a:defRPr/>
              </a:pPr>
              <a:t>‹#›</a:t>
            </a:fld>
            <a:endParaRPr lang="zh-CN" altLang="zh-CN"/>
          </a:p>
        </p:txBody>
      </p:sp>
    </p:spTree>
    <p:extLst>
      <p:ext uri="{BB962C8B-B14F-4D97-AF65-F5344CB8AC3E}">
        <p14:creationId xmlns:p14="http://schemas.microsoft.com/office/powerpoint/2010/main" val="3476824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36F7F15-4042-478B-90C6-2D42B59DE804}" type="slidenum">
              <a:rPr altLang="zh-CN"/>
              <a:pPr>
                <a:defRPr/>
              </a:pPr>
              <a:t>‹#›</a:t>
            </a:fld>
            <a:endParaRPr lang="zh-CN" altLang="zh-CN"/>
          </a:p>
        </p:txBody>
      </p:sp>
    </p:spTree>
    <p:extLst>
      <p:ext uri="{BB962C8B-B14F-4D97-AF65-F5344CB8AC3E}">
        <p14:creationId xmlns:p14="http://schemas.microsoft.com/office/powerpoint/2010/main" val="47701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C2C0174F-DBF9-460F-8458-5DD13D164DD3}" type="slidenum">
              <a:rPr altLang="zh-CN"/>
              <a:pPr>
                <a:defRPr/>
              </a:pPr>
              <a:t>‹#›</a:t>
            </a:fld>
            <a:endParaRPr lang="zh-CN" altLang="zh-CN"/>
          </a:p>
        </p:txBody>
      </p:sp>
    </p:spTree>
    <p:extLst>
      <p:ext uri="{BB962C8B-B14F-4D97-AF65-F5344CB8AC3E}">
        <p14:creationId xmlns:p14="http://schemas.microsoft.com/office/powerpoint/2010/main" val="39406689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F9715D0-F35D-4CA5-84C0-DCBA098BB47E}" type="slidenum">
              <a:rPr altLang="zh-CN"/>
              <a:pPr>
                <a:defRPr/>
              </a:pPr>
              <a:t>‹#›</a:t>
            </a:fld>
            <a:endParaRPr lang="zh-CN" altLang="zh-CN"/>
          </a:p>
        </p:txBody>
      </p:sp>
    </p:spTree>
    <p:extLst>
      <p:ext uri="{BB962C8B-B14F-4D97-AF65-F5344CB8AC3E}">
        <p14:creationId xmlns:p14="http://schemas.microsoft.com/office/powerpoint/2010/main" val="8438235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BB783C10-C35B-4EC2-A064-0214E28436D6}" type="slidenum">
              <a:rPr altLang="zh-CN"/>
              <a:pPr>
                <a:defRPr/>
              </a:pPr>
              <a:t>‹#›</a:t>
            </a:fld>
            <a:endParaRPr lang="zh-CN" altLang="zh-CN"/>
          </a:p>
        </p:txBody>
      </p:sp>
    </p:spTree>
    <p:extLst>
      <p:ext uri="{BB962C8B-B14F-4D97-AF65-F5344CB8AC3E}">
        <p14:creationId xmlns:p14="http://schemas.microsoft.com/office/powerpoint/2010/main" val="3110095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CB0279D-7060-46B2-9487-B1899B22F9E5}" type="slidenum">
              <a:rPr altLang="zh-CN"/>
              <a:pPr>
                <a:defRPr/>
              </a:pPr>
              <a:t>‹#›</a:t>
            </a:fld>
            <a:endParaRPr lang="zh-CN" altLang="zh-CN"/>
          </a:p>
        </p:txBody>
      </p:sp>
    </p:spTree>
    <p:extLst>
      <p:ext uri="{BB962C8B-B14F-4D97-AF65-F5344CB8AC3E}">
        <p14:creationId xmlns:p14="http://schemas.microsoft.com/office/powerpoint/2010/main" val="2017985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451FC06-8295-4E3B-922F-E828396B1394}" type="slidenum">
              <a:rPr altLang="zh-CN"/>
              <a:pPr>
                <a:defRPr/>
              </a:pPr>
              <a:t>‹#›</a:t>
            </a:fld>
            <a:endParaRPr lang="zh-CN" altLang="zh-CN"/>
          </a:p>
        </p:txBody>
      </p:sp>
    </p:spTree>
    <p:extLst>
      <p:ext uri="{BB962C8B-B14F-4D97-AF65-F5344CB8AC3E}">
        <p14:creationId xmlns:p14="http://schemas.microsoft.com/office/powerpoint/2010/main" val="16924427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ECAFCEB-E39A-4804-8AF6-E8292C51C0D3}" type="slidenum">
              <a:rPr altLang="zh-CN"/>
              <a:pPr>
                <a:defRPr/>
              </a:pPr>
              <a:t>‹#›</a:t>
            </a:fld>
            <a:endParaRPr lang="zh-CN" altLang="zh-CN"/>
          </a:p>
        </p:txBody>
      </p:sp>
    </p:spTree>
    <p:extLst>
      <p:ext uri="{BB962C8B-B14F-4D97-AF65-F5344CB8AC3E}">
        <p14:creationId xmlns:p14="http://schemas.microsoft.com/office/powerpoint/2010/main" val="39765345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91CB237-3AFC-4169-BA91-5F4EDF3F4C7A}" type="slidenum">
              <a:rPr altLang="zh-CN"/>
              <a:pPr>
                <a:defRPr/>
              </a:pPr>
              <a:t>‹#›</a:t>
            </a:fld>
            <a:endParaRPr lang="zh-CN" altLang="zh-CN"/>
          </a:p>
        </p:txBody>
      </p:sp>
    </p:spTree>
    <p:extLst>
      <p:ext uri="{BB962C8B-B14F-4D97-AF65-F5344CB8AC3E}">
        <p14:creationId xmlns:p14="http://schemas.microsoft.com/office/powerpoint/2010/main" val="17314495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0E221EB-B051-4891-B06C-9A03E5A854CB}" type="slidenum">
              <a:rPr altLang="zh-CN"/>
              <a:pPr>
                <a:defRPr/>
              </a:pPr>
              <a:t>‹#›</a:t>
            </a:fld>
            <a:endParaRPr lang="zh-CN" altLang="zh-CN"/>
          </a:p>
        </p:txBody>
      </p:sp>
    </p:spTree>
    <p:extLst>
      <p:ext uri="{BB962C8B-B14F-4D97-AF65-F5344CB8AC3E}">
        <p14:creationId xmlns:p14="http://schemas.microsoft.com/office/powerpoint/2010/main" val="1929000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1042168-4E0A-422A-B752-BBDE2514CF1F}" type="slidenum">
              <a:rPr altLang="zh-CN"/>
              <a:pPr>
                <a:defRPr/>
              </a:pPr>
              <a:t>‹#›</a:t>
            </a:fld>
            <a:endParaRPr lang="zh-CN" altLang="zh-CN"/>
          </a:p>
        </p:txBody>
      </p:sp>
    </p:spTree>
    <p:extLst>
      <p:ext uri="{BB962C8B-B14F-4D97-AF65-F5344CB8AC3E}">
        <p14:creationId xmlns:p14="http://schemas.microsoft.com/office/powerpoint/2010/main" val="29711188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6053B4E-3DC4-4ADD-AC15-2134D1ACFDB1}" type="slidenum">
              <a:rPr altLang="zh-CN"/>
              <a:pPr>
                <a:defRPr/>
              </a:pPr>
              <a:t>‹#›</a:t>
            </a:fld>
            <a:endParaRPr lang="zh-CN" altLang="zh-CN"/>
          </a:p>
        </p:txBody>
      </p:sp>
    </p:spTree>
    <p:extLst>
      <p:ext uri="{BB962C8B-B14F-4D97-AF65-F5344CB8AC3E}">
        <p14:creationId xmlns:p14="http://schemas.microsoft.com/office/powerpoint/2010/main" val="42324781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928D583-0D44-42C6-AD57-344639EA2E35}" type="slidenum">
              <a:rPr altLang="zh-CN"/>
              <a:pPr>
                <a:defRPr/>
              </a:pPr>
              <a:t>‹#›</a:t>
            </a:fld>
            <a:endParaRPr lang="zh-CN" altLang="zh-CN"/>
          </a:p>
        </p:txBody>
      </p:sp>
    </p:spTree>
    <p:extLst>
      <p:ext uri="{BB962C8B-B14F-4D97-AF65-F5344CB8AC3E}">
        <p14:creationId xmlns:p14="http://schemas.microsoft.com/office/powerpoint/2010/main" val="39532883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2F0B233-0BAD-471F-8FC4-249774821230}" type="slidenum">
              <a:rPr altLang="zh-CN"/>
              <a:pPr>
                <a:defRPr/>
              </a:pPr>
              <a:t>‹#›</a:t>
            </a:fld>
            <a:endParaRPr lang="zh-CN" altLang="zh-CN"/>
          </a:p>
        </p:txBody>
      </p:sp>
    </p:spTree>
    <p:extLst>
      <p:ext uri="{BB962C8B-B14F-4D97-AF65-F5344CB8AC3E}">
        <p14:creationId xmlns:p14="http://schemas.microsoft.com/office/powerpoint/2010/main" val="378743187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3422DFD-C1D3-4216-861C-45FF313C374E}" type="slidenum">
              <a:rPr altLang="zh-CN"/>
              <a:pPr>
                <a:defRPr/>
              </a:pPr>
              <a:t>‹#›</a:t>
            </a:fld>
            <a:endParaRPr lang="zh-CN" altLang="zh-CN"/>
          </a:p>
        </p:txBody>
      </p:sp>
    </p:spTree>
    <p:extLst>
      <p:ext uri="{BB962C8B-B14F-4D97-AF65-F5344CB8AC3E}">
        <p14:creationId xmlns:p14="http://schemas.microsoft.com/office/powerpoint/2010/main" val="3266885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D46ED176-ADE3-4F40-BEC1-B5A89A4AC654}" type="slidenum">
              <a:rPr altLang="zh-CN"/>
              <a:pPr>
                <a:defRPr/>
              </a:pPr>
              <a:t>‹#›</a:t>
            </a:fld>
            <a:endParaRPr lang="zh-CN" altLang="zh-CN"/>
          </a:p>
        </p:txBody>
      </p:sp>
    </p:spTree>
    <p:extLst>
      <p:ext uri="{BB962C8B-B14F-4D97-AF65-F5344CB8AC3E}">
        <p14:creationId xmlns:p14="http://schemas.microsoft.com/office/powerpoint/2010/main" val="23916800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28B93FB7-B6A1-4030-8A19-E62341C7BDCE}" type="slidenum">
              <a:rPr altLang="zh-CN"/>
              <a:pPr>
                <a:defRPr/>
              </a:pPr>
              <a:t>‹#›</a:t>
            </a:fld>
            <a:endParaRPr lang="zh-CN" altLang="zh-CN"/>
          </a:p>
        </p:txBody>
      </p:sp>
    </p:spTree>
    <p:extLst>
      <p:ext uri="{BB962C8B-B14F-4D97-AF65-F5344CB8AC3E}">
        <p14:creationId xmlns:p14="http://schemas.microsoft.com/office/powerpoint/2010/main" val="86350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67C1282-34D0-4D97-BDFB-7AA2D43A9D87}" type="slidenum">
              <a:rPr altLang="zh-CN"/>
              <a:pPr>
                <a:defRPr/>
              </a:pPr>
              <a:t>‹#›</a:t>
            </a:fld>
            <a:endParaRPr lang="zh-CN" altLang="zh-CN"/>
          </a:p>
        </p:txBody>
      </p:sp>
    </p:spTree>
    <p:extLst>
      <p:ext uri="{BB962C8B-B14F-4D97-AF65-F5344CB8AC3E}">
        <p14:creationId xmlns:p14="http://schemas.microsoft.com/office/powerpoint/2010/main" val="11084860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0B0FBB9-2AFE-4930-979E-7635DEC1F58C}" type="slidenum">
              <a:rPr altLang="zh-CN"/>
              <a:pPr>
                <a:defRPr/>
              </a:pPr>
              <a:t>‹#›</a:t>
            </a:fld>
            <a:endParaRPr lang="zh-CN" altLang="zh-CN"/>
          </a:p>
        </p:txBody>
      </p:sp>
    </p:spTree>
    <p:extLst>
      <p:ext uri="{BB962C8B-B14F-4D97-AF65-F5344CB8AC3E}">
        <p14:creationId xmlns:p14="http://schemas.microsoft.com/office/powerpoint/2010/main" val="226573424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BABD17B-3017-412F-BC0F-0FD383A89AEA}" type="slidenum">
              <a:rPr altLang="zh-CN"/>
              <a:pPr>
                <a:defRPr/>
              </a:pPr>
              <a:t>‹#›</a:t>
            </a:fld>
            <a:endParaRPr lang="zh-CN" altLang="zh-CN"/>
          </a:p>
        </p:txBody>
      </p:sp>
    </p:spTree>
    <p:extLst>
      <p:ext uri="{BB962C8B-B14F-4D97-AF65-F5344CB8AC3E}">
        <p14:creationId xmlns:p14="http://schemas.microsoft.com/office/powerpoint/2010/main" val="12837167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F370955-5592-485E-B122-763FBCF2F234}" type="slidenum">
              <a:rPr altLang="zh-CN"/>
              <a:pPr>
                <a:defRPr/>
              </a:pPr>
              <a:t>‹#›</a:t>
            </a:fld>
            <a:endParaRPr lang="zh-CN" altLang="zh-CN"/>
          </a:p>
        </p:txBody>
      </p:sp>
    </p:spTree>
    <p:extLst>
      <p:ext uri="{BB962C8B-B14F-4D97-AF65-F5344CB8AC3E}">
        <p14:creationId xmlns:p14="http://schemas.microsoft.com/office/powerpoint/2010/main" val="21766644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B5097FC-E0E2-4986-84D6-251B029324E3}" type="slidenum">
              <a:rPr altLang="zh-CN"/>
              <a:pPr>
                <a:defRPr/>
              </a:pPr>
              <a:t>‹#›</a:t>
            </a:fld>
            <a:endParaRPr lang="zh-CN" altLang="zh-CN"/>
          </a:p>
        </p:txBody>
      </p:sp>
    </p:spTree>
    <p:extLst>
      <p:ext uri="{BB962C8B-B14F-4D97-AF65-F5344CB8AC3E}">
        <p14:creationId xmlns:p14="http://schemas.microsoft.com/office/powerpoint/2010/main" val="41629240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E040771-431E-452F-BB63-42100EA90C9C}" type="slidenum">
              <a:rPr altLang="zh-CN"/>
              <a:pPr>
                <a:defRPr/>
              </a:pPr>
              <a:t>‹#›</a:t>
            </a:fld>
            <a:endParaRPr lang="zh-CN" altLang="zh-CN"/>
          </a:p>
        </p:txBody>
      </p:sp>
    </p:spTree>
    <p:extLst>
      <p:ext uri="{BB962C8B-B14F-4D97-AF65-F5344CB8AC3E}">
        <p14:creationId xmlns:p14="http://schemas.microsoft.com/office/powerpoint/2010/main" val="15425636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B2872A1-73C3-48A7-A81E-568BC1F74443}" type="slidenum">
              <a:rPr altLang="zh-CN"/>
              <a:pPr>
                <a:defRPr/>
              </a:pPr>
              <a:t>‹#›</a:t>
            </a:fld>
            <a:endParaRPr lang="zh-CN" altLang="zh-CN"/>
          </a:p>
        </p:txBody>
      </p:sp>
    </p:spTree>
    <p:extLst>
      <p:ext uri="{BB962C8B-B14F-4D97-AF65-F5344CB8AC3E}">
        <p14:creationId xmlns:p14="http://schemas.microsoft.com/office/powerpoint/2010/main" val="234872122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32A2B2E-61B9-4232-B2F6-93DFDE036B1C}" type="slidenum">
              <a:rPr altLang="zh-CN"/>
              <a:pPr>
                <a:defRPr/>
              </a:pPr>
              <a:t>‹#›</a:t>
            </a:fld>
            <a:endParaRPr lang="zh-CN" altLang="zh-CN"/>
          </a:p>
        </p:txBody>
      </p:sp>
    </p:spTree>
    <p:extLst>
      <p:ext uri="{BB962C8B-B14F-4D97-AF65-F5344CB8AC3E}">
        <p14:creationId xmlns:p14="http://schemas.microsoft.com/office/powerpoint/2010/main" val="15870384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A6AFE3C-8C21-451F-9A0A-631B36ED0B82}" type="slidenum">
              <a:rPr altLang="zh-CN"/>
              <a:pPr>
                <a:defRPr/>
              </a:pPr>
              <a:t>‹#›</a:t>
            </a:fld>
            <a:endParaRPr lang="zh-CN" altLang="zh-CN"/>
          </a:p>
        </p:txBody>
      </p:sp>
    </p:spTree>
    <p:extLst>
      <p:ext uri="{BB962C8B-B14F-4D97-AF65-F5344CB8AC3E}">
        <p14:creationId xmlns:p14="http://schemas.microsoft.com/office/powerpoint/2010/main" val="410488979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3388A62-76FD-4EF9-A1A4-95E2FD627C85}" type="slidenum">
              <a:rPr altLang="zh-CN"/>
              <a:pPr>
                <a:defRPr/>
              </a:pPr>
              <a:t>‹#›</a:t>
            </a:fld>
            <a:endParaRPr lang="zh-CN" altLang="zh-CN"/>
          </a:p>
        </p:txBody>
      </p:sp>
    </p:spTree>
    <p:extLst>
      <p:ext uri="{BB962C8B-B14F-4D97-AF65-F5344CB8AC3E}">
        <p14:creationId xmlns:p14="http://schemas.microsoft.com/office/powerpoint/2010/main" val="428743928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8EE739CB-96D2-4663-8A7E-92C481672298}" type="slidenum">
              <a:rPr altLang="zh-CN"/>
              <a:pPr>
                <a:defRPr/>
              </a:pPr>
              <a:t>‹#›</a:t>
            </a:fld>
            <a:endParaRPr lang="zh-CN" altLang="zh-CN"/>
          </a:p>
        </p:txBody>
      </p:sp>
    </p:spTree>
    <p:extLst>
      <p:ext uri="{BB962C8B-B14F-4D97-AF65-F5344CB8AC3E}">
        <p14:creationId xmlns:p14="http://schemas.microsoft.com/office/powerpoint/2010/main" val="1816464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456D457-BAF2-44E4-8157-EC044B099CC1}" type="slidenum">
              <a:rPr altLang="zh-CN"/>
              <a:pPr>
                <a:defRPr/>
              </a:pPr>
              <a:t>‹#›</a:t>
            </a:fld>
            <a:endParaRPr lang="zh-CN" altLang="zh-CN"/>
          </a:p>
        </p:txBody>
      </p:sp>
    </p:spTree>
    <p:extLst>
      <p:ext uri="{BB962C8B-B14F-4D97-AF65-F5344CB8AC3E}">
        <p14:creationId xmlns:p14="http://schemas.microsoft.com/office/powerpoint/2010/main" val="11267778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64392861-B822-4EF1-BDAA-D41E2F1916C8}" type="slidenum">
              <a:rPr altLang="zh-CN"/>
              <a:pPr>
                <a:defRPr/>
              </a:pPr>
              <a:t>‹#›</a:t>
            </a:fld>
            <a:endParaRPr lang="zh-CN" altLang="zh-CN"/>
          </a:p>
        </p:txBody>
      </p:sp>
    </p:spTree>
    <p:extLst>
      <p:ext uri="{BB962C8B-B14F-4D97-AF65-F5344CB8AC3E}">
        <p14:creationId xmlns:p14="http://schemas.microsoft.com/office/powerpoint/2010/main" val="17332622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CD1FE3C-BD99-45EB-B10F-C23BA115289C}" type="slidenum">
              <a:rPr altLang="zh-CN"/>
              <a:pPr>
                <a:defRPr/>
              </a:pPr>
              <a:t>‹#›</a:t>
            </a:fld>
            <a:endParaRPr lang="zh-CN" altLang="zh-CN"/>
          </a:p>
        </p:txBody>
      </p:sp>
    </p:spTree>
    <p:extLst>
      <p:ext uri="{BB962C8B-B14F-4D97-AF65-F5344CB8AC3E}">
        <p14:creationId xmlns:p14="http://schemas.microsoft.com/office/powerpoint/2010/main" val="410628358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9F0A4B3-CD54-4C33-99B7-795305C3AFB0}" type="slidenum">
              <a:rPr altLang="zh-CN"/>
              <a:pPr>
                <a:defRPr/>
              </a:pPr>
              <a:t>‹#›</a:t>
            </a:fld>
            <a:endParaRPr lang="zh-CN" altLang="zh-CN"/>
          </a:p>
        </p:txBody>
      </p:sp>
    </p:spTree>
    <p:extLst>
      <p:ext uri="{BB962C8B-B14F-4D97-AF65-F5344CB8AC3E}">
        <p14:creationId xmlns:p14="http://schemas.microsoft.com/office/powerpoint/2010/main" val="40680035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C7E392A-F179-4E0B-96F6-5E831BEC4250}" type="slidenum">
              <a:rPr altLang="zh-CN"/>
              <a:pPr>
                <a:defRPr/>
              </a:pPr>
              <a:t>‹#›</a:t>
            </a:fld>
            <a:endParaRPr lang="zh-CN" altLang="zh-CN"/>
          </a:p>
        </p:txBody>
      </p:sp>
    </p:spTree>
    <p:extLst>
      <p:ext uri="{BB962C8B-B14F-4D97-AF65-F5344CB8AC3E}">
        <p14:creationId xmlns:p14="http://schemas.microsoft.com/office/powerpoint/2010/main" val="383287520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E1D08AC-19AA-4E06-AEA2-0C6F577BE7A3}" type="slidenum">
              <a:rPr altLang="zh-CN"/>
              <a:pPr>
                <a:defRPr/>
              </a:pPr>
              <a:t>‹#›</a:t>
            </a:fld>
            <a:endParaRPr lang="zh-CN" altLang="zh-CN"/>
          </a:p>
        </p:txBody>
      </p:sp>
    </p:spTree>
    <p:extLst>
      <p:ext uri="{BB962C8B-B14F-4D97-AF65-F5344CB8AC3E}">
        <p14:creationId xmlns:p14="http://schemas.microsoft.com/office/powerpoint/2010/main" val="24507665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6AC7DBA-6522-468C-977D-4E3DF0B1A80B}" type="slidenum">
              <a:rPr altLang="zh-CN"/>
              <a:pPr>
                <a:defRPr/>
              </a:pPr>
              <a:t>‹#›</a:t>
            </a:fld>
            <a:endParaRPr lang="zh-CN" altLang="zh-CN"/>
          </a:p>
        </p:txBody>
      </p:sp>
    </p:spTree>
    <p:extLst>
      <p:ext uri="{BB962C8B-B14F-4D97-AF65-F5344CB8AC3E}">
        <p14:creationId xmlns:p14="http://schemas.microsoft.com/office/powerpoint/2010/main" val="15351853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6DA4727-A093-48B0-A2DD-9849EF71552A}" type="slidenum">
              <a:rPr altLang="zh-CN"/>
              <a:pPr>
                <a:defRPr/>
              </a:pPr>
              <a:t>‹#›</a:t>
            </a:fld>
            <a:endParaRPr lang="zh-CN" altLang="zh-CN"/>
          </a:p>
        </p:txBody>
      </p:sp>
    </p:spTree>
    <p:extLst>
      <p:ext uri="{BB962C8B-B14F-4D97-AF65-F5344CB8AC3E}">
        <p14:creationId xmlns:p14="http://schemas.microsoft.com/office/powerpoint/2010/main" val="6718490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B8EFCFF-877E-4AD9-BD17-D6ED527126CE}" type="slidenum">
              <a:rPr altLang="zh-CN"/>
              <a:pPr>
                <a:defRPr/>
              </a:pPr>
              <a:t>‹#›</a:t>
            </a:fld>
            <a:endParaRPr lang="zh-CN" altLang="zh-CN"/>
          </a:p>
        </p:txBody>
      </p:sp>
    </p:spTree>
    <p:extLst>
      <p:ext uri="{BB962C8B-B14F-4D97-AF65-F5344CB8AC3E}">
        <p14:creationId xmlns:p14="http://schemas.microsoft.com/office/powerpoint/2010/main" val="915188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D784CED-6AC4-491D-A34A-1D11396AE88D}" type="slidenum">
              <a:rPr altLang="zh-CN"/>
              <a:pPr>
                <a:defRPr/>
              </a:pPr>
              <a:t>‹#›</a:t>
            </a:fld>
            <a:endParaRPr lang="zh-CN" altLang="zh-CN"/>
          </a:p>
        </p:txBody>
      </p:sp>
    </p:spTree>
    <p:extLst>
      <p:ext uri="{BB962C8B-B14F-4D97-AF65-F5344CB8AC3E}">
        <p14:creationId xmlns:p14="http://schemas.microsoft.com/office/powerpoint/2010/main" val="11332030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DD7F884E-5F43-4BD9-9FA3-E7B4CCF67AFC}" type="slidenum">
              <a:rPr altLang="zh-CN"/>
              <a:pPr>
                <a:defRPr/>
              </a:pPr>
              <a:t>‹#›</a:t>
            </a:fld>
            <a:endParaRPr lang="zh-CN" altLang="zh-CN"/>
          </a:p>
        </p:txBody>
      </p:sp>
    </p:spTree>
    <p:extLst>
      <p:ext uri="{BB962C8B-B14F-4D97-AF65-F5344CB8AC3E}">
        <p14:creationId xmlns:p14="http://schemas.microsoft.com/office/powerpoint/2010/main" val="4125416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B5BDEDB-B527-4EB2-86C2-AFAFA029C21D}" type="slidenum">
              <a:rPr altLang="zh-CN"/>
              <a:pPr>
                <a:defRPr/>
              </a:pPr>
              <a:t>‹#›</a:t>
            </a:fld>
            <a:endParaRPr lang="zh-CN" altLang="zh-CN"/>
          </a:p>
        </p:txBody>
      </p:sp>
    </p:spTree>
    <p:extLst>
      <p:ext uri="{BB962C8B-B14F-4D97-AF65-F5344CB8AC3E}">
        <p14:creationId xmlns:p14="http://schemas.microsoft.com/office/powerpoint/2010/main" val="80127256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09204A4F-6224-435D-88C5-AEEB3A3804E4}" type="slidenum">
              <a:rPr altLang="zh-CN"/>
              <a:pPr>
                <a:defRPr/>
              </a:pPr>
              <a:t>‹#›</a:t>
            </a:fld>
            <a:endParaRPr lang="zh-CN" altLang="zh-CN"/>
          </a:p>
        </p:txBody>
      </p:sp>
    </p:spTree>
    <p:extLst>
      <p:ext uri="{BB962C8B-B14F-4D97-AF65-F5344CB8AC3E}">
        <p14:creationId xmlns:p14="http://schemas.microsoft.com/office/powerpoint/2010/main" val="1110409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1AC7D61C-720E-4663-9EC8-2CBA611FD5EC}" type="slidenum">
              <a:rPr altLang="zh-CN"/>
              <a:pPr>
                <a:defRPr/>
              </a:pPr>
              <a:t>‹#›</a:t>
            </a:fld>
            <a:endParaRPr lang="zh-CN" altLang="zh-CN"/>
          </a:p>
        </p:txBody>
      </p:sp>
    </p:spTree>
    <p:extLst>
      <p:ext uri="{BB962C8B-B14F-4D97-AF65-F5344CB8AC3E}">
        <p14:creationId xmlns:p14="http://schemas.microsoft.com/office/powerpoint/2010/main" val="26777603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DAC5C63-7A4D-4E57-ADE2-8B5587E73740}" type="slidenum">
              <a:rPr altLang="zh-CN"/>
              <a:pPr>
                <a:defRPr/>
              </a:pPr>
              <a:t>‹#›</a:t>
            </a:fld>
            <a:endParaRPr lang="zh-CN" altLang="zh-CN"/>
          </a:p>
        </p:txBody>
      </p:sp>
    </p:spTree>
    <p:extLst>
      <p:ext uri="{BB962C8B-B14F-4D97-AF65-F5344CB8AC3E}">
        <p14:creationId xmlns:p14="http://schemas.microsoft.com/office/powerpoint/2010/main" val="165002685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1C6AC15C-97C9-445E-99A0-9DB61FFA9FD6}" type="slidenum">
              <a:rPr altLang="zh-CN"/>
              <a:pPr>
                <a:defRPr/>
              </a:pPr>
              <a:t>‹#›</a:t>
            </a:fld>
            <a:endParaRPr lang="zh-CN" altLang="zh-CN"/>
          </a:p>
        </p:txBody>
      </p:sp>
    </p:spTree>
    <p:extLst>
      <p:ext uri="{BB962C8B-B14F-4D97-AF65-F5344CB8AC3E}">
        <p14:creationId xmlns:p14="http://schemas.microsoft.com/office/powerpoint/2010/main" val="394242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BE053BF-4619-4B01-AF61-C658C0107273}" type="slidenum">
              <a:rPr altLang="zh-CN"/>
              <a:pPr>
                <a:defRPr/>
              </a:pPr>
              <a:t>‹#›</a:t>
            </a:fld>
            <a:endParaRPr lang="zh-CN" altLang="zh-CN"/>
          </a:p>
        </p:txBody>
      </p:sp>
    </p:spTree>
    <p:extLst>
      <p:ext uri="{BB962C8B-B14F-4D97-AF65-F5344CB8AC3E}">
        <p14:creationId xmlns:p14="http://schemas.microsoft.com/office/powerpoint/2010/main" val="39610967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FFB5122-CCC5-458F-83FB-3C5FC5512851}" type="slidenum">
              <a:rPr altLang="zh-CN"/>
              <a:pPr>
                <a:defRPr/>
              </a:pPr>
              <a:t>‹#›</a:t>
            </a:fld>
            <a:endParaRPr lang="zh-CN" altLang="zh-CN"/>
          </a:p>
        </p:txBody>
      </p:sp>
    </p:spTree>
    <p:extLst>
      <p:ext uri="{BB962C8B-B14F-4D97-AF65-F5344CB8AC3E}">
        <p14:creationId xmlns:p14="http://schemas.microsoft.com/office/powerpoint/2010/main" val="40704025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53F1FEEC-B3C6-4847-8B4A-99B1E79B1DA6}" type="slidenum">
              <a:rPr altLang="zh-CN"/>
              <a:pPr>
                <a:defRPr/>
              </a:pPr>
              <a:t>‹#›</a:t>
            </a:fld>
            <a:endParaRPr lang="zh-CN" altLang="zh-CN"/>
          </a:p>
        </p:txBody>
      </p:sp>
    </p:spTree>
    <p:extLst>
      <p:ext uri="{BB962C8B-B14F-4D97-AF65-F5344CB8AC3E}">
        <p14:creationId xmlns:p14="http://schemas.microsoft.com/office/powerpoint/2010/main" val="27268215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B9999166-7857-4FFA-B58F-7FB9EB3A5868}" type="slidenum">
              <a:rPr altLang="zh-CN"/>
              <a:pPr>
                <a:defRPr/>
              </a:pPr>
              <a:t>‹#›</a:t>
            </a:fld>
            <a:endParaRPr lang="zh-CN" altLang="zh-CN"/>
          </a:p>
        </p:txBody>
      </p:sp>
    </p:spTree>
    <p:extLst>
      <p:ext uri="{BB962C8B-B14F-4D97-AF65-F5344CB8AC3E}">
        <p14:creationId xmlns:p14="http://schemas.microsoft.com/office/powerpoint/2010/main" val="311018643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1D19D0D0-EC62-43FA-B6DE-EAA1CDAD4F2B}" type="slidenum">
              <a:rPr altLang="zh-CN"/>
              <a:pPr>
                <a:defRPr/>
              </a:pPr>
              <a:t>‹#›</a:t>
            </a:fld>
            <a:endParaRPr lang="zh-CN" altLang="zh-CN"/>
          </a:p>
        </p:txBody>
      </p:sp>
    </p:spTree>
    <p:extLst>
      <p:ext uri="{BB962C8B-B14F-4D97-AF65-F5344CB8AC3E}">
        <p14:creationId xmlns:p14="http://schemas.microsoft.com/office/powerpoint/2010/main" val="17321731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9B01C32E-0598-4FDD-AAA7-D4E61B35B9CD}" type="slidenum">
              <a:rPr altLang="zh-CN"/>
              <a:pPr>
                <a:defRPr/>
              </a:pPr>
              <a:t>‹#›</a:t>
            </a:fld>
            <a:endParaRPr lang="zh-CN" altLang="zh-CN"/>
          </a:p>
        </p:txBody>
      </p:sp>
    </p:spTree>
    <p:extLst>
      <p:ext uri="{BB962C8B-B14F-4D97-AF65-F5344CB8AC3E}">
        <p14:creationId xmlns:p14="http://schemas.microsoft.com/office/powerpoint/2010/main" val="1406102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C30B702-B006-4300-8FCA-9A5AFAEA8561}" type="slidenum">
              <a:rPr altLang="zh-CN"/>
              <a:pPr>
                <a:defRPr/>
              </a:pPr>
              <a:t>‹#›</a:t>
            </a:fld>
            <a:endParaRPr lang="zh-CN" altLang="zh-CN"/>
          </a:p>
        </p:txBody>
      </p:sp>
    </p:spTree>
    <p:extLst>
      <p:ext uri="{BB962C8B-B14F-4D97-AF65-F5344CB8AC3E}">
        <p14:creationId xmlns:p14="http://schemas.microsoft.com/office/powerpoint/2010/main" val="193683015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0172552A-BC64-4506-A144-1AAE98881C25}" type="slidenum">
              <a:rPr altLang="zh-CN"/>
              <a:pPr>
                <a:defRPr/>
              </a:pPr>
              <a:t>‹#›</a:t>
            </a:fld>
            <a:endParaRPr lang="zh-CN" altLang="zh-CN"/>
          </a:p>
        </p:txBody>
      </p:sp>
    </p:spTree>
    <p:extLst>
      <p:ext uri="{BB962C8B-B14F-4D97-AF65-F5344CB8AC3E}">
        <p14:creationId xmlns:p14="http://schemas.microsoft.com/office/powerpoint/2010/main" val="34766327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2A0854C2-3DC8-4675-AB89-52FA844A2EA6}" type="slidenum">
              <a:rPr altLang="zh-CN"/>
              <a:pPr>
                <a:defRPr/>
              </a:pPr>
              <a:t>‹#›</a:t>
            </a:fld>
            <a:endParaRPr lang="zh-CN" altLang="zh-CN"/>
          </a:p>
        </p:txBody>
      </p:sp>
    </p:spTree>
    <p:extLst>
      <p:ext uri="{BB962C8B-B14F-4D97-AF65-F5344CB8AC3E}">
        <p14:creationId xmlns:p14="http://schemas.microsoft.com/office/powerpoint/2010/main" val="215606910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AFD76DE6-278D-4EF8-B34F-CA5AD83E9136}" type="slidenum">
              <a:rPr altLang="zh-CN"/>
              <a:pPr>
                <a:defRPr/>
              </a:pPr>
              <a:t>‹#›</a:t>
            </a:fld>
            <a:endParaRPr lang="zh-CN" altLang="zh-CN"/>
          </a:p>
        </p:txBody>
      </p:sp>
    </p:spTree>
    <p:extLst>
      <p:ext uri="{BB962C8B-B14F-4D97-AF65-F5344CB8AC3E}">
        <p14:creationId xmlns:p14="http://schemas.microsoft.com/office/powerpoint/2010/main" val="13367636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0A1FCF97-E2A2-4B0B-83EA-C6CCB657FA77}" type="slidenum">
              <a:rPr altLang="zh-CN"/>
              <a:pPr>
                <a:defRPr/>
              </a:pPr>
              <a:t>‹#›</a:t>
            </a:fld>
            <a:endParaRPr lang="zh-CN" altLang="zh-CN"/>
          </a:p>
        </p:txBody>
      </p:sp>
    </p:spTree>
    <p:extLst>
      <p:ext uri="{BB962C8B-B14F-4D97-AF65-F5344CB8AC3E}">
        <p14:creationId xmlns:p14="http://schemas.microsoft.com/office/powerpoint/2010/main" val="22060079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BD6F673E-2D21-401B-8FD9-8A355B556153}" type="slidenum">
              <a:rPr altLang="zh-CN"/>
              <a:pPr>
                <a:defRPr/>
              </a:pPr>
              <a:t>‹#›</a:t>
            </a:fld>
            <a:endParaRPr lang="zh-CN" altLang="zh-CN"/>
          </a:p>
        </p:txBody>
      </p:sp>
    </p:spTree>
    <p:extLst>
      <p:ext uri="{BB962C8B-B14F-4D97-AF65-F5344CB8AC3E}">
        <p14:creationId xmlns:p14="http://schemas.microsoft.com/office/powerpoint/2010/main" val="328447275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5B5EF4B7-E0E6-4DC8-AD3F-45800D8E27A9}" type="slidenum">
              <a:rPr altLang="zh-CN"/>
              <a:pPr>
                <a:defRPr/>
              </a:pPr>
              <a:t>‹#›</a:t>
            </a:fld>
            <a:endParaRPr lang="zh-CN" altLang="zh-CN"/>
          </a:p>
        </p:txBody>
      </p:sp>
    </p:spTree>
    <p:extLst>
      <p:ext uri="{BB962C8B-B14F-4D97-AF65-F5344CB8AC3E}">
        <p14:creationId xmlns:p14="http://schemas.microsoft.com/office/powerpoint/2010/main" val="23138485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AD6E491D-AF20-4CC1-9AB7-53A26C94B4D2}" type="slidenum">
              <a:rPr altLang="zh-CN"/>
              <a:pPr>
                <a:defRPr/>
              </a:pPr>
              <a:t>‹#›</a:t>
            </a:fld>
            <a:endParaRPr lang="zh-CN" altLang="zh-CN"/>
          </a:p>
        </p:txBody>
      </p:sp>
    </p:spTree>
    <p:extLst>
      <p:ext uri="{BB962C8B-B14F-4D97-AF65-F5344CB8AC3E}">
        <p14:creationId xmlns:p14="http://schemas.microsoft.com/office/powerpoint/2010/main" val="310890207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548681E8-B132-4CA7-882E-250B36649460}" type="slidenum">
              <a:rPr altLang="zh-CN"/>
              <a:pPr>
                <a:defRPr/>
              </a:pPr>
              <a:t>‹#›</a:t>
            </a:fld>
            <a:endParaRPr lang="zh-CN" altLang="zh-CN"/>
          </a:p>
        </p:txBody>
      </p:sp>
    </p:spTree>
    <p:extLst>
      <p:ext uri="{BB962C8B-B14F-4D97-AF65-F5344CB8AC3E}">
        <p14:creationId xmlns:p14="http://schemas.microsoft.com/office/powerpoint/2010/main" val="335786248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87EA1D36-CBF6-44BB-AA24-565F5F302062}" type="slidenum">
              <a:rPr altLang="zh-CN"/>
              <a:pPr>
                <a:defRPr/>
              </a:pPr>
              <a:t>‹#›</a:t>
            </a:fld>
            <a:endParaRPr lang="zh-CN" altLang="zh-CN"/>
          </a:p>
        </p:txBody>
      </p:sp>
    </p:spTree>
    <p:extLst>
      <p:ext uri="{BB962C8B-B14F-4D97-AF65-F5344CB8AC3E}">
        <p14:creationId xmlns:p14="http://schemas.microsoft.com/office/powerpoint/2010/main" val="5622819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E8290377-4EA8-4988-BD6F-E50FE279CEFE}" type="slidenum">
              <a:rPr altLang="zh-CN"/>
              <a:pPr>
                <a:defRPr/>
              </a:pPr>
              <a:t>‹#›</a:t>
            </a:fld>
            <a:endParaRPr lang="zh-CN" altLang="zh-CN"/>
          </a:p>
        </p:txBody>
      </p:sp>
    </p:spTree>
    <p:extLst>
      <p:ext uri="{BB962C8B-B14F-4D97-AF65-F5344CB8AC3E}">
        <p14:creationId xmlns:p14="http://schemas.microsoft.com/office/powerpoint/2010/main" val="111678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AB1B4B92-3388-4CA6-BFD3-423A59A17BBF}" type="slidenum">
              <a:rPr altLang="zh-CN"/>
              <a:pPr>
                <a:defRPr/>
              </a:pPr>
              <a:t>‹#›</a:t>
            </a:fld>
            <a:endParaRPr lang="zh-CN" altLang="zh-CN"/>
          </a:p>
        </p:txBody>
      </p:sp>
    </p:spTree>
    <p:extLst>
      <p:ext uri="{BB962C8B-B14F-4D97-AF65-F5344CB8AC3E}">
        <p14:creationId xmlns:p14="http://schemas.microsoft.com/office/powerpoint/2010/main" val="213814621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1F3218E3-52DA-4763-B384-0E55A51FEBE2}" type="slidenum">
              <a:rPr altLang="zh-CN"/>
              <a:pPr>
                <a:defRPr/>
              </a:pPr>
              <a:t>‹#›</a:t>
            </a:fld>
            <a:endParaRPr lang="zh-CN" altLang="zh-CN"/>
          </a:p>
        </p:txBody>
      </p:sp>
    </p:spTree>
    <p:extLst>
      <p:ext uri="{BB962C8B-B14F-4D97-AF65-F5344CB8AC3E}">
        <p14:creationId xmlns:p14="http://schemas.microsoft.com/office/powerpoint/2010/main" val="193183377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F551F1B7-67BE-4A46-9A2A-99989966423B}" type="slidenum">
              <a:rPr altLang="zh-CN"/>
              <a:pPr>
                <a:defRPr/>
              </a:pPr>
              <a:t>‹#›</a:t>
            </a:fld>
            <a:endParaRPr lang="zh-CN" altLang="zh-CN"/>
          </a:p>
        </p:txBody>
      </p:sp>
    </p:spTree>
    <p:extLst>
      <p:ext uri="{BB962C8B-B14F-4D97-AF65-F5344CB8AC3E}">
        <p14:creationId xmlns:p14="http://schemas.microsoft.com/office/powerpoint/2010/main" val="331577520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370A31F4-CAC0-40E2-93C1-D048E4F7B948}" type="slidenum">
              <a:rPr altLang="zh-CN"/>
              <a:pPr>
                <a:defRPr/>
              </a:pPr>
              <a:t>‹#›</a:t>
            </a:fld>
            <a:endParaRPr lang="zh-CN" altLang="zh-CN"/>
          </a:p>
        </p:txBody>
      </p:sp>
    </p:spTree>
    <p:extLst>
      <p:ext uri="{BB962C8B-B14F-4D97-AF65-F5344CB8AC3E}">
        <p14:creationId xmlns:p14="http://schemas.microsoft.com/office/powerpoint/2010/main" val="41930378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A0610D8D-E7A7-452C-8C11-46F69984590B}" type="slidenum">
              <a:rPr altLang="zh-CN"/>
              <a:pPr>
                <a:defRPr/>
              </a:pPr>
              <a:t>‹#›</a:t>
            </a:fld>
            <a:endParaRPr lang="zh-CN" altLang="zh-CN"/>
          </a:p>
        </p:txBody>
      </p:sp>
    </p:spTree>
    <p:extLst>
      <p:ext uri="{BB962C8B-B14F-4D97-AF65-F5344CB8AC3E}">
        <p14:creationId xmlns:p14="http://schemas.microsoft.com/office/powerpoint/2010/main" val="206042076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5F9AA172-566B-4220-B74D-927FD87F367A}" type="slidenum">
              <a:rPr altLang="zh-CN"/>
              <a:pPr>
                <a:defRPr/>
              </a:pPr>
              <a:t>‹#›</a:t>
            </a:fld>
            <a:endParaRPr lang="zh-CN" altLang="zh-CN"/>
          </a:p>
        </p:txBody>
      </p:sp>
    </p:spTree>
    <p:extLst>
      <p:ext uri="{BB962C8B-B14F-4D97-AF65-F5344CB8AC3E}">
        <p14:creationId xmlns:p14="http://schemas.microsoft.com/office/powerpoint/2010/main" val="334334842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30DD1AEC-D2E9-49D2-8004-43AEEA010F89}" type="slidenum">
              <a:rPr altLang="zh-CN"/>
              <a:pPr>
                <a:defRPr/>
              </a:pPr>
              <a:t>‹#›</a:t>
            </a:fld>
            <a:endParaRPr lang="zh-CN" altLang="zh-CN"/>
          </a:p>
        </p:txBody>
      </p:sp>
    </p:spTree>
    <p:extLst>
      <p:ext uri="{BB962C8B-B14F-4D97-AF65-F5344CB8AC3E}">
        <p14:creationId xmlns:p14="http://schemas.microsoft.com/office/powerpoint/2010/main" val="38172680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4D142141-5621-4BC5-9F85-7855AB083C32}" type="slidenum">
              <a:rPr altLang="zh-CN"/>
              <a:pPr>
                <a:defRPr/>
              </a:pPr>
              <a:t>‹#›</a:t>
            </a:fld>
            <a:endParaRPr lang="zh-CN" altLang="zh-CN"/>
          </a:p>
        </p:txBody>
      </p:sp>
    </p:spTree>
    <p:extLst>
      <p:ext uri="{BB962C8B-B14F-4D97-AF65-F5344CB8AC3E}">
        <p14:creationId xmlns:p14="http://schemas.microsoft.com/office/powerpoint/2010/main" val="280321422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BDA9AE0C-A1E6-4457-A127-F782CF55B024}" type="slidenum">
              <a:rPr altLang="zh-CN"/>
              <a:pPr>
                <a:defRPr/>
              </a:pPr>
              <a:t>‹#›</a:t>
            </a:fld>
            <a:endParaRPr lang="zh-CN" altLang="zh-CN"/>
          </a:p>
        </p:txBody>
      </p:sp>
    </p:spTree>
    <p:extLst>
      <p:ext uri="{BB962C8B-B14F-4D97-AF65-F5344CB8AC3E}">
        <p14:creationId xmlns:p14="http://schemas.microsoft.com/office/powerpoint/2010/main" val="144466240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BE0CFFE-0668-465D-BD36-4961CBC438BC}" type="slidenum">
              <a:rPr altLang="zh-CN"/>
              <a:pPr>
                <a:defRPr/>
              </a:pPr>
              <a:t>‹#›</a:t>
            </a:fld>
            <a:endParaRPr lang="zh-CN" altLang="zh-CN"/>
          </a:p>
        </p:txBody>
      </p:sp>
    </p:spTree>
    <p:extLst>
      <p:ext uri="{BB962C8B-B14F-4D97-AF65-F5344CB8AC3E}">
        <p14:creationId xmlns:p14="http://schemas.microsoft.com/office/powerpoint/2010/main" val="374225892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F123DF32-7DF0-4873-8D09-2B5499DC3063}" type="slidenum">
              <a:rPr altLang="zh-CN"/>
              <a:pPr>
                <a:defRPr/>
              </a:pPr>
              <a:t>‹#›</a:t>
            </a:fld>
            <a:endParaRPr lang="zh-CN" altLang="zh-CN"/>
          </a:p>
        </p:txBody>
      </p:sp>
    </p:spTree>
    <p:extLst>
      <p:ext uri="{BB962C8B-B14F-4D97-AF65-F5344CB8AC3E}">
        <p14:creationId xmlns:p14="http://schemas.microsoft.com/office/powerpoint/2010/main" val="2733470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3FF9011-28CE-4D95-9A15-7B4542D41BCC}" type="slidenum">
              <a:rPr altLang="zh-CN"/>
              <a:pPr>
                <a:defRPr/>
              </a:pPr>
              <a:t>‹#›</a:t>
            </a:fld>
            <a:endParaRPr lang="zh-CN" altLang="zh-CN"/>
          </a:p>
        </p:txBody>
      </p:sp>
    </p:spTree>
    <p:extLst>
      <p:ext uri="{BB962C8B-B14F-4D97-AF65-F5344CB8AC3E}">
        <p14:creationId xmlns:p14="http://schemas.microsoft.com/office/powerpoint/2010/main" val="2848405510"/>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26C6F7E9-6AF7-40A3-8A6B-79D4FF02FD39}" type="slidenum">
              <a:rPr altLang="zh-CN"/>
              <a:pPr>
                <a:defRPr/>
              </a:pPr>
              <a:t>‹#›</a:t>
            </a:fld>
            <a:endParaRPr lang="zh-CN" altLang="zh-CN"/>
          </a:p>
        </p:txBody>
      </p:sp>
    </p:spTree>
    <p:extLst>
      <p:ext uri="{BB962C8B-B14F-4D97-AF65-F5344CB8AC3E}">
        <p14:creationId xmlns:p14="http://schemas.microsoft.com/office/powerpoint/2010/main" val="910522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B42EDF50-3CA3-4161-B237-BA0A81C517C2}" type="slidenum">
              <a:rPr altLang="zh-CN"/>
              <a:pPr>
                <a:defRPr/>
              </a:pPr>
              <a:t>‹#›</a:t>
            </a:fld>
            <a:endParaRPr lang="zh-CN" altLang="zh-CN"/>
          </a:p>
        </p:txBody>
      </p:sp>
    </p:spTree>
    <p:extLst>
      <p:ext uri="{BB962C8B-B14F-4D97-AF65-F5344CB8AC3E}">
        <p14:creationId xmlns:p14="http://schemas.microsoft.com/office/powerpoint/2010/main" val="416515076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5133C0B9-2373-48C7-A536-385674534DBA}" type="slidenum">
              <a:rPr altLang="zh-CN"/>
              <a:pPr>
                <a:defRPr/>
              </a:pPr>
              <a:t>‹#›</a:t>
            </a:fld>
            <a:endParaRPr lang="zh-CN" altLang="zh-CN"/>
          </a:p>
        </p:txBody>
      </p:sp>
    </p:spTree>
    <p:extLst>
      <p:ext uri="{BB962C8B-B14F-4D97-AF65-F5344CB8AC3E}">
        <p14:creationId xmlns:p14="http://schemas.microsoft.com/office/powerpoint/2010/main" val="155528773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27D6583E-20F4-4881-8F5C-774C3218235C}" type="slidenum">
              <a:rPr altLang="zh-CN"/>
              <a:pPr>
                <a:defRPr/>
              </a:pPr>
              <a:t>‹#›</a:t>
            </a:fld>
            <a:endParaRPr lang="zh-CN" altLang="zh-CN"/>
          </a:p>
        </p:txBody>
      </p:sp>
    </p:spTree>
    <p:extLst>
      <p:ext uri="{BB962C8B-B14F-4D97-AF65-F5344CB8AC3E}">
        <p14:creationId xmlns:p14="http://schemas.microsoft.com/office/powerpoint/2010/main" val="235146485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68D26A6F-700A-4E31-807A-1B0F7AA2DAB9}" type="slidenum">
              <a:rPr altLang="zh-CN"/>
              <a:pPr>
                <a:defRPr/>
              </a:pPr>
              <a:t>‹#›</a:t>
            </a:fld>
            <a:endParaRPr lang="zh-CN" altLang="zh-CN"/>
          </a:p>
        </p:txBody>
      </p:sp>
    </p:spTree>
    <p:extLst>
      <p:ext uri="{BB962C8B-B14F-4D97-AF65-F5344CB8AC3E}">
        <p14:creationId xmlns:p14="http://schemas.microsoft.com/office/powerpoint/2010/main" val="252653323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8268B4A9-A3AB-47D3-8D17-7AAC755CF626}" type="slidenum">
              <a:rPr altLang="zh-CN"/>
              <a:pPr>
                <a:defRPr/>
              </a:pPr>
              <a:t>‹#›</a:t>
            </a:fld>
            <a:endParaRPr lang="zh-CN" altLang="zh-CN"/>
          </a:p>
        </p:txBody>
      </p:sp>
    </p:spTree>
    <p:extLst>
      <p:ext uri="{BB962C8B-B14F-4D97-AF65-F5344CB8AC3E}">
        <p14:creationId xmlns:p14="http://schemas.microsoft.com/office/powerpoint/2010/main" val="46820968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9D311070-9083-4422-9C6B-BF16E88AA4DB}" type="slidenum">
              <a:rPr altLang="zh-CN"/>
              <a:pPr>
                <a:defRPr/>
              </a:pPr>
              <a:t>‹#›</a:t>
            </a:fld>
            <a:endParaRPr lang="zh-CN" altLang="zh-CN"/>
          </a:p>
        </p:txBody>
      </p:sp>
    </p:spTree>
    <p:extLst>
      <p:ext uri="{BB962C8B-B14F-4D97-AF65-F5344CB8AC3E}">
        <p14:creationId xmlns:p14="http://schemas.microsoft.com/office/powerpoint/2010/main" val="32650086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BFA2EEC-0238-434E-AB1F-B191A7E22237}" type="slidenum">
              <a:rPr altLang="zh-CN"/>
              <a:pPr>
                <a:defRPr/>
              </a:pPr>
              <a:t>‹#›</a:t>
            </a:fld>
            <a:endParaRPr lang="zh-CN" altLang="zh-CN"/>
          </a:p>
        </p:txBody>
      </p:sp>
    </p:spTree>
    <p:extLst>
      <p:ext uri="{BB962C8B-B14F-4D97-AF65-F5344CB8AC3E}">
        <p14:creationId xmlns:p14="http://schemas.microsoft.com/office/powerpoint/2010/main" val="304770853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DDCA40DB-AD0D-4123-BA69-EB0E7BA45E34}" type="slidenum">
              <a:rPr altLang="zh-CN"/>
              <a:pPr>
                <a:defRPr/>
              </a:pPr>
              <a:t>‹#›</a:t>
            </a:fld>
            <a:endParaRPr lang="zh-CN" altLang="zh-CN"/>
          </a:p>
        </p:txBody>
      </p:sp>
    </p:spTree>
    <p:extLst>
      <p:ext uri="{BB962C8B-B14F-4D97-AF65-F5344CB8AC3E}">
        <p14:creationId xmlns:p14="http://schemas.microsoft.com/office/powerpoint/2010/main" val="24039198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48F7A8B-2B90-4975-9E04-D26C537D1F07}" type="slidenum">
              <a:rPr altLang="zh-CN"/>
              <a:pPr>
                <a:defRPr/>
              </a:pPr>
              <a:t>‹#›</a:t>
            </a:fld>
            <a:endParaRPr lang="zh-CN" altLang="zh-CN"/>
          </a:p>
        </p:txBody>
      </p:sp>
    </p:spTree>
    <p:extLst>
      <p:ext uri="{BB962C8B-B14F-4D97-AF65-F5344CB8AC3E}">
        <p14:creationId xmlns:p14="http://schemas.microsoft.com/office/powerpoint/2010/main" val="3389200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334E673-86CB-41F1-8E74-A264045CB2CD}" type="slidenum">
              <a:rPr altLang="zh-CN"/>
              <a:pPr>
                <a:defRPr/>
              </a:pPr>
              <a:t>‹#›</a:t>
            </a:fld>
            <a:endParaRPr lang="zh-CN" altLang="zh-CN"/>
          </a:p>
        </p:txBody>
      </p:sp>
    </p:spTree>
    <p:extLst>
      <p:ext uri="{BB962C8B-B14F-4D97-AF65-F5344CB8AC3E}">
        <p14:creationId xmlns:p14="http://schemas.microsoft.com/office/powerpoint/2010/main" val="336735208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BAEEC39-6F09-4680-8840-44F41A2BF93C}" type="slidenum">
              <a:rPr altLang="zh-CN"/>
              <a:pPr>
                <a:defRPr/>
              </a:pPr>
              <a:t>‹#›</a:t>
            </a:fld>
            <a:endParaRPr lang="zh-CN" altLang="zh-CN"/>
          </a:p>
        </p:txBody>
      </p:sp>
    </p:spTree>
    <p:extLst>
      <p:ext uri="{BB962C8B-B14F-4D97-AF65-F5344CB8AC3E}">
        <p14:creationId xmlns:p14="http://schemas.microsoft.com/office/powerpoint/2010/main" val="310198220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704BF66-024E-4835-94AF-B555F7D7CAC1}" type="slidenum">
              <a:rPr altLang="zh-CN"/>
              <a:pPr>
                <a:defRPr/>
              </a:pPr>
              <a:t>‹#›</a:t>
            </a:fld>
            <a:endParaRPr lang="zh-CN" altLang="zh-CN"/>
          </a:p>
        </p:txBody>
      </p:sp>
    </p:spTree>
    <p:extLst>
      <p:ext uri="{BB962C8B-B14F-4D97-AF65-F5344CB8AC3E}">
        <p14:creationId xmlns:p14="http://schemas.microsoft.com/office/powerpoint/2010/main" val="106884013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95F68251-988D-4598-91C4-014DFA4FB16B}" type="slidenum">
              <a:rPr altLang="zh-CN"/>
              <a:pPr>
                <a:defRPr/>
              </a:pPr>
              <a:t>‹#›</a:t>
            </a:fld>
            <a:endParaRPr lang="zh-CN" altLang="zh-CN"/>
          </a:p>
        </p:txBody>
      </p:sp>
    </p:spTree>
    <p:extLst>
      <p:ext uri="{BB962C8B-B14F-4D97-AF65-F5344CB8AC3E}">
        <p14:creationId xmlns:p14="http://schemas.microsoft.com/office/powerpoint/2010/main" val="109402365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2B4040D4-5480-4939-8E6F-1D232A79DB1C}" type="slidenum">
              <a:rPr altLang="zh-CN"/>
              <a:pPr>
                <a:defRPr/>
              </a:pPr>
              <a:t>‹#›</a:t>
            </a:fld>
            <a:endParaRPr lang="zh-CN" altLang="zh-CN"/>
          </a:p>
        </p:txBody>
      </p:sp>
    </p:spTree>
    <p:extLst>
      <p:ext uri="{BB962C8B-B14F-4D97-AF65-F5344CB8AC3E}">
        <p14:creationId xmlns:p14="http://schemas.microsoft.com/office/powerpoint/2010/main" val="23181378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A4FA431F-9D95-4D96-AC2A-638DAAF5A4C5}" type="slidenum">
              <a:rPr altLang="zh-CN"/>
              <a:pPr>
                <a:defRPr/>
              </a:pPr>
              <a:t>‹#›</a:t>
            </a:fld>
            <a:endParaRPr lang="zh-CN" altLang="zh-CN"/>
          </a:p>
        </p:txBody>
      </p:sp>
    </p:spTree>
    <p:extLst>
      <p:ext uri="{BB962C8B-B14F-4D97-AF65-F5344CB8AC3E}">
        <p14:creationId xmlns:p14="http://schemas.microsoft.com/office/powerpoint/2010/main" val="351695721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CF8511C7-4540-4F79-ACA6-0D6CD79D3FE6}" type="slidenum">
              <a:rPr altLang="zh-CN"/>
              <a:pPr>
                <a:defRPr/>
              </a:pPr>
              <a:t>‹#›</a:t>
            </a:fld>
            <a:endParaRPr lang="zh-CN" altLang="zh-CN"/>
          </a:p>
        </p:txBody>
      </p:sp>
    </p:spTree>
    <p:extLst>
      <p:ext uri="{BB962C8B-B14F-4D97-AF65-F5344CB8AC3E}">
        <p14:creationId xmlns:p14="http://schemas.microsoft.com/office/powerpoint/2010/main" val="2705229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38E362D-C79B-43BE-80B0-FAE1949374F7}" type="slidenum">
              <a:rPr altLang="zh-CN"/>
              <a:pPr>
                <a:defRPr/>
              </a:pPr>
              <a:t>‹#›</a:t>
            </a:fld>
            <a:endParaRPr lang="zh-CN" altLang="zh-CN"/>
          </a:p>
        </p:txBody>
      </p:sp>
    </p:spTree>
    <p:extLst>
      <p:ext uri="{BB962C8B-B14F-4D97-AF65-F5344CB8AC3E}">
        <p14:creationId xmlns:p14="http://schemas.microsoft.com/office/powerpoint/2010/main" val="40389975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24F20E2-6303-4360-A401-F36466D2D0AB}" type="slidenum">
              <a:rPr altLang="zh-CN"/>
              <a:pPr>
                <a:defRPr/>
              </a:pPr>
              <a:t>‹#›</a:t>
            </a:fld>
            <a:endParaRPr lang="zh-CN" altLang="zh-CN"/>
          </a:p>
        </p:txBody>
      </p:sp>
    </p:spTree>
    <p:extLst>
      <p:ext uri="{BB962C8B-B14F-4D97-AF65-F5344CB8AC3E}">
        <p14:creationId xmlns:p14="http://schemas.microsoft.com/office/powerpoint/2010/main" val="381322639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F1C01F0-4F56-4B71-8384-66B18D69F13C}" type="slidenum">
              <a:rPr altLang="zh-CN"/>
              <a:pPr>
                <a:defRPr/>
              </a:pPr>
              <a:t>‹#›</a:t>
            </a:fld>
            <a:endParaRPr lang="zh-CN" altLang="zh-CN"/>
          </a:p>
        </p:txBody>
      </p:sp>
    </p:spTree>
    <p:extLst>
      <p:ext uri="{BB962C8B-B14F-4D97-AF65-F5344CB8AC3E}">
        <p14:creationId xmlns:p14="http://schemas.microsoft.com/office/powerpoint/2010/main" val="243742252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F01862CF-03CA-4878-8413-571606714FEB}" type="slidenum">
              <a:rPr altLang="zh-CN"/>
              <a:pPr>
                <a:defRPr/>
              </a:pPr>
              <a:t>‹#›</a:t>
            </a:fld>
            <a:endParaRPr lang="zh-CN" altLang="zh-CN"/>
          </a:p>
        </p:txBody>
      </p:sp>
    </p:spTree>
    <p:extLst>
      <p:ext uri="{BB962C8B-B14F-4D97-AF65-F5344CB8AC3E}">
        <p14:creationId xmlns:p14="http://schemas.microsoft.com/office/powerpoint/2010/main" val="1112751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711E06C-C3B2-467B-8688-4631D6E6387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655115F-83D9-4A58-AD5A-7C4DED31576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73B323F-6DD7-4FB1-92E1-6C8AA1DF6CD7}"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0C67EBBB-2260-43F2-B20B-1BA1A463606B}"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610DE99-B4A5-4C4F-942A-B1BD9FC3ACB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4C662E01-BECD-473B-B1CA-62F7BE63CF4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A70C2954-1A37-460C-BC27-58E05CDA81A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807ABBA7-D75B-4C11-BEB9-E473315507B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AA11DF19-268C-4490-A1EE-05B36E111581}"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3F30C49-355F-4B54-A3E8-9D28E218528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07E87FC-9A76-4026-9F55-F03F1A00E2D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706B84EB-E86D-41BE-B34F-676FE3D8B44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52227"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2228"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第六章</a:t>
            </a:r>
          </a:p>
        </p:txBody>
      </p:sp>
      <p:sp>
        <p:nvSpPr>
          <p:cNvPr id="52229"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教 学</a:t>
            </a:r>
          </a:p>
        </p:txBody>
      </p:sp>
      <p:grpSp>
        <p:nvGrpSpPr>
          <p:cNvPr id="52230" name="组合 43"/>
          <p:cNvGrpSpPr>
            <a:grpSpLocks/>
          </p:cNvGrpSpPr>
          <p:nvPr/>
        </p:nvGrpSpPr>
        <p:grpSpPr bwMode="auto">
          <a:xfrm>
            <a:off x="6767513" y="2609850"/>
            <a:ext cx="733425" cy="523875"/>
            <a:chOff x="0" y="0"/>
            <a:chExt cx="733424" cy="523220"/>
          </a:xfrm>
        </p:grpSpPr>
        <p:grpSp>
          <p:nvGrpSpPr>
            <p:cNvPr id="52247" name="组合 44"/>
            <p:cNvGrpSpPr>
              <a:grpSpLocks/>
            </p:cNvGrpSpPr>
            <p:nvPr/>
          </p:nvGrpSpPr>
          <p:grpSpPr bwMode="auto">
            <a:xfrm>
              <a:off x="0" y="30570"/>
              <a:ext cx="619124" cy="471567"/>
              <a:chOff x="0" y="0"/>
              <a:chExt cx="877513" cy="643017"/>
            </a:xfrm>
          </p:grpSpPr>
          <p:sp>
            <p:nvSpPr>
              <p:cNvPr id="52249" name="平行四边形 4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2250" name="平行四边形 4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2248" name="文本框 4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52231" name="组合 48"/>
          <p:cNvGrpSpPr>
            <a:grpSpLocks/>
          </p:cNvGrpSpPr>
          <p:nvPr/>
        </p:nvGrpSpPr>
        <p:grpSpPr bwMode="auto">
          <a:xfrm>
            <a:off x="6767513" y="3371850"/>
            <a:ext cx="733425" cy="523875"/>
            <a:chOff x="0" y="0"/>
            <a:chExt cx="733424" cy="523220"/>
          </a:xfrm>
        </p:grpSpPr>
        <p:grpSp>
          <p:nvGrpSpPr>
            <p:cNvPr id="52243" name="组合 49"/>
            <p:cNvGrpSpPr>
              <a:grpSpLocks/>
            </p:cNvGrpSpPr>
            <p:nvPr/>
          </p:nvGrpSpPr>
          <p:grpSpPr bwMode="auto">
            <a:xfrm>
              <a:off x="0" y="30570"/>
              <a:ext cx="619124" cy="471567"/>
              <a:chOff x="0" y="0"/>
              <a:chExt cx="877513" cy="643017"/>
            </a:xfrm>
          </p:grpSpPr>
          <p:sp>
            <p:nvSpPr>
              <p:cNvPr id="52245" name="平行四边形 5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2246" name="平行四边形 5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2244" name="文本框 5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52232" name="组合 53"/>
          <p:cNvGrpSpPr>
            <a:grpSpLocks/>
          </p:cNvGrpSpPr>
          <p:nvPr/>
        </p:nvGrpSpPr>
        <p:grpSpPr bwMode="auto">
          <a:xfrm>
            <a:off x="6767513" y="4133850"/>
            <a:ext cx="733425" cy="523875"/>
            <a:chOff x="0" y="0"/>
            <a:chExt cx="733424" cy="523220"/>
          </a:xfrm>
        </p:grpSpPr>
        <p:grpSp>
          <p:nvGrpSpPr>
            <p:cNvPr id="52239" name="组合 54"/>
            <p:cNvGrpSpPr>
              <a:grpSpLocks/>
            </p:cNvGrpSpPr>
            <p:nvPr/>
          </p:nvGrpSpPr>
          <p:grpSpPr bwMode="auto">
            <a:xfrm>
              <a:off x="0" y="30570"/>
              <a:ext cx="619124" cy="471567"/>
              <a:chOff x="0" y="0"/>
              <a:chExt cx="877513" cy="643017"/>
            </a:xfrm>
          </p:grpSpPr>
          <p:sp>
            <p:nvSpPr>
              <p:cNvPr id="52241"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2242"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2240"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52233" name="平行四边形 68"/>
          <p:cNvSpPr>
            <a:spLocks noChangeArrowheads="1"/>
          </p:cNvSpPr>
          <p:nvPr/>
        </p:nvSpPr>
        <p:spPr bwMode="auto">
          <a:xfrm>
            <a:off x="7412038" y="2711450"/>
            <a:ext cx="2425700" cy="388938"/>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52234" name="Rectangle 6"/>
          <p:cNvSpPr>
            <a:spLocks noChangeArrowheads="1"/>
          </p:cNvSpPr>
          <p:nvPr/>
        </p:nvSpPr>
        <p:spPr bwMode="auto">
          <a:xfrm>
            <a:off x="7818438" y="2711450"/>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教学概述</a:t>
            </a:r>
          </a:p>
        </p:txBody>
      </p:sp>
      <p:sp>
        <p:nvSpPr>
          <p:cNvPr id="52235" name="平行四边形 70"/>
          <p:cNvSpPr>
            <a:spLocks noChangeArrowheads="1"/>
          </p:cNvSpPr>
          <p:nvPr/>
        </p:nvSpPr>
        <p:spPr bwMode="auto">
          <a:xfrm>
            <a:off x="7412038" y="3413125"/>
            <a:ext cx="2403475" cy="434975"/>
          </a:xfrm>
          <a:prstGeom prst="parallelogram">
            <a:avLst>
              <a:gd name="adj" fmla="val 3796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52236" name="Rectangle 6"/>
          <p:cNvSpPr>
            <a:spLocks noChangeArrowheads="1"/>
          </p:cNvSpPr>
          <p:nvPr/>
        </p:nvSpPr>
        <p:spPr bwMode="auto">
          <a:xfrm>
            <a:off x="7818438" y="3459163"/>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教学过程</a:t>
            </a:r>
          </a:p>
        </p:txBody>
      </p:sp>
      <p:sp>
        <p:nvSpPr>
          <p:cNvPr id="52237" name="平行四边形 72"/>
          <p:cNvSpPr>
            <a:spLocks noChangeArrowheads="1"/>
          </p:cNvSpPr>
          <p:nvPr/>
        </p:nvSpPr>
        <p:spPr bwMode="auto">
          <a:xfrm>
            <a:off x="7412038" y="4230688"/>
            <a:ext cx="2403475" cy="368300"/>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52238" name="Rectangle 6"/>
          <p:cNvSpPr>
            <a:spLocks noChangeArrowheads="1"/>
          </p:cNvSpPr>
          <p:nvPr/>
        </p:nvSpPr>
        <p:spPr bwMode="auto">
          <a:xfrm>
            <a:off x="7818438" y="4211638"/>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教学原则</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学习动机是直接推动学生学习的内部动力，主要表现为学习的意向、愿望、兴趣等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800" b="1" dirty="0">
                <a:solidFill>
                  <a:srgbClr val="FFFFFF"/>
                </a:solidFill>
                <a:latin typeface="微软雅黑" pitchFamily="34" charset="-122"/>
                <a:ea typeface="微软雅黑" pitchFamily="34" charset="-122"/>
              </a:rPr>
              <a:t>(</a:t>
            </a:r>
            <a:r>
              <a:rPr kumimoji="1" lang="zh-CN" altLang="zh-CN" sz="2800" b="1" dirty="0">
                <a:solidFill>
                  <a:srgbClr val="FFFFFF"/>
                </a:solidFill>
                <a:latin typeface="微软雅黑" pitchFamily="34" charset="-122"/>
                <a:ea typeface="微软雅黑" pitchFamily="34" charset="-122"/>
              </a:rPr>
              <a:t>一</a:t>
            </a:r>
            <a:r>
              <a:rPr kumimoji="1" lang="en-US" altLang="zh-CN" sz="2800" b="1" dirty="0">
                <a:solidFill>
                  <a:srgbClr val="FFFFFF"/>
                </a:solidFill>
                <a:latin typeface="微软雅黑" pitchFamily="34" charset="-122"/>
                <a:ea typeface="微软雅黑" pitchFamily="34" charset="-122"/>
              </a:rPr>
              <a:t>) </a:t>
            </a:r>
            <a:r>
              <a:rPr kumimoji="1" lang="zh-CN" altLang="zh-CN" sz="2800" b="1" dirty="0">
                <a:solidFill>
                  <a:srgbClr val="FFFFFF"/>
                </a:solidFill>
                <a:latin typeface="微软雅黑" pitchFamily="34" charset="-122"/>
                <a:ea typeface="微软雅黑" pitchFamily="34" charset="-122"/>
              </a:rPr>
              <a:t>激发学习动机</a:t>
            </a:r>
            <a:endParaRPr kumimoji="1" lang="zh-CN" altLang="zh-CN" sz="2800" b="1" dirty="0">
              <a:solidFill>
                <a:srgbClr val="FFFFFF"/>
              </a:solidFill>
              <a:latin typeface="微软雅黑" pitchFamily="34" charset="-122"/>
              <a:ea typeface="微软雅黑" pitchFamily="34"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3787585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感知教材是理解教材的基础。学生的认识也是从感知开始的</a:t>
            </a:r>
            <a:r>
              <a:rPr kumimoji="1" lang="zh-CN" altLang="en-US"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借助于教材的描写，或借助于教师的描述，</a:t>
            </a:r>
            <a:r>
              <a:rPr kumimoji="1" lang="zh-CN" altLang="en-US" sz="2800" dirty="0">
                <a:solidFill>
                  <a:srgbClr val="FFFFFF"/>
                </a:solidFill>
                <a:latin typeface="黑体" pitchFamily="49" charset="-122"/>
                <a:ea typeface="黑体" pitchFamily="49" charset="-122"/>
              </a:rPr>
              <a:t>来感知教材</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b="1" dirty="0">
                <a:solidFill>
                  <a:srgbClr val="FFFFFF"/>
                </a:solidFill>
                <a:latin typeface="微软雅黑" pitchFamily="34" charset="-122"/>
                <a:ea typeface="微软雅黑" pitchFamily="34" charset="-122"/>
              </a:rPr>
              <a:t>（二）感知教材，形成表象 </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25750080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理解教材是教学过程的中心环节。教学过程不能仅仅让学生的认识停留在感性认识上，还要引导他们把所感知的材料同书本知识联系起来，进行思维加工，从而把握事物的本质与规律。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charset="0"/>
              <a:buNone/>
              <a:defRPr/>
            </a:pPr>
            <a:r>
              <a:rPr lang="zh-CN" altLang="zh-CN" sz="2800" b="1" dirty="0">
                <a:solidFill>
                  <a:schemeClr val="accent3"/>
                </a:solidFill>
                <a:latin typeface="微软雅黑" pitchFamily="34" charset="-122"/>
                <a:ea typeface="微软雅黑" pitchFamily="34" charset="-122"/>
              </a:rPr>
              <a:t>（</a:t>
            </a:r>
            <a:r>
              <a:rPr lang="zh-CN" altLang="en-US" sz="2800" b="1" dirty="0">
                <a:solidFill>
                  <a:schemeClr val="accent3"/>
                </a:solidFill>
                <a:latin typeface="微软雅黑" pitchFamily="34" charset="-122"/>
                <a:ea typeface="微软雅黑" pitchFamily="34" charset="-122"/>
              </a:rPr>
              <a:t>三</a:t>
            </a:r>
            <a:r>
              <a:rPr lang="zh-CN" altLang="zh-CN" sz="2800" b="1" dirty="0">
                <a:solidFill>
                  <a:schemeClr val="accent3"/>
                </a:solidFill>
                <a:latin typeface="微软雅黑" pitchFamily="34" charset="-122"/>
                <a:ea typeface="微软雅黑" pitchFamily="34" charset="-122"/>
              </a:rPr>
              <a:t>）</a:t>
            </a:r>
            <a:r>
              <a:rPr lang="zh-CN" altLang="en-US" sz="2800" b="1" dirty="0">
                <a:solidFill>
                  <a:schemeClr val="bg1"/>
                </a:solidFill>
                <a:latin typeface="微软雅黑" pitchFamily="34" charset="-122"/>
                <a:ea typeface="微软雅黑" pitchFamily="34" charset="-122"/>
                <a:cs typeface="微软雅黑" charset="0"/>
                <a:sym typeface="Arial" charset="0"/>
              </a:rPr>
              <a:t>理解教材</a:t>
            </a:r>
            <a:endParaRPr lang="en-US" altLang="zh-CN" sz="2800" b="1" dirty="0">
              <a:solidFill>
                <a:schemeClr val="bg1"/>
              </a:solidFill>
              <a:latin typeface="微软雅黑" pitchFamily="34" charset="-122"/>
              <a:ea typeface="微软雅黑" pitchFamily="34" charset="-122"/>
              <a:cs typeface="微软雅黑" charset="0"/>
              <a:sym typeface="Arial"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3374103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所谓知识的巩固，是指引导学生把所学的知识牢固地保持在记忆里，并在需要时能够迅速地再现出来。巩固知识的必要性是由教学过程的认识特点决定的。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smtClean="0">
                <a:solidFill>
                  <a:schemeClr val="bg1"/>
                </a:solidFill>
                <a:latin typeface="Arial" pitchFamily="34" charset="0"/>
                <a:ea typeface="微软雅黑" pitchFamily="34" charset="-122"/>
                <a:sym typeface="Arial" pitchFamily="34" charset="0"/>
              </a:rPr>
              <a:t>（四）巩固</a:t>
            </a:r>
            <a:r>
              <a:rPr lang="zh-CN" altLang="en-US" sz="2800" b="1" dirty="0">
                <a:solidFill>
                  <a:schemeClr val="bg1"/>
                </a:solidFill>
                <a:latin typeface="Arial" pitchFamily="34" charset="0"/>
                <a:ea typeface="微软雅黑" pitchFamily="34" charset="-122"/>
                <a:sym typeface="Arial" pitchFamily="34" charset="0"/>
              </a:rPr>
              <a:t>知识</a:t>
            </a:r>
            <a:endParaRPr lang="en-US" altLang="zh-CN" sz="2800" b="1" dirty="0">
              <a:solidFill>
                <a:schemeClr val="bg1"/>
              </a:solidFill>
              <a:latin typeface="Arial" pitchFamily="34" charset="0"/>
              <a:ea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16394681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 运用知识是学生把所学知识运用于完成作业和解决实际问题的过程。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smtClean="0">
                <a:solidFill>
                  <a:schemeClr val="bg1"/>
                </a:solidFill>
                <a:latin typeface="Arial" pitchFamily="34" charset="0"/>
                <a:ea typeface="微软雅黑" pitchFamily="34" charset="-122"/>
                <a:sym typeface="Arial" pitchFamily="34" charset="0"/>
              </a:rPr>
              <a:t>（五）运用</a:t>
            </a:r>
            <a:r>
              <a:rPr lang="zh-CN" altLang="en-US" sz="2800" b="1" dirty="0">
                <a:solidFill>
                  <a:schemeClr val="bg1"/>
                </a:solidFill>
                <a:latin typeface="Arial" pitchFamily="34" charset="0"/>
                <a:ea typeface="微软雅黑" pitchFamily="34" charset="-122"/>
                <a:sym typeface="Arial" pitchFamily="34" charset="0"/>
              </a:rPr>
              <a:t>知识</a:t>
            </a:r>
            <a:endParaRPr lang="en-US" altLang="zh-CN" sz="2800" b="1" dirty="0">
              <a:solidFill>
                <a:schemeClr val="bg1"/>
              </a:solidFill>
              <a:latin typeface="Arial" pitchFamily="34" charset="0"/>
              <a:ea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17546043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800" dirty="0">
                <a:solidFill>
                  <a:srgbClr val="FFFFFF"/>
                </a:solidFill>
                <a:latin typeface="黑体" pitchFamily="49" charset="-122"/>
                <a:ea typeface="黑体" pitchFamily="49" charset="-122"/>
              </a:rPr>
              <a:t>对学生学习的知识、掌握的技能及时检查与评定，是学生学习的必要阶段，也是评价教学质量的重要依据之一。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smtClean="0">
                <a:solidFill>
                  <a:schemeClr val="bg1"/>
                </a:solidFill>
                <a:latin typeface="Arial" pitchFamily="34" charset="0"/>
                <a:ea typeface="微软雅黑" pitchFamily="34" charset="-122"/>
                <a:sym typeface="Arial" pitchFamily="34" charset="0"/>
              </a:rPr>
              <a:t>（六）检查</a:t>
            </a:r>
            <a:r>
              <a:rPr lang="zh-CN" altLang="en-US" sz="2800" b="1" dirty="0">
                <a:solidFill>
                  <a:schemeClr val="bg1"/>
                </a:solidFill>
                <a:latin typeface="Arial" pitchFamily="34" charset="0"/>
                <a:ea typeface="微软雅黑" pitchFamily="34" charset="-122"/>
                <a:sym typeface="Arial" pitchFamily="34" charset="0"/>
              </a:rPr>
              <a:t>和评价学习效果</a:t>
            </a:r>
            <a:endParaRPr lang="en-US" altLang="zh-CN" sz="2800" b="1" dirty="0">
              <a:solidFill>
                <a:schemeClr val="bg1"/>
              </a:solidFill>
              <a:latin typeface="Arial" pitchFamily="34" charset="0"/>
              <a:ea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chemeClr val="accent1">
                    <a:lumMod val="75000"/>
                  </a:schemeClr>
                </a:solidFill>
                <a:latin typeface="黑体" pitchFamily="49" charset="-122"/>
                <a:ea typeface="黑体" pitchFamily="49" charset="-122"/>
              </a:rPr>
              <a:t>教学过程</a:t>
            </a:r>
            <a:r>
              <a:rPr lang="zh-CN" altLang="zh-CN" sz="2800" b="1" dirty="0" smtClean="0">
                <a:solidFill>
                  <a:schemeClr val="accent1">
                    <a:lumMod val="75000"/>
                  </a:schemeClr>
                </a:solidFill>
                <a:latin typeface="黑体" pitchFamily="49" charset="-122"/>
                <a:ea typeface="黑体" pitchFamily="49" charset="-122"/>
              </a:rPr>
              <a:t>的基本</a:t>
            </a:r>
            <a:r>
              <a:rPr lang="zh-CN" altLang="zh-CN" sz="2800" b="1" dirty="0">
                <a:solidFill>
                  <a:schemeClr val="accent1">
                    <a:lumMod val="75000"/>
                  </a:schemeClr>
                </a:solidFill>
                <a:latin typeface="黑体" pitchFamily="49" charset="-122"/>
                <a:ea typeface="黑体" pitchFamily="49" charset="-122"/>
              </a:rPr>
              <a:t>的阶段</a:t>
            </a:r>
            <a:r>
              <a:rPr lang="zh-CN" altLang="zh-CN" sz="2800" dirty="0">
                <a:solidFill>
                  <a:schemeClr val="accent1">
                    <a:lumMod val="75000"/>
                  </a:schemeClr>
                </a:solidFill>
                <a:latin typeface="黑体" pitchFamily="49" charset="-122"/>
                <a:ea typeface="黑体" pitchFamily="49" charset="-122"/>
              </a:rPr>
              <a:t> </a:t>
            </a:r>
            <a:endParaRPr kumimoji="1" lang="zh-CN" altLang="en-US" sz="2800" dirty="0">
              <a:solidFill>
                <a:schemeClr val="accent1">
                  <a:lumMod val="75000"/>
                </a:schemeClr>
              </a:solidFill>
              <a:latin typeface="黑体" pitchFamily="49" charset="-122"/>
              <a:ea typeface="黑体" pitchFamily="49" charset="-122"/>
            </a:endParaRPr>
          </a:p>
        </p:txBody>
      </p:sp>
    </p:spTree>
    <p:extLst>
      <p:ext uri="{BB962C8B-B14F-4D97-AF65-F5344CB8AC3E}">
        <p14:creationId xmlns:p14="http://schemas.microsoft.com/office/powerpoint/2010/main" val="34242620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tx1">
              <a:lumMod val="65000"/>
              <a:lumOff val="3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2F2F2"/>
                </a:solidFill>
                <a:latin typeface="微软雅黑" pitchFamily="34" charset="-122"/>
                <a:ea typeface="微软雅黑" pitchFamily="34" charset="-122"/>
              </a:rPr>
              <a:t>教师的主导作用是指在教学过程中，教师对整个教学活动的组织领导作用。学生是教学过程的认识主体，对自身的发展有重大的作用。</a:t>
            </a:r>
            <a:r>
              <a:rPr kumimoji="1" lang="zh-CN" altLang="zh-CN" sz="2800" dirty="0">
                <a:solidFill>
                  <a:srgbClr val="FFFFFF"/>
                </a:solidFill>
                <a:latin typeface="微软雅黑" pitchFamily="34" charset="-122"/>
                <a:ea typeface="微软雅黑" pitchFamily="34" charset="-122"/>
              </a:rPr>
              <a:t>教师的主导作用和学生的主动性具有内在的联系，两者互相促进。</a:t>
            </a:r>
            <a:r>
              <a:rPr kumimoji="1" lang="en-US" altLang="zh-CN" sz="2800" dirty="0">
                <a:solidFill>
                  <a:srgbClr val="FFFFFF"/>
                </a:solidFill>
                <a:latin typeface="微软雅黑" pitchFamily="34" charset="-122"/>
                <a:ea typeface="微软雅黑" pitchFamily="34" charset="-122"/>
              </a:rPr>
              <a:t> </a:t>
            </a:r>
            <a:endParaRPr kumimoji="1" lang="zh-CN" altLang="zh-CN" sz="2800" dirty="0">
              <a:solidFill>
                <a:srgbClr val="FFFFFF"/>
              </a:solidFill>
              <a:latin typeface="微软雅黑" pitchFamily="34" charset="-122"/>
              <a:ea typeface="微软雅黑" pitchFamily="34" charset="-122"/>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b="1" dirty="0">
                <a:solidFill>
                  <a:srgbClr val="FFFFFF"/>
                </a:solidFill>
                <a:latin typeface="微软雅黑" pitchFamily="34" charset="-122"/>
                <a:ea typeface="微软雅黑" pitchFamily="34" charset="-122"/>
              </a:rPr>
              <a:t>（一）教师主导与学生主体相统一的规律</a:t>
            </a:r>
            <a:endParaRPr kumimoji="1" lang="zh-CN" altLang="zh-CN" sz="2800" b="1" dirty="0">
              <a:solidFill>
                <a:srgbClr val="FFFFFF"/>
              </a:solidFill>
              <a:latin typeface="微软雅黑" pitchFamily="34" charset="-122"/>
              <a:ea typeface="微软雅黑" pitchFamily="34"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a:latin typeface="微软雅黑" pitchFamily="34" charset="-122"/>
                <a:ea typeface="微软雅黑" pitchFamily="34" charset="-122"/>
              </a:rPr>
              <a:t>教学过程的基本规律</a:t>
            </a:r>
            <a:endParaRPr kumimoji="1"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38055729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tx1">
              <a:lumMod val="65000"/>
              <a:lumOff val="3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微软雅黑" pitchFamily="34" charset="-122"/>
                <a:ea typeface="微软雅黑" pitchFamily="34" charset="-122"/>
              </a:rPr>
              <a:t>所谓间接经验即他人的认识成果或已知的真理，主要指理性知识或书本知识；所谓直接经验是指学生获得的认识，主要指学生在实践中获得的感性认识。 </a:t>
            </a:r>
            <a:endParaRPr kumimoji="1" lang="zh-CN" altLang="zh-CN" sz="2800" dirty="0">
              <a:solidFill>
                <a:srgbClr val="FFFFFF"/>
              </a:solidFill>
              <a:latin typeface="微软雅黑" pitchFamily="34" charset="-122"/>
              <a:ea typeface="微软雅黑" pitchFamily="34" charset="-122"/>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b="1" dirty="0">
                <a:solidFill>
                  <a:srgbClr val="FFFFFF"/>
                </a:solidFill>
                <a:latin typeface="微软雅黑" pitchFamily="34" charset="-122"/>
                <a:ea typeface="微软雅黑" pitchFamily="34" charset="-122"/>
              </a:rPr>
              <a:t>（二）间接经验与直接经验相统一的规律</a:t>
            </a:r>
            <a:endParaRPr kumimoji="1" lang="zh-CN" altLang="zh-CN" sz="2800" b="1" dirty="0">
              <a:solidFill>
                <a:srgbClr val="FFFFFF"/>
              </a:solidFill>
              <a:latin typeface="微软雅黑" pitchFamily="34" charset="-122"/>
              <a:ea typeface="微软雅黑" pitchFamily="34"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a:latin typeface="微软雅黑" pitchFamily="34" charset="-122"/>
                <a:ea typeface="微软雅黑" pitchFamily="34" charset="-122"/>
              </a:rPr>
              <a:t>教学过程的基本规律</a:t>
            </a:r>
            <a:endParaRPr kumimoji="1"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34904281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tx1">
              <a:lumMod val="65000"/>
              <a:lumOff val="3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微软雅黑" pitchFamily="34" charset="-122"/>
                <a:ea typeface="微软雅黑" pitchFamily="34" charset="-122"/>
              </a:rPr>
              <a:t>掌握知识和发展智力相互依存、相互促进。掌握知识是发展智力的基础，发展智力又是掌握知识的必要条件，两者相互联系，辩证统一</a:t>
            </a:r>
            <a:r>
              <a:rPr kumimoji="1" lang="zh-CN" altLang="zh-CN" sz="2800" dirty="0" smtClean="0">
                <a:solidFill>
                  <a:srgbClr val="FFFFFF"/>
                </a:solidFill>
                <a:latin typeface="微软雅黑" pitchFamily="34" charset="-122"/>
                <a:ea typeface="微软雅黑" pitchFamily="34" charset="-122"/>
              </a:rPr>
              <a:t>。</a:t>
            </a:r>
            <a:endParaRPr kumimoji="1" lang="zh-CN" altLang="zh-CN" sz="2800" dirty="0">
              <a:solidFill>
                <a:srgbClr val="FFFFFF"/>
              </a:solidFill>
              <a:latin typeface="微软雅黑" pitchFamily="34" charset="-122"/>
              <a:ea typeface="微软雅黑" pitchFamily="34" charset="-122"/>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b="1" dirty="0">
                <a:solidFill>
                  <a:srgbClr val="FFFFFF"/>
                </a:solidFill>
                <a:latin typeface="微软雅黑" pitchFamily="34" charset="-122"/>
                <a:ea typeface="微软雅黑" pitchFamily="34" charset="-122"/>
              </a:rPr>
              <a:t>（三）掌握知识与发展智力相统一的规律</a:t>
            </a:r>
            <a:endParaRPr kumimoji="1" lang="zh-CN" altLang="zh-CN" sz="2800" b="1" dirty="0">
              <a:solidFill>
                <a:srgbClr val="FFFFFF"/>
              </a:solidFill>
              <a:latin typeface="微软雅黑" pitchFamily="34" charset="-122"/>
              <a:ea typeface="微软雅黑" pitchFamily="34"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a:latin typeface="微软雅黑" pitchFamily="34" charset="-122"/>
                <a:ea typeface="微软雅黑" pitchFamily="34" charset="-122"/>
              </a:rPr>
              <a:t>教学过程的基本规律</a:t>
            </a:r>
            <a:endParaRPr kumimoji="1"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17009327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646336"/>
            <a:ext cx="10663237" cy="3022600"/>
          </a:xfrm>
          <a:prstGeom prst="rect">
            <a:avLst/>
          </a:prstGeom>
          <a:solidFill>
            <a:schemeClr val="tx1">
              <a:lumMod val="65000"/>
              <a:lumOff val="3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3525004"/>
            <a:ext cx="9936991"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微软雅黑" pitchFamily="34" charset="-122"/>
                <a:ea typeface="微软雅黑" pitchFamily="34" charset="-122"/>
              </a:rPr>
              <a:t>这条规律又叫教学的教育性规律，或称教书与育人相结合规律。指教学过程既是传授和学习系统的文化科学知识的过程，又是学生在掌握知识的基础上接受思想品德教育过程。 </a:t>
            </a:r>
            <a:endParaRPr kumimoji="1" lang="zh-CN" altLang="zh-CN" sz="2800" dirty="0">
              <a:solidFill>
                <a:srgbClr val="FFFFFF"/>
              </a:solidFill>
              <a:latin typeface="微软雅黑" pitchFamily="34" charset="-122"/>
              <a:ea typeface="微软雅黑" pitchFamily="34" charset="-122"/>
            </a:endParaRPr>
          </a:p>
        </p:txBody>
      </p:sp>
      <p:sp>
        <p:nvSpPr>
          <p:cNvPr id="40990" name="TextBox 13"/>
          <p:cNvSpPr txBox="1">
            <a:spLocks noChangeArrowheads="1"/>
          </p:cNvSpPr>
          <p:nvPr/>
        </p:nvSpPr>
        <p:spPr bwMode="auto">
          <a:xfrm>
            <a:off x="1041401" y="28617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b="1" dirty="0">
                <a:solidFill>
                  <a:srgbClr val="FFFFFF"/>
                </a:solidFill>
                <a:latin typeface="微软雅黑" pitchFamily="34" charset="-122"/>
                <a:ea typeface="微软雅黑" pitchFamily="34" charset="-122"/>
              </a:rPr>
              <a:t>（四）传授知识与思想教育相统一的规律</a:t>
            </a:r>
            <a:endParaRPr kumimoji="1" lang="zh-CN" altLang="zh-CN" sz="2800" b="1" dirty="0">
              <a:solidFill>
                <a:srgbClr val="FFFFFF"/>
              </a:solidFill>
              <a:latin typeface="微软雅黑" pitchFamily="34" charset="-122"/>
              <a:ea typeface="微软雅黑" pitchFamily="34"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584930"/>
            <a:ext cx="104394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a:latin typeface="微软雅黑" pitchFamily="34" charset="-122"/>
                <a:ea typeface="微软雅黑" pitchFamily="34" charset="-122"/>
              </a:rPr>
              <a:t>教学过程的基本规律</a:t>
            </a:r>
            <a:endParaRPr kumimoji="1" lang="zh-CN" altLang="en-US" sz="2800" b="1" dirty="0">
              <a:latin typeface="微软雅黑" pitchFamily="34" charset="-122"/>
              <a:ea typeface="微软雅黑" pitchFamily="34" charset="-122"/>
            </a:endParaRPr>
          </a:p>
        </p:txBody>
      </p:sp>
    </p:spTree>
    <p:extLst>
      <p:ext uri="{BB962C8B-B14F-4D97-AF65-F5344CB8AC3E}">
        <p14:creationId xmlns:p14="http://schemas.microsoft.com/office/powerpoint/2010/main" val="30126931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325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325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325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pic>
        <p:nvPicPr>
          <p:cNvPr id="53254" name="图片占位符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925" y="2028825"/>
            <a:ext cx="3462338" cy="346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Oval 87"/>
          <p:cNvSpPr>
            <a:spLocks noChangeArrowheads="1"/>
          </p:cNvSpPr>
          <p:nvPr/>
        </p:nvSpPr>
        <p:spPr bwMode="auto">
          <a:xfrm>
            <a:off x="2390775" y="1679575"/>
            <a:ext cx="785813" cy="7858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6" name="Oval 98"/>
          <p:cNvSpPr>
            <a:spLocks noChangeArrowheads="1"/>
          </p:cNvSpPr>
          <p:nvPr/>
        </p:nvSpPr>
        <p:spPr bwMode="auto">
          <a:xfrm>
            <a:off x="3852863" y="4210050"/>
            <a:ext cx="785812" cy="784225"/>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7" name="Oval 99"/>
          <p:cNvSpPr>
            <a:spLocks noChangeArrowheads="1"/>
          </p:cNvSpPr>
          <p:nvPr/>
        </p:nvSpPr>
        <p:spPr bwMode="auto">
          <a:xfrm>
            <a:off x="3852863" y="2522538"/>
            <a:ext cx="785812" cy="78581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8" name="Oval 100"/>
          <p:cNvSpPr>
            <a:spLocks noChangeArrowheads="1"/>
          </p:cNvSpPr>
          <p:nvPr/>
        </p:nvSpPr>
        <p:spPr bwMode="auto">
          <a:xfrm>
            <a:off x="930275" y="4210050"/>
            <a:ext cx="784225" cy="784225"/>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9" name="Oval 101"/>
          <p:cNvSpPr>
            <a:spLocks noChangeArrowheads="1"/>
          </p:cNvSpPr>
          <p:nvPr/>
        </p:nvSpPr>
        <p:spPr bwMode="auto">
          <a:xfrm>
            <a:off x="930275" y="2522538"/>
            <a:ext cx="784225" cy="78581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53260" name="AutoShape 37"/>
          <p:cNvSpPr>
            <a:spLocks noChangeArrowheads="1"/>
          </p:cNvSpPr>
          <p:nvPr/>
        </p:nvSpPr>
        <p:spPr bwMode="auto">
          <a:xfrm>
            <a:off x="2587625" y="1870075"/>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0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0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0807" y="0"/>
                </a:moveTo>
                <a:cubicBezTo>
                  <a:pt x="12302" y="0"/>
                  <a:pt x="13706" y="282"/>
                  <a:pt x="15011" y="847"/>
                </a:cubicBezTo>
                <a:cubicBezTo>
                  <a:pt x="16319" y="1409"/>
                  <a:pt x="17464" y="2177"/>
                  <a:pt x="18450" y="3157"/>
                </a:cubicBezTo>
                <a:cubicBezTo>
                  <a:pt x="19433" y="4134"/>
                  <a:pt x="20201" y="5277"/>
                  <a:pt x="20761" y="6590"/>
                </a:cubicBezTo>
                <a:cubicBezTo>
                  <a:pt x="21317" y="7900"/>
                  <a:pt x="21600" y="9306"/>
                  <a:pt x="21600" y="10800"/>
                </a:cubicBezTo>
                <a:cubicBezTo>
                  <a:pt x="21600" y="12294"/>
                  <a:pt x="21317" y="13700"/>
                  <a:pt x="20761" y="15010"/>
                </a:cubicBezTo>
                <a:cubicBezTo>
                  <a:pt x="20201" y="16320"/>
                  <a:pt x="19430" y="17466"/>
                  <a:pt x="18450" y="18443"/>
                </a:cubicBezTo>
                <a:cubicBezTo>
                  <a:pt x="17464" y="19423"/>
                  <a:pt x="16319" y="20191"/>
                  <a:pt x="15011" y="20753"/>
                </a:cubicBezTo>
                <a:cubicBezTo>
                  <a:pt x="13706" y="21318"/>
                  <a:pt x="12302" y="21600"/>
                  <a:pt x="10807" y="21600"/>
                </a:cubicBezTo>
                <a:cubicBezTo>
                  <a:pt x="9310" y="21600"/>
                  <a:pt x="7905" y="21318"/>
                  <a:pt x="6594" y="20753"/>
                </a:cubicBezTo>
                <a:cubicBezTo>
                  <a:pt x="5281" y="20191"/>
                  <a:pt x="4136" y="19423"/>
                  <a:pt x="3159" y="18443"/>
                </a:cubicBezTo>
                <a:cubicBezTo>
                  <a:pt x="2178" y="17466"/>
                  <a:pt x="1410" y="16320"/>
                  <a:pt x="848" y="15010"/>
                </a:cubicBezTo>
                <a:cubicBezTo>
                  <a:pt x="283" y="13700"/>
                  <a:pt x="0" y="12294"/>
                  <a:pt x="0" y="10800"/>
                </a:cubicBezTo>
                <a:cubicBezTo>
                  <a:pt x="0" y="9306"/>
                  <a:pt x="283" y="7900"/>
                  <a:pt x="848" y="6590"/>
                </a:cubicBezTo>
                <a:cubicBezTo>
                  <a:pt x="1410" y="5277"/>
                  <a:pt x="2181" y="4134"/>
                  <a:pt x="3159" y="3157"/>
                </a:cubicBezTo>
                <a:cubicBezTo>
                  <a:pt x="4136" y="2177"/>
                  <a:pt x="5281" y="1409"/>
                  <a:pt x="6594" y="847"/>
                </a:cubicBezTo>
                <a:cubicBezTo>
                  <a:pt x="7903" y="282"/>
                  <a:pt x="9307" y="0"/>
                  <a:pt x="10807" y="0"/>
                </a:cubicBezTo>
                <a:moveTo>
                  <a:pt x="18164" y="8812"/>
                </a:moveTo>
                <a:cubicBezTo>
                  <a:pt x="18289" y="8688"/>
                  <a:pt x="18354" y="8533"/>
                  <a:pt x="18359" y="8355"/>
                </a:cubicBezTo>
                <a:cubicBezTo>
                  <a:pt x="18362" y="8171"/>
                  <a:pt x="18300" y="8022"/>
                  <a:pt x="18164" y="7895"/>
                </a:cubicBezTo>
                <a:lnTo>
                  <a:pt x="16757" y="6449"/>
                </a:lnTo>
                <a:cubicBezTo>
                  <a:pt x="16613" y="6322"/>
                  <a:pt x="16455" y="6260"/>
                  <a:pt x="16277" y="6260"/>
                </a:cubicBezTo>
                <a:cubicBezTo>
                  <a:pt x="16099" y="6260"/>
                  <a:pt x="15946" y="6322"/>
                  <a:pt x="15811" y="6449"/>
                </a:cubicBezTo>
                <a:lnTo>
                  <a:pt x="9697" y="12570"/>
                </a:lnTo>
                <a:cubicBezTo>
                  <a:pt x="9570" y="12697"/>
                  <a:pt x="9417" y="12760"/>
                  <a:pt x="9245" y="12760"/>
                </a:cubicBezTo>
                <a:cubicBezTo>
                  <a:pt x="9069" y="12760"/>
                  <a:pt x="8914" y="12697"/>
                  <a:pt x="8778" y="12570"/>
                </a:cubicBezTo>
                <a:lnTo>
                  <a:pt x="5786" y="9583"/>
                </a:lnTo>
                <a:cubicBezTo>
                  <a:pt x="5659" y="9459"/>
                  <a:pt x="5507" y="9394"/>
                  <a:pt x="5334" y="9394"/>
                </a:cubicBezTo>
                <a:cubicBezTo>
                  <a:pt x="5156" y="9394"/>
                  <a:pt x="4995" y="9459"/>
                  <a:pt x="4840" y="9583"/>
                </a:cubicBezTo>
                <a:lnTo>
                  <a:pt x="3433" y="11015"/>
                </a:lnTo>
                <a:cubicBezTo>
                  <a:pt x="3306" y="11142"/>
                  <a:pt x="3246" y="11297"/>
                  <a:pt x="3246" y="11475"/>
                </a:cubicBezTo>
                <a:cubicBezTo>
                  <a:pt x="3246" y="11656"/>
                  <a:pt x="3306" y="11811"/>
                  <a:pt x="3433" y="11935"/>
                </a:cubicBezTo>
                <a:lnTo>
                  <a:pt x="7747" y="16249"/>
                </a:lnTo>
                <a:cubicBezTo>
                  <a:pt x="7874" y="16374"/>
                  <a:pt x="8044" y="16484"/>
                  <a:pt x="8261" y="16580"/>
                </a:cubicBezTo>
                <a:cubicBezTo>
                  <a:pt x="8479" y="16673"/>
                  <a:pt x="8677" y="16721"/>
                  <a:pt x="8858" y="16721"/>
                </a:cubicBezTo>
                <a:lnTo>
                  <a:pt x="9618" y="16721"/>
                </a:lnTo>
                <a:cubicBezTo>
                  <a:pt x="9796" y="16721"/>
                  <a:pt x="9993" y="16676"/>
                  <a:pt x="10205" y="16585"/>
                </a:cubicBezTo>
                <a:cubicBezTo>
                  <a:pt x="10417" y="16495"/>
                  <a:pt x="10592" y="16382"/>
                  <a:pt x="10728" y="16249"/>
                </a:cubicBezTo>
                <a:lnTo>
                  <a:pt x="18164" y="8812"/>
                </a:lnTo>
                <a:close/>
                <a:moveTo>
                  <a:pt x="18164" y="881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1" name="AutoShape 38"/>
          <p:cNvSpPr>
            <a:spLocks noChangeArrowheads="1"/>
          </p:cNvSpPr>
          <p:nvPr/>
        </p:nvSpPr>
        <p:spPr bwMode="auto">
          <a:xfrm>
            <a:off x="4060825" y="2722563"/>
            <a:ext cx="387350" cy="38735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0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8055" y="7482"/>
                </a:moveTo>
                <a:lnTo>
                  <a:pt x="5879" y="19673"/>
                </a:lnTo>
                <a:lnTo>
                  <a:pt x="0" y="21600"/>
                </a:lnTo>
                <a:lnTo>
                  <a:pt x="1929" y="15722"/>
                </a:lnTo>
                <a:lnTo>
                  <a:pt x="14117" y="3543"/>
                </a:lnTo>
                <a:lnTo>
                  <a:pt x="18055" y="7482"/>
                </a:lnTo>
                <a:close/>
                <a:moveTo>
                  <a:pt x="14484" y="6483"/>
                </a:moveTo>
                <a:cubicBezTo>
                  <a:pt x="14672" y="6295"/>
                  <a:pt x="14672" y="6093"/>
                  <a:pt x="14484" y="5878"/>
                </a:cubicBezTo>
                <a:cubicBezTo>
                  <a:pt x="14393" y="5784"/>
                  <a:pt x="14287" y="5737"/>
                  <a:pt x="14170" y="5737"/>
                </a:cubicBezTo>
                <a:cubicBezTo>
                  <a:pt x="14052" y="5737"/>
                  <a:pt x="13958" y="5784"/>
                  <a:pt x="13882" y="5878"/>
                </a:cubicBezTo>
                <a:lnTo>
                  <a:pt x="4179" y="15555"/>
                </a:lnTo>
                <a:cubicBezTo>
                  <a:pt x="4085" y="15649"/>
                  <a:pt x="4035" y="15751"/>
                  <a:pt x="4035" y="15869"/>
                </a:cubicBezTo>
                <a:cubicBezTo>
                  <a:pt x="4035" y="15986"/>
                  <a:pt x="4085" y="16092"/>
                  <a:pt x="4179" y="16186"/>
                </a:cubicBezTo>
                <a:cubicBezTo>
                  <a:pt x="4252" y="16262"/>
                  <a:pt x="4358" y="16298"/>
                  <a:pt x="4487" y="16298"/>
                </a:cubicBezTo>
                <a:cubicBezTo>
                  <a:pt x="4599" y="16298"/>
                  <a:pt x="4696" y="16262"/>
                  <a:pt x="4784" y="16186"/>
                </a:cubicBezTo>
                <a:lnTo>
                  <a:pt x="14484" y="6483"/>
                </a:lnTo>
                <a:close/>
                <a:moveTo>
                  <a:pt x="21107" y="2068"/>
                </a:moveTo>
                <a:cubicBezTo>
                  <a:pt x="21436" y="2394"/>
                  <a:pt x="21600" y="2791"/>
                  <a:pt x="21600" y="3255"/>
                </a:cubicBezTo>
                <a:cubicBezTo>
                  <a:pt x="21600" y="3722"/>
                  <a:pt x="21436" y="4110"/>
                  <a:pt x="21107" y="4430"/>
                </a:cubicBezTo>
                <a:lnTo>
                  <a:pt x="19436" y="6101"/>
                </a:lnTo>
                <a:lnTo>
                  <a:pt x="15497" y="2165"/>
                </a:lnTo>
                <a:lnTo>
                  <a:pt x="17171" y="491"/>
                </a:lnTo>
                <a:cubicBezTo>
                  <a:pt x="17494" y="165"/>
                  <a:pt x="17891" y="0"/>
                  <a:pt x="18349" y="0"/>
                </a:cubicBezTo>
                <a:cubicBezTo>
                  <a:pt x="18807" y="0"/>
                  <a:pt x="19204" y="165"/>
                  <a:pt x="19530" y="491"/>
                </a:cubicBezTo>
                <a:lnTo>
                  <a:pt x="20331" y="1266"/>
                </a:lnTo>
                <a:lnTo>
                  <a:pt x="21107" y="2068"/>
                </a:lnTo>
                <a:close/>
                <a:moveTo>
                  <a:pt x="21107" y="206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2" name="AutoShape 39"/>
          <p:cNvSpPr>
            <a:spLocks noChangeArrowheads="1"/>
          </p:cNvSpPr>
          <p:nvPr/>
        </p:nvSpPr>
        <p:spPr bwMode="auto">
          <a:xfrm>
            <a:off x="4060825" y="4411663"/>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w 21600"/>
              <a:gd name="T17" fmla="*/ 2147483647 h 21600"/>
              <a:gd name="T18" fmla="*/ 0 w 21600"/>
              <a:gd name="T19" fmla="*/ 2147483647 h 21600"/>
              <a:gd name="T20" fmla="*/ 2147483647 w 21600"/>
              <a:gd name="T21" fmla="*/ 2147483647 h 21600"/>
              <a:gd name="T22" fmla="*/ 2147483647 w 21600"/>
              <a:gd name="T23" fmla="*/ 0 h 21600"/>
              <a:gd name="T24" fmla="*/ 2147483647 w 21600"/>
              <a:gd name="T25" fmla="*/ 0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600" h="21600">
                <a:moveTo>
                  <a:pt x="20263" y="0"/>
                </a:moveTo>
                <a:cubicBezTo>
                  <a:pt x="20631" y="0"/>
                  <a:pt x="20946" y="159"/>
                  <a:pt x="21208" y="479"/>
                </a:cubicBezTo>
                <a:cubicBezTo>
                  <a:pt x="21470" y="799"/>
                  <a:pt x="21600" y="1178"/>
                  <a:pt x="21600" y="1616"/>
                </a:cubicBezTo>
                <a:lnTo>
                  <a:pt x="21600" y="19984"/>
                </a:lnTo>
                <a:cubicBezTo>
                  <a:pt x="21600" y="20422"/>
                  <a:pt x="21470" y="20804"/>
                  <a:pt x="21208" y="21124"/>
                </a:cubicBezTo>
                <a:cubicBezTo>
                  <a:pt x="20949" y="21441"/>
                  <a:pt x="20633" y="21600"/>
                  <a:pt x="20263" y="21600"/>
                </a:cubicBezTo>
                <a:lnTo>
                  <a:pt x="1346" y="21600"/>
                </a:lnTo>
                <a:cubicBezTo>
                  <a:pt x="982" y="21600"/>
                  <a:pt x="663" y="21441"/>
                  <a:pt x="397" y="21124"/>
                </a:cubicBezTo>
                <a:cubicBezTo>
                  <a:pt x="132" y="20804"/>
                  <a:pt x="0" y="20422"/>
                  <a:pt x="0" y="19984"/>
                </a:cubicBezTo>
                <a:lnTo>
                  <a:pt x="0" y="1616"/>
                </a:lnTo>
                <a:cubicBezTo>
                  <a:pt x="0" y="1178"/>
                  <a:pt x="132" y="799"/>
                  <a:pt x="397" y="479"/>
                </a:cubicBezTo>
                <a:cubicBezTo>
                  <a:pt x="661" y="159"/>
                  <a:pt x="979" y="0"/>
                  <a:pt x="1346" y="0"/>
                </a:cubicBezTo>
                <a:lnTo>
                  <a:pt x="20263" y="0"/>
                </a:lnTo>
                <a:close/>
                <a:moveTo>
                  <a:pt x="19805" y="2171"/>
                </a:moveTo>
                <a:lnTo>
                  <a:pt x="1802" y="2171"/>
                </a:lnTo>
                <a:lnTo>
                  <a:pt x="1802" y="19441"/>
                </a:lnTo>
                <a:lnTo>
                  <a:pt x="19805" y="19441"/>
                </a:lnTo>
                <a:lnTo>
                  <a:pt x="19805" y="2171"/>
                </a:lnTo>
                <a:close/>
                <a:moveTo>
                  <a:pt x="5425" y="8663"/>
                </a:moveTo>
                <a:cubicBezTo>
                  <a:pt x="4911" y="8663"/>
                  <a:pt x="4475" y="8454"/>
                  <a:pt x="4125" y="8034"/>
                </a:cubicBezTo>
                <a:cubicBezTo>
                  <a:pt x="3770" y="7611"/>
                  <a:pt x="3599" y="7103"/>
                  <a:pt x="3599" y="6513"/>
                </a:cubicBezTo>
                <a:cubicBezTo>
                  <a:pt x="3599" y="5896"/>
                  <a:pt x="3770" y="5373"/>
                  <a:pt x="4125" y="4953"/>
                </a:cubicBezTo>
                <a:cubicBezTo>
                  <a:pt x="4478" y="4527"/>
                  <a:pt x="4911" y="4321"/>
                  <a:pt x="5425" y="4321"/>
                </a:cubicBezTo>
                <a:cubicBezTo>
                  <a:pt x="5915" y="4321"/>
                  <a:pt x="6341" y="4530"/>
                  <a:pt x="6693" y="4953"/>
                </a:cubicBezTo>
                <a:cubicBezTo>
                  <a:pt x="7046" y="5373"/>
                  <a:pt x="7220" y="5896"/>
                  <a:pt x="7220" y="6513"/>
                </a:cubicBezTo>
                <a:cubicBezTo>
                  <a:pt x="7220" y="7103"/>
                  <a:pt x="7046" y="7611"/>
                  <a:pt x="6693" y="8034"/>
                </a:cubicBezTo>
                <a:cubicBezTo>
                  <a:pt x="6341" y="8454"/>
                  <a:pt x="5915" y="8663"/>
                  <a:pt x="5425" y="8663"/>
                </a:cubicBezTo>
                <a:moveTo>
                  <a:pt x="18001" y="17288"/>
                </a:moveTo>
                <a:lnTo>
                  <a:pt x="3599" y="17288"/>
                </a:lnTo>
                <a:lnTo>
                  <a:pt x="3599" y="15810"/>
                </a:lnTo>
                <a:lnTo>
                  <a:pt x="6845" y="10746"/>
                </a:lnTo>
                <a:lnTo>
                  <a:pt x="9046" y="12943"/>
                </a:lnTo>
                <a:lnTo>
                  <a:pt x="13193" y="5388"/>
                </a:lnTo>
                <a:lnTo>
                  <a:pt x="17999" y="11351"/>
                </a:lnTo>
                <a:lnTo>
                  <a:pt x="17999" y="17288"/>
                </a:lnTo>
                <a:lnTo>
                  <a:pt x="18001" y="17288"/>
                </a:lnTo>
                <a:close/>
                <a:moveTo>
                  <a:pt x="18001" y="1728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3" name="AutoShape 41"/>
          <p:cNvSpPr>
            <a:spLocks noChangeArrowheads="1"/>
          </p:cNvSpPr>
          <p:nvPr/>
        </p:nvSpPr>
        <p:spPr bwMode="auto">
          <a:xfrm>
            <a:off x="1128713" y="4411663"/>
            <a:ext cx="387350" cy="3873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0 w 21600"/>
              <a:gd name="T33" fmla="*/ 2147483647 h 21600"/>
              <a:gd name="T34" fmla="*/ 0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0 h 21600"/>
              <a:gd name="T48" fmla="*/ 2147483647 w 21600"/>
              <a:gd name="T49" fmla="*/ 0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278" y="8468"/>
                </a:moveTo>
                <a:cubicBezTo>
                  <a:pt x="20642" y="8468"/>
                  <a:pt x="20954" y="8597"/>
                  <a:pt x="21212" y="8853"/>
                </a:cubicBezTo>
                <a:cubicBezTo>
                  <a:pt x="21471" y="9111"/>
                  <a:pt x="21600" y="9423"/>
                  <a:pt x="21600" y="9787"/>
                </a:cubicBezTo>
                <a:lnTo>
                  <a:pt x="21600" y="11813"/>
                </a:lnTo>
                <a:cubicBezTo>
                  <a:pt x="21600" y="12181"/>
                  <a:pt x="21471" y="12489"/>
                  <a:pt x="21212" y="12747"/>
                </a:cubicBezTo>
                <a:cubicBezTo>
                  <a:pt x="20954" y="13006"/>
                  <a:pt x="20642" y="13135"/>
                  <a:pt x="20278" y="13135"/>
                </a:cubicBezTo>
                <a:lnTo>
                  <a:pt x="13134" y="13135"/>
                </a:lnTo>
                <a:lnTo>
                  <a:pt x="13134" y="20252"/>
                </a:lnTo>
                <a:cubicBezTo>
                  <a:pt x="13134" y="20637"/>
                  <a:pt x="13005" y="20957"/>
                  <a:pt x="12746" y="21212"/>
                </a:cubicBezTo>
                <a:cubicBezTo>
                  <a:pt x="12488" y="21471"/>
                  <a:pt x="12176" y="21600"/>
                  <a:pt x="11812" y="21600"/>
                </a:cubicBezTo>
                <a:lnTo>
                  <a:pt x="9788" y="21600"/>
                </a:lnTo>
                <a:cubicBezTo>
                  <a:pt x="9424" y="21600"/>
                  <a:pt x="9112" y="21471"/>
                  <a:pt x="8854" y="21212"/>
                </a:cubicBezTo>
                <a:cubicBezTo>
                  <a:pt x="8592" y="20957"/>
                  <a:pt x="8466" y="20645"/>
                  <a:pt x="8466" y="20278"/>
                </a:cubicBezTo>
                <a:lnTo>
                  <a:pt x="8466" y="13135"/>
                </a:lnTo>
                <a:lnTo>
                  <a:pt x="1351" y="13135"/>
                </a:lnTo>
                <a:cubicBezTo>
                  <a:pt x="966" y="13135"/>
                  <a:pt x="646" y="13012"/>
                  <a:pt x="388" y="12762"/>
                </a:cubicBezTo>
                <a:cubicBezTo>
                  <a:pt x="129" y="12515"/>
                  <a:pt x="0" y="12198"/>
                  <a:pt x="0" y="11813"/>
                </a:cubicBezTo>
                <a:lnTo>
                  <a:pt x="0" y="9787"/>
                </a:lnTo>
                <a:cubicBezTo>
                  <a:pt x="0" y="9422"/>
                  <a:pt x="129" y="9114"/>
                  <a:pt x="388" y="8853"/>
                </a:cubicBezTo>
                <a:cubicBezTo>
                  <a:pt x="646" y="8597"/>
                  <a:pt x="955" y="8468"/>
                  <a:pt x="1322" y="8468"/>
                </a:cubicBezTo>
                <a:lnTo>
                  <a:pt x="8466" y="8468"/>
                </a:lnTo>
                <a:lnTo>
                  <a:pt x="8466" y="1351"/>
                </a:lnTo>
                <a:cubicBezTo>
                  <a:pt x="8466" y="966"/>
                  <a:pt x="8589" y="646"/>
                  <a:pt x="8839" y="388"/>
                </a:cubicBezTo>
                <a:cubicBezTo>
                  <a:pt x="9089" y="132"/>
                  <a:pt x="9403" y="0"/>
                  <a:pt x="9788" y="0"/>
                </a:cubicBezTo>
                <a:lnTo>
                  <a:pt x="11812" y="0"/>
                </a:lnTo>
                <a:cubicBezTo>
                  <a:pt x="12176" y="0"/>
                  <a:pt x="12488" y="132"/>
                  <a:pt x="12746" y="388"/>
                </a:cubicBezTo>
                <a:cubicBezTo>
                  <a:pt x="13005" y="646"/>
                  <a:pt x="13134" y="957"/>
                  <a:pt x="13134" y="1322"/>
                </a:cubicBezTo>
                <a:lnTo>
                  <a:pt x="13134" y="8468"/>
                </a:lnTo>
                <a:lnTo>
                  <a:pt x="20278" y="8468"/>
                </a:lnTo>
                <a:close/>
                <a:moveTo>
                  <a:pt x="20278" y="846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4" name="AutoShape 42"/>
          <p:cNvSpPr>
            <a:spLocks noChangeArrowheads="1"/>
          </p:cNvSpPr>
          <p:nvPr/>
        </p:nvSpPr>
        <p:spPr bwMode="auto">
          <a:xfrm>
            <a:off x="1128713" y="2722563"/>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0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0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2147483647 w 21600"/>
              <a:gd name="T81" fmla="*/ 2147483647 h 216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600" h="21600">
                <a:moveTo>
                  <a:pt x="10807" y="0"/>
                </a:moveTo>
                <a:cubicBezTo>
                  <a:pt x="12302" y="0"/>
                  <a:pt x="13706" y="280"/>
                  <a:pt x="15011" y="847"/>
                </a:cubicBezTo>
                <a:cubicBezTo>
                  <a:pt x="16319" y="1409"/>
                  <a:pt x="17464" y="2177"/>
                  <a:pt x="18450" y="3157"/>
                </a:cubicBezTo>
                <a:cubicBezTo>
                  <a:pt x="19433" y="4136"/>
                  <a:pt x="20201" y="5280"/>
                  <a:pt x="20761" y="6590"/>
                </a:cubicBezTo>
                <a:cubicBezTo>
                  <a:pt x="21317" y="7903"/>
                  <a:pt x="21600" y="9306"/>
                  <a:pt x="21600" y="10800"/>
                </a:cubicBezTo>
                <a:cubicBezTo>
                  <a:pt x="21600" y="12296"/>
                  <a:pt x="21317" y="13700"/>
                  <a:pt x="20761" y="15010"/>
                </a:cubicBezTo>
                <a:cubicBezTo>
                  <a:pt x="20201" y="16323"/>
                  <a:pt x="19430" y="17466"/>
                  <a:pt x="18450" y="18443"/>
                </a:cubicBezTo>
                <a:cubicBezTo>
                  <a:pt x="17464" y="19423"/>
                  <a:pt x="16319" y="20191"/>
                  <a:pt x="15011" y="20756"/>
                </a:cubicBezTo>
                <a:cubicBezTo>
                  <a:pt x="13706" y="21320"/>
                  <a:pt x="12302" y="21600"/>
                  <a:pt x="10807" y="21600"/>
                </a:cubicBezTo>
                <a:cubicBezTo>
                  <a:pt x="9310" y="21600"/>
                  <a:pt x="7905" y="21320"/>
                  <a:pt x="6594" y="20756"/>
                </a:cubicBezTo>
                <a:cubicBezTo>
                  <a:pt x="5281" y="20191"/>
                  <a:pt x="4136" y="19423"/>
                  <a:pt x="3159" y="18443"/>
                </a:cubicBezTo>
                <a:cubicBezTo>
                  <a:pt x="2178" y="17466"/>
                  <a:pt x="1410" y="16323"/>
                  <a:pt x="848" y="15010"/>
                </a:cubicBezTo>
                <a:cubicBezTo>
                  <a:pt x="283" y="13700"/>
                  <a:pt x="0" y="12296"/>
                  <a:pt x="0" y="10800"/>
                </a:cubicBezTo>
                <a:cubicBezTo>
                  <a:pt x="0" y="9306"/>
                  <a:pt x="283" y="7903"/>
                  <a:pt x="848" y="6590"/>
                </a:cubicBezTo>
                <a:cubicBezTo>
                  <a:pt x="1410" y="5280"/>
                  <a:pt x="2181" y="4136"/>
                  <a:pt x="3159" y="3157"/>
                </a:cubicBezTo>
                <a:cubicBezTo>
                  <a:pt x="4136" y="2177"/>
                  <a:pt x="5281" y="1409"/>
                  <a:pt x="6594" y="847"/>
                </a:cubicBezTo>
                <a:cubicBezTo>
                  <a:pt x="7903" y="282"/>
                  <a:pt x="9307" y="0"/>
                  <a:pt x="10807" y="0"/>
                </a:cubicBezTo>
                <a:moveTo>
                  <a:pt x="17043" y="9750"/>
                </a:moveTo>
                <a:cubicBezTo>
                  <a:pt x="17043" y="9623"/>
                  <a:pt x="16995" y="9518"/>
                  <a:pt x="16899" y="9433"/>
                </a:cubicBezTo>
                <a:cubicBezTo>
                  <a:pt x="16805" y="9346"/>
                  <a:pt x="16704" y="9304"/>
                  <a:pt x="16596" y="9304"/>
                </a:cubicBezTo>
                <a:lnTo>
                  <a:pt x="12350" y="9304"/>
                </a:lnTo>
                <a:lnTo>
                  <a:pt x="12350" y="4628"/>
                </a:lnTo>
                <a:cubicBezTo>
                  <a:pt x="12350" y="4329"/>
                  <a:pt x="12203" y="4184"/>
                  <a:pt x="11917" y="4193"/>
                </a:cubicBezTo>
                <a:lnTo>
                  <a:pt x="9700" y="4193"/>
                </a:lnTo>
                <a:cubicBezTo>
                  <a:pt x="9403" y="4193"/>
                  <a:pt x="9253" y="4337"/>
                  <a:pt x="9253" y="4628"/>
                </a:cubicBezTo>
                <a:lnTo>
                  <a:pt x="9253" y="9304"/>
                </a:lnTo>
                <a:lnTo>
                  <a:pt x="5021" y="9304"/>
                </a:lnTo>
                <a:cubicBezTo>
                  <a:pt x="4724" y="9304"/>
                  <a:pt x="4574" y="9453"/>
                  <a:pt x="4574" y="9750"/>
                </a:cubicBezTo>
                <a:lnTo>
                  <a:pt x="4574" y="11884"/>
                </a:lnTo>
                <a:cubicBezTo>
                  <a:pt x="4574" y="12181"/>
                  <a:pt x="4724" y="12330"/>
                  <a:pt x="5021" y="12330"/>
                </a:cubicBezTo>
                <a:lnTo>
                  <a:pt x="9253" y="12330"/>
                </a:lnTo>
                <a:lnTo>
                  <a:pt x="9253" y="16981"/>
                </a:lnTo>
                <a:cubicBezTo>
                  <a:pt x="9253" y="17277"/>
                  <a:pt x="9403" y="17424"/>
                  <a:pt x="9700" y="17413"/>
                </a:cubicBezTo>
                <a:lnTo>
                  <a:pt x="11917" y="17413"/>
                </a:lnTo>
                <a:cubicBezTo>
                  <a:pt x="12214" y="17413"/>
                  <a:pt x="12358" y="17269"/>
                  <a:pt x="12350" y="16981"/>
                </a:cubicBezTo>
                <a:lnTo>
                  <a:pt x="12350" y="12330"/>
                </a:lnTo>
                <a:lnTo>
                  <a:pt x="16596" y="12330"/>
                </a:lnTo>
                <a:cubicBezTo>
                  <a:pt x="16704" y="12330"/>
                  <a:pt x="16805" y="12288"/>
                  <a:pt x="16899" y="12201"/>
                </a:cubicBezTo>
                <a:cubicBezTo>
                  <a:pt x="16995" y="12119"/>
                  <a:pt x="17043" y="12011"/>
                  <a:pt x="17043" y="11884"/>
                </a:cubicBezTo>
                <a:lnTo>
                  <a:pt x="17043" y="9750"/>
                </a:lnTo>
                <a:close/>
                <a:moveTo>
                  <a:pt x="17043" y="975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5" name="TextBox 15"/>
          <p:cNvSpPr txBox="1">
            <a:spLocks noChangeArrowheads="1"/>
          </p:cNvSpPr>
          <p:nvPr/>
        </p:nvSpPr>
        <p:spPr bwMode="auto">
          <a:xfrm>
            <a:off x="5514975" y="2495550"/>
            <a:ext cx="661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01</a:t>
            </a:r>
            <a:endParaRPr lang="zh-CN" altLang="en-US" b="1">
              <a:solidFill>
                <a:srgbClr val="FFFFFF"/>
              </a:solidFill>
              <a:latin typeface="Arial" pitchFamily="34" charset="0"/>
              <a:ea typeface="微软雅黑" pitchFamily="34" charset="-122"/>
              <a:sym typeface="Arial" pitchFamily="34" charset="0"/>
            </a:endParaRPr>
          </a:p>
        </p:txBody>
      </p:sp>
      <p:sp>
        <p:nvSpPr>
          <p:cNvPr id="53266" name="TextBox 15"/>
          <p:cNvSpPr txBox="1">
            <a:spLocks noChangeArrowheads="1"/>
          </p:cNvSpPr>
          <p:nvPr/>
        </p:nvSpPr>
        <p:spPr bwMode="auto">
          <a:xfrm>
            <a:off x="5514975" y="3690938"/>
            <a:ext cx="6619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02</a:t>
            </a:r>
            <a:endParaRPr lang="zh-CN" altLang="en-US" b="1">
              <a:solidFill>
                <a:srgbClr val="FFFFFF"/>
              </a:solidFill>
              <a:latin typeface="Arial" pitchFamily="34" charset="0"/>
              <a:ea typeface="微软雅黑" pitchFamily="34" charset="-122"/>
              <a:sym typeface="Arial" pitchFamily="34" charset="0"/>
            </a:endParaRPr>
          </a:p>
        </p:txBody>
      </p:sp>
      <p:sp>
        <p:nvSpPr>
          <p:cNvPr id="53267" name="TextBox 15"/>
          <p:cNvSpPr txBox="1">
            <a:spLocks noChangeArrowheads="1"/>
          </p:cNvSpPr>
          <p:nvPr/>
        </p:nvSpPr>
        <p:spPr bwMode="auto">
          <a:xfrm>
            <a:off x="5514975" y="4806950"/>
            <a:ext cx="661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03</a:t>
            </a:r>
            <a:endParaRPr lang="zh-CN" altLang="en-US" b="1">
              <a:solidFill>
                <a:srgbClr val="FFFFFF"/>
              </a:solidFill>
              <a:latin typeface="Arial" pitchFamily="34" charset="0"/>
              <a:ea typeface="微软雅黑" pitchFamily="34" charset="-122"/>
              <a:sym typeface="Arial" pitchFamily="34" charset="0"/>
            </a:endParaRPr>
          </a:p>
        </p:txBody>
      </p:sp>
      <p:sp>
        <p:nvSpPr>
          <p:cNvPr id="53268" name="TextBox 13"/>
          <p:cNvSpPr txBox="1">
            <a:spLocks noChangeArrowheads="1"/>
          </p:cNvSpPr>
          <p:nvPr/>
        </p:nvSpPr>
        <p:spPr bwMode="auto">
          <a:xfrm>
            <a:off x="5219700" y="2374503"/>
            <a:ext cx="6243638"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400" dirty="0">
                <a:latin typeface="黑体" pitchFamily="49" charset="-122"/>
                <a:ea typeface="黑体" pitchFamily="49" charset="-122"/>
              </a:rPr>
              <a:t>    </a:t>
            </a:r>
            <a:r>
              <a:rPr kumimoji="1" lang="zh-CN" altLang="zh-CN" sz="2400" dirty="0">
                <a:latin typeface="黑体" pitchFamily="49" charset="-122"/>
                <a:ea typeface="黑体" pitchFamily="49" charset="-122"/>
              </a:rPr>
              <a:t>教学与教育这两个概念之间也是既有联系，又是有区别的。它们是部分与整体的关系，教学包括在教育之内，是学校进行教育的一条基本途径。学校除了教学活动以外，还要通过课外活动、生产劳动活动、社会活动等途径向学生进行教育。</a:t>
            </a:r>
          </a:p>
          <a:p>
            <a:r>
              <a:rPr kumimoji="1" lang="zh-CN" altLang="en-US" sz="2400" dirty="0">
                <a:latin typeface="黑体" pitchFamily="49" charset="-122"/>
                <a:ea typeface="黑体" pitchFamily="49" charset="-122"/>
              </a:rPr>
              <a:t>    </a:t>
            </a:r>
            <a:r>
              <a:rPr kumimoji="1" lang="zh-CN" altLang="zh-CN" sz="2400" dirty="0">
                <a:latin typeface="黑体" pitchFamily="49" charset="-122"/>
                <a:ea typeface="黑体" pitchFamily="49" charset="-122"/>
              </a:rPr>
              <a:t>教学的科学涵义应当是：教师指导学生主动、积极地学习系统的文化科学知识和技能，发展智力和体力，培养能力，形成良好思想品德和审美情趣的最基本的一种学校教育活动</a:t>
            </a:r>
            <a:r>
              <a:rPr kumimoji="1" lang="zh-CN" altLang="zh-CN" sz="2400" dirty="0" smtClean="0">
                <a:latin typeface="黑体" pitchFamily="49" charset="-122"/>
                <a:ea typeface="黑体" pitchFamily="49" charset="-122"/>
              </a:rPr>
              <a:t>。</a:t>
            </a:r>
            <a:endParaRPr kumimoji="1" lang="en-US" altLang="zh-CN" sz="2400" dirty="0">
              <a:latin typeface="黑体" pitchFamily="49" charset="-122"/>
              <a:ea typeface="黑体" pitchFamily="49" charset="-122"/>
            </a:endParaRPr>
          </a:p>
        </p:txBody>
      </p:sp>
      <p:grpSp>
        <p:nvGrpSpPr>
          <p:cNvPr id="53269" name="组合 28"/>
          <p:cNvGrpSpPr>
            <a:grpSpLocks/>
          </p:cNvGrpSpPr>
          <p:nvPr/>
        </p:nvGrpSpPr>
        <p:grpSpPr bwMode="auto">
          <a:xfrm>
            <a:off x="11480800" y="479425"/>
            <a:ext cx="333375" cy="333375"/>
            <a:chOff x="0" y="0"/>
            <a:chExt cx="449943" cy="449943"/>
          </a:xfrm>
        </p:grpSpPr>
        <p:sp>
          <p:nvSpPr>
            <p:cNvPr id="53271" name="椭圆 2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3272" name="等腰三角形 3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p:nvPr/>
        </p:nvSpPr>
        <p:spPr>
          <a:xfrm>
            <a:off x="5147733" y="1536700"/>
            <a:ext cx="2451312" cy="584775"/>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教学的概念 </a:t>
            </a:r>
            <a:endParaRPr kumimoji="1"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041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042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0421"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教学原则</a:t>
            </a:r>
          </a:p>
        </p:txBody>
      </p:sp>
      <p:grpSp>
        <p:nvGrpSpPr>
          <p:cNvPr id="3" name="组 2"/>
          <p:cNvGrpSpPr>
            <a:grpSpLocks/>
          </p:cNvGrpSpPr>
          <p:nvPr/>
        </p:nvGrpSpPr>
        <p:grpSpPr bwMode="auto">
          <a:xfrm>
            <a:off x="4852988" y="2281555"/>
            <a:ext cx="6069012" cy="3449558"/>
            <a:chOff x="4852988" y="2585509"/>
            <a:chExt cx="6069012" cy="3450112"/>
          </a:xfrm>
        </p:grpSpPr>
        <p:sp>
          <p:nvSpPr>
            <p:cNvPr id="60428" name="矩形 40"/>
            <p:cNvSpPr>
              <a:spLocks noChangeArrowheads="1"/>
            </p:cNvSpPr>
            <p:nvPr/>
          </p:nvSpPr>
          <p:spPr bwMode="auto">
            <a:xfrm>
              <a:off x="4852988" y="4927447"/>
              <a:ext cx="5908675" cy="1108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首先</a:t>
              </a:r>
              <a:r>
                <a:rPr lang="en-US" altLang="zh-CN" sz="2400" dirty="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教学原则是教学经验的概括和总结。</a:t>
              </a:r>
            </a:p>
            <a:p>
              <a:r>
                <a:rPr lang="zh-CN" altLang="zh-CN" sz="2400" dirty="0">
                  <a:solidFill>
                    <a:srgbClr val="404040"/>
                  </a:solidFill>
                  <a:latin typeface="黑体" pitchFamily="49" charset="-122"/>
                  <a:ea typeface="黑体" pitchFamily="49" charset="-122"/>
                </a:rPr>
                <a:t>其次</a:t>
              </a:r>
              <a:r>
                <a:rPr lang="en-US" altLang="zh-CN" sz="2400" dirty="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教学原则是教学规律的反映。</a:t>
              </a:r>
              <a:r>
                <a:rPr lang="en-US" altLang="zh-CN" sz="2400" dirty="0">
                  <a:solidFill>
                    <a:srgbClr val="404040"/>
                  </a:solidFill>
                  <a:latin typeface="黑体" pitchFamily="49" charset="-122"/>
                  <a:ea typeface="黑体" pitchFamily="49" charset="-122"/>
                </a:rPr>
                <a:t> </a:t>
              </a:r>
              <a:endParaRPr lang="zh-CN" altLang="zh-CN" sz="2400" dirty="0">
                <a:solidFill>
                  <a:srgbClr val="404040"/>
                </a:solidFill>
                <a:latin typeface="黑体" pitchFamily="49" charset="-122"/>
                <a:ea typeface="黑体" pitchFamily="49" charset="-122"/>
              </a:endParaRPr>
            </a:p>
            <a:p>
              <a:r>
                <a:rPr lang="zh-CN" altLang="zh-CN" sz="2400" dirty="0">
                  <a:solidFill>
                    <a:srgbClr val="404040"/>
                  </a:solidFill>
                  <a:latin typeface="黑体" pitchFamily="49" charset="-122"/>
                  <a:ea typeface="黑体" pitchFamily="49" charset="-122"/>
                </a:rPr>
                <a:t>最后</a:t>
              </a:r>
              <a:r>
                <a:rPr lang="en-US" altLang="zh-CN" sz="2400" dirty="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教学原则受到教育目的的制约。</a:t>
              </a:r>
            </a:p>
          </p:txBody>
        </p:sp>
        <p:sp>
          <p:nvSpPr>
            <p:cNvPr id="60429" name="TextBox 13"/>
            <p:cNvSpPr txBox="1">
              <a:spLocks noChangeArrowheads="1"/>
            </p:cNvSpPr>
            <p:nvPr/>
          </p:nvSpPr>
          <p:spPr bwMode="auto">
            <a:xfrm>
              <a:off x="4852988" y="2585509"/>
              <a:ext cx="6069012" cy="184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教学原则是人们根据教学规律和教学目的制定的对教学工作的对教学工作的基本要求。教学原则不是随便提出的，它的提出是有一定依据的。教学原则提出的客观依据有以下几方面：</a:t>
              </a:r>
            </a:p>
          </p:txBody>
        </p:sp>
      </p:grpSp>
      <p:grpSp>
        <p:nvGrpSpPr>
          <p:cNvPr id="60423" name="组合 47"/>
          <p:cNvGrpSpPr>
            <a:grpSpLocks/>
          </p:cNvGrpSpPr>
          <p:nvPr/>
        </p:nvGrpSpPr>
        <p:grpSpPr bwMode="auto">
          <a:xfrm>
            <a:off x="11480800" y="479425"/>
            <a:ext cx="333375" cy="333375"/>
            <a:chOff x="0" y="0"/>
            <a:chExt cx="449943" cy="449943"/>
          </a:xfrm>
        </p:grpSpPr>
        <p:sp>
          <p:nvSpPr>
            <p:cNvPr id="6042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042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4732319" y="1529259"/>
            <a:ext cx="3275256"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原则的概念</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 </a:t>
            </a:r>
            <a:endPar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pic>
        <p:nvPicPr>
          <p:cNvPr id="20" name="Picture 2" descr="C:\Users\user\Desktop\047.jpg"/>
          <p:cNvPicPr>
            <a:picLocks noChangeAspect="1" noChangeArrowheads="1"/>
          </p:cNvPicPr>
          <p:nvPr/>
        </p:nvPicPr>
        <p:blipFill>
          <a:blip r:embed="rId2"/>
          <a:srcRect/>
          <a:stretch>
            <a:fillRect/>
          </a:stretch>
        </p:blipFill>
        <p:spPr bwMode="auto">
          <a:xfrm>
            <a:off x="889000" y="2160588"/>
            <a:ext cx="3481388" cy="2030412"/>
          </a:xfrm>
          <a:prstGeom prst="rect">
            <a:avLst/>
          </a:prstGeom>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14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14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14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教学原则</a:t>
            </a:r>
          </a:p>
        </p:txBody>
      </p:sp>
      <p:sp>
        <p:nvSpPr>
          <p:cNvPr id="35869" name="TextBox 13"/>
          <p:cNvSpPr txBox="1">
            <a:spLocks noChangeArrowheads="1"/>
          </p:cNvSpPr>
          <p:nvPr/>
        </p:nvSpPr>
        <p:spPr bwMode="auto">
          <a:xfrm>
            <a:off x="6186488" y="2373313"/>
            <a:ext cx="5180012" cy="336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一</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科学性与思想性统一的原则</a:t>
            </a:r>
            <a:endParaRPr kumimoji="1" lang="en-US" altLang="zh-CN" sz="2400" dirty="0">
              <a:solidFill>
                <a:srgbClr val="404040"/>
              </a:solidFill>
              <a:latin typeface="黑体" pitchFamily="49" charset="-122"/>
              <a:ea typeface="黑体" pitchFamily="49" charset="-122"/>
            </a:endParaRPr>
          </a:p>
          <a:p>
            <a:pPr>
              <a:lnSpc>
                <a:spcPct val="130000"/>
              </a:lnSpc>
            </a:pP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二</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理论联系实际原则</a:t>
            </a:r>
            <a:r>
              <a:rPr kumimoji="1" lang="en-US" altLang="zh-CN" sz="2400" dirty="0">
                <a:solidFill>
                  <a:srgbClr val="404040"/>
                </a:solidFill>
                <a:latin typeface="黑体" pitchFamily="49" charset="-122"/>
                <a:ea typeface="黑体" pitchFamily="49" charset="-122"/>
              </a:rPr>
              <a:t/>
            </a:r>
            <a:br>
              <a:rPr kumimoji="1" lang="en-US" altLang="zh-CN" sz="2400" dirty="0">
                <a:solidFill>
                  <a:srgbClr val="404040"/>
                </a:solidFill>
                <a:latin typeface="黑体" pitchFamily="49" charset="-122"/>
                <a:ea typeface="黑体" pitchFamily="49" charset="-122"/>
              </a:rPr>
            </a:b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三</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直观性原则</a:t>
            </a:r>
            <a:endParaRPr kumimoji="1" lang="en-US" altLang="zh-CN" sz="2400" dirty="0">
              <a:solidFill>
                <a:srgbClr val="404040"/>
              </a:solidFill>
              <a:latin typeface="黑体" pitchFamily="49" charset="-122"/>
              <a:ea typeface="黑体" pitchFamily="49" charset="-122"/>
            </a:endParaRPr>
          </a:p>
          <a:p>
            <a:pPr>
              <a:lnSpc>
                <a:spcPct val="130000"/>
              </a:lnSpc>
            </a:pP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四</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启发性原则</a:t>
            </a:r>
            <a:endParaRPr kumimoji="1" lang="en-US" altLang="zh-CN" sz="2400" dirty="0">
              <a:solidFill>
                <a:srgbClr val="404040"/>
              </a:solidFill>
              <a:latin typeface="黑体" pitchFamily="49" charset="-122"/>
              <a:ea typeface="黑体" pitchFamily="49" charset="-122"/>
            </a:endParaRPr>
          </a:p>
          <a:p>
            <a:pPr>
              <a:lnSpc>
                <a:spcPct val="130000"/>
              </a:lnSpc>
            </a:pP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五</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循序渐进原则</a:t>
            </a:r>
            <a:endParaRPr kumimoji="1" lang="en-US" altLang="zh-CN" sz="2400" dirty="0">
              <a:solidFill>
                <a:srgbClr val="404040"/>
              </a:solidFill>
              <a:latin typeface="黑体" pitchFamily="49" charset="-122"/>
              <a:ea typeface="黑体" pitchFamily="49" charset="-122"/>
            </a:endParaRPr>
          </a:p>
          <a:p>
            <a:pPr>
              <a:lnSpc>
                <a:spcPct val="130000"/>
              </a:lnSpc>
            </a:pP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六</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巩固性原则</a:t>
            </a:r>
            <a:endParaRPr kumimoji="1" lang="en-US" altLang="zh-CN" sz="2400" dirty="0">
              <a:solidFill>
                <a:srgbClr val="404040"/>
              </a:solidFill>
              <a:latin typeface="黑体" pitchFamily="49" charset="-122"/>
              <a:ea typeface="黑体" pitchFamily="49" charset="-122"/>
            </a:endParaRPr>
          </a:p>
          <a:p>
            <a:pPr>
              <a:lnSpc>
                <a:spcPct val="130000"/>
              </a:lnSpc>
            </a:pP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七</a:t>
            </a: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 </a:t>
            </a:r>
            <a:r>
              <a:rPr kumimoji="1" lang="zh-CN" altLang="zh-CN" sz="2400" dirty="0">
                <a:solidFill>
                  <a:srgbClr val="404040"/>
                </a:solidFill>
                <a:latin typeface="黑体" pitchFamily="49" charset="-122"/>
                <a:ea typeface="黑体" pitchFamily="49" charset="-122"/>
              </a:rPr>
              <a:t>统一要求与因材施教相结合</a:t>
            </a:r>
            <a:r>
              <a:rPr kumimoji="1" lang="zh-CN" altLang="zh-CN" sz="2400" dirty="0" smtClean="0">
                <a:solidFill>
                  <a:srgbClr val="404040"/>
                </a:solidFill>
                <a:latin typeface="黑体" pitchFamily="49" charset="-122"/>
                <a:ea typeface="黑体" pitchFamily="49" charset="-122"/>
              </a:rPr>
              <a:t>原则</a:t>
            </a:r>
            <a:endParaRPr kumimoji="1" lang="zh-CN" altLang="zh-CN" sz="2400" dirty="0">
              <a:solidFill>
                <a:srgbClr val="404040"/>
              </a:solidFill>
              <a:latin typeface="黑体" pitchFamily="49" charset="-122"/>
              <a:ea typeface="黑体" pitchFamily="49" charset="-122"/>
            </a:endParaRPr>
          </a:p>
        </p:txBody>
      </p:sp>
      <p:grpSp>
        <p:nvGrpSpPr>
          <p:cNvPr id="61447" name="组合 47"/>
          <p:cNvGrpSpPr>
            <a:grpSpLocks/>
          </p:cNvGrpSpPr>
          <p:nvPr/>
        </p:nvGrpSpPr>
        <p:grpSpPr bwMode="auto">
          <a:xfrm>
            <a:off x="11480800" y="479425"/>
            <a:ext cx="333375" cy="333375"/>
            <a:chOff x="0" y="0"/>
            <a:chExt cx="449943" cy="449943"/>
          </a:xfrm>
        </p:grpSpPr>
        <p:sp>
          <p:nvSpPr>
            <p:cNvPr id="61450"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1451"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6103918" y="1515488"/>
            <a:ext cx="5376882" cy="584775"/>
          </a:xfrm>
          <a:prstGeom prst="rect">
            <a:avLst/>
          </a:prstGeom>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原则体系及实施要求</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 </a:t>
            </a:r>
            <a:endPar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pic>
        <p:nvPicPr>
          <p:cNvPr id="14" name="Picture 33" descr="3_135558_1"/>
          <p:cNvPicPr>
            <a:picLocks noChangeAspect="1" noChangeArrowheads="1"/>
          </p:cNvPicPr>
          <p:nvPr/>
        </p:nvPicPr>
        <p:blipFill rotWithShape="1">
          <a:blip r:embed="rId2"/>
          <a:srcRect/>
          <a:stretch/>
        </p:blipFill>
        <p:spPr bwMode="auto">
          <a:xfrm>
            <a:off x="893763" y="2100263"/>
            <a:ext cx="4643437" cy="2735262"/>
          </a:xfrm>
          <a:prstGeom prst="rect">
            <a:avLst/>
          </a:prstGeom>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5869"/>
                                        </p:tgtEl>
                                        <p:attrNameLst>
                                          <p:attrName>style.visibility</p:attrName>
                                        </p:attrNameLst>
                                      </p:cBhvr>
                                      <p:to>
                                        <p:strVal val="visible"/>
                                      </p:to>
                                    </p:set>
                                    <p:animEffect transition="in" filter="dissolve">
                                      <p:cBhvr>
                                        <p:cTn id="11" dur="500"/>
                                        <p:tgtEl>
                                          <p:spTgt spid="358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50009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325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325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325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pic>
        <p:nvPicPr>
          <p:cNvPr id="53254" name="图片占位符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925" y="2028825"/>
            <a:ext cx="3462338" cy="346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Oval 87"/>
          <p:cNvSpPr>
            <a:spLocks noChangeArrowheads="1"/>
          </p:cNvSpPr>
          <p:nvPr/>
        </p:nvSpPr>
        <p:spPr bwMode="auto">
          <a:xfrm>
            <a:off x="2390775" y="1679575"/>
            <a:ext cx="785813" cy="7858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6" name="Oval 98"/>
          <p:cNvSpPr>
            <a:spLocks noChangeArrowheads="1"/>
          </p:cNvSpPr>
          <p:nvPr/>
        </p:nvSpPr>
        <p:spPr bwMode="auto">
          <a:xfrm>
            <a:off x="3852863" y="4210050"/>
            <a:ext cx="785812" cy="784225"/>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7" name="Oval 99"/>
          <p:cNvSpPr>
            <a:spLocks noChangeArrowheads="1"/>
          </p:cNvSpPr>
          <p:nvPr/>
        </p:nvSpPr>
        <p:spPr bwMode="auto">
          <a:xfrm>
            <a:off x="3852863" y="2522538"/>
            <a:ext cx="785812" cy="78581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8" name="Oval 100"/>
          <p:cNvSpPr>
            <a:spLocks noChangeArrowheads="1"/>
          </p:cNvSpPr>
          <p:nvPr/>
        </p:nvSpPr>
        <p:spPr bwMode="auto">
          <a:xfrm>
            <a:off x="930275" y="4210050"/>
            <a:ext cx="784225" cy="784225"/>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53259" name="Oval 101"/>
          <p:cNvSpPr>
            <a:spLocks noChangeArrowheads="1"/>
          </p:cNvSpPr>
          <p:nvPr/>
        </p:nvSpPr>
        <p:spPr bwMode="auto">
          <a:xfrm>
            <a:off x="930275" y="2522538"/>
            <a:ext cx="784225" cy="785812"/>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53260" name="AutoShape 37"/>
          <p:cNvSpPr>
            <a:spLocks noChangeArrowheads="1"/>
          </p:cNvSpPr>
          <p:nvPr/>
        </p:nvSpPr>
        <p:spPr bwMode="auto">
          <a:xfrm>
            <a:off x="2587625" y="1870075"/>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0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0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600" h="21600">
                <a:moveTo>
                  <a:pt x="10807" y="0"/>
                </a:moveTo>
                <a:cubicBezTo>
                  <a:pt x="12302" y="0"/>
                  <a:pt x="13706" y="282"/>
                  <a:pt x="15011" y="847"/>
                </a:cubicBezTo>
                <a:cubicBezTo>
                  <a:pt x="16319" y="1409"/>
                  <a:pt x="17464" y="2177"/>
                  <a:pt x="18450" y="3157"/>
                </a:cubicBezTo>
                <a:cubicBezTo>
                  <a:pt x="19433" y="4134"/>
                  <a:pt x="20201" y="5277"/>
                  <a:pt x="20761" y="6590"/>
                </a:cubicBezTo>
                <a:cubicBezTo>
                  <a:pt x="21317" y="7900"/>
                  <a:pt x="21600" y="9306"/>
                  <a:pt x="21600" y="10800"/>
                </a:cubicBezTo>
                <a:cubicBezTo>
                  <a:pt x="21600" y="12294"/>
                  <a:pt x="21317" y="13700"/>
                  <a:pt x="20761" y="15010"/>
                </a:cubicBezTo>
                <a:cubicBezTo>
                  <a:pt x="20201" y="16320"/>
                  <a:pt x="19430" y="17466"/>
                  <a:pt x="18450" y="18443"/>
                </a:cubicBezTo>
                <a:cubicBezTo>
                  <a:pt x="17464" y="19423"/>
                  <a:pt x="16319" y="20191"/>
                  <a:pt x="15011" y="20753"/>
                </a:cubicBezTo>
                <a:cubicBezTo>
                  <a:pt x="13706" y="21318"/>
                  <a:pt x="12302" y="21600"/>
                  <a:pt x="10807" y="21600"/>
                </a:cubicBezTo>
                <a:cubicBezTo>
                  <a:pt x="9310" y="21600"/>
                  <a:pt x="7905" y="21318"/>
                  <a:pt x="6594" y="20753"/>
                </a:cubicBezTo>
                <a:cubicBezTo>
                  <a:pt x="5281" y="20191"/>
                  <a:pt x="4136" y="19423"/>
                  <a:pt x="3159" y="18443"/>
                </a:cubicBezTo>
                <a:cubicBezTo>
                  <a:pt x="2178" y="17466"/>
                  <a:pt x="1410" y="16320"/>
                  <a:pt x="848" y="15010"/>
                </a:cubicBezTo>
                <a:cubicBezTo>
                  <a:pt x="283" y="13700"/>
                  <a:pt x="0" y="12294"/>
                  <a:pt x="0" y="10800"/>
                </a:cubicBezTo>
                <a:cubicBezTo>
                  <a:pt x="0" y="9306"/>
                  <a:pt x="283" y="7900"/>
                  <a:pt x="848" y="6590"/>
                </a:cubicBezTo>
                <a:cubicBezTo>
                  <a:pt x="1410" y="5277"/>
                  <a:pt x="2181" y="4134"/>
                  <a:pt x="3159" y="3157"/>
                </a:cubicBezTo>
                <a:cubicBezTo>
                  <a:pt x="4136" y="2177"/>
                  <a:pt x="5281" y="1409"/>
                  <a:pt x="6594" y="847"/>
                </a:cubicBezTo>
                <a:cubicBezTo>
                  <a:pt x="7903" y="282"/>
                  <a:pt x="9307" y="0"/>
                  <a:pt x="10807" y="0"/>
                </a:cubicBezTo>
                <a:moveTo>
                  <a:pt x="18164" y="8812"/>
                </a:moveTo>
                <a:cubicBezTo>
                  <a:pt x="18289" y="8688"/>
                  <a:pt x="18354" y="8533"/>
                  <a:pt x="18359" y="8355"/>
                </a:cubicBezTo>
                <a:cubicBezTo>
                  <a:pt x="18362" y="8171"/>
                  <a:pt x="18300" y="8022"/>
                  <a:pt x="18164" y="7895"/>
                </a:cubicBezTo>
                <a:lnTo>
                  <a:pt x="16757" y="6449"/>
                </a:lnTo>
                <a:cubicBezTo>
                  <a:pt x="16613" y="6322"/>
                  <a:pt x="16455" y="6260"/>
                  <a:pt x="16277" y="6260"/>
                </a:cubicBezTo>
                <a:cubicBezTo>
                  <a:pt x="16099" y="6260"/>
                  <a:pt x="15946" y="6322"/>
                  <a:pt x="15811" y="6449"/>
                </a:cubicBezTo>
                <a:lnTo>
                  <a:pt x="9697" y="12570"/>
                </a:lnTo>
                <a:cubicBezTo>
                  <a:pt x="9570" y="12697"/>
                  <a:pt x="9417" y="12760"/>
                  <a:pt x="9245" y="12760"/>
                </a:cubicBezTo>
                <a:cubicBezTo>
                  <a:pt x="9069" y="12760"/>
                  <a:pt x="8914" y="12697"/>
                  <a:pt x="8778" y="12570"/>
                </a:cubicBezTo>
                <a:lnTo>
                  <a:pt x="5786" y="9583"/>
                </a:lnTo>
                <a:cubicBezTo>
                  <a:pt x="5659" y="9459"/>
                  <a:pt x="5507" y="9394"/>
                  <a:pt x="5334" y="9394"/>
                </a:cubicBezTo>
                <a:cubicBezTo>
                  <a:pt x="5156" y="9394"/>
                  <a:pt x="4995" y="9459"/>
                  <a:pt x="4840" y="9583"/>
                </a:cubicBezTo>
                <a:lnTo>
                  <a:pt x="3433" y="11015"/>
                </a:lnTo>
                <a:cubicBezTo>
                  <a:pt x="3306" y="11142"/>
                  <a:pt x="3246" y="11297"/>
                  <a:pt x="3246" y="11475"/>
                </a:cubicBezTo>
                <a:cubicBezTo>
                  <a:pt x="3246" y="11656"/>
                  <a:pt x="3306" y="11811"/>
                  <a:pt x="3433" y="11935"/>
                </a:cubicBezTo>
                <a:lnTo>
                  <a:pt x="7747" y="16249"/>
                </a:lnTo>
                <a:cubicBezTo>
                  <a:pt x="7874" y="16374"/>
                  <a:pt x="8044" y="16484"/>
                  <a:pt x="8261" y="16580"/>
                </a:cubicBezTo>
                <a:cubicBezTo>
                  <a:pt x="8479" y="16673"/>
                  <a:pt x="8677" y="16721"/>
                  <a:pt x="8858" y="16721"/>
                </a:cubicBezTo>
                <a:lnTo>
                  <a:pt x="9618" y="16721"/>
                </a:lnTo>
                <a:cubicBezTo>
                  <a:pt x="9796" y="16721"/>
                  <a:pt x="9993" y="16676"/>
                  <a:pt x="10205" y="16585"/>
                </a:cubicBezTo>
                <a:cubicBezTo>
                  <a:pt x="10417" y="16495"/>
                  <a:pt x="10592" y="16382"/>
                  <a:pt x="10728" y="16249"/>
                </a:cubicBezTo>
                <a:lnTo>
                  <a:pt x="18164" y="8812"/>
                </a:lnTo>
                <a:close/>
                <a:moveTo>
                  <a:pt x="18164" y="8812"/>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1" name="AutoShape 38"/>
          <p:cNvSpPr>
            <a:spLocks noChangeArrowheads="1"/>
          </p:cNvSpPr>
          <p:nvPr/>
        </p:nvSpPr>
        <p:spPr bwMode="auto">
          <a:xfrm>
            <a:off x="4060825" y="2722563"/>
            <a:ext cx="387350" cy="387350"/>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0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600">
                <a:moveTo>
                  <a:pt x="18055" y="7482"/>
                </a:moveTo>
                <a:lnTo>
                  <a:pt x="5879" y="19673"/>
                </a:lnTo>
                <a:lnTo>
                  <a:pt x="0" y="21600"/>
                </a:lnTo>
                <a:lnTo>
                  <a:pt x="1929" y="15722"/>
                </a:lnTo>
                <a:lnTo>
                  <a:pt x="14117" y="3543"/>
                </a:lnTo>
                <a:lnTo>
                  <a:pt x="18055" y="7482"/>
                </a:lnTo>
                <a:close/>
                <a:moveTo>
                  <a:pt x="14484" y="6483"/>
                </a:moveTo>
                <a:cubicBezTo>
                  <a:pt x="14672" y="6295"/>
                  <a:pt x="14672" y="6093"/>
                  <a:pt x="14484" y="5878"/>
                </a:cubicBezTo>
                <a:cubicBezTo>
                  <a:pt x="14393" y="5784"/>
                  <a:pt x="14287" y="5737"/>
                  <a:pt x="14170" y="5737"/>
                </a:cubicBezTo>
                <a:cubicBezTo>
                  <a:pt x="14052" y="5737"/>
                  <a:pt x="13958" y="5784"/>
                  <a:pt x="13882" y="5878"/>
                </a:cubicBezTo>
                <a:lnTo>
                  <a:pt x="4179" y="15555"/>
                </a:lnTo>
                <a:cubicBezTo>
                  <a:pt x="4085" y="15649"/>
                  <a:pt x="4035" y="15751"/>
                  <a:pt x="4035" y="15869"/>
                </a:cubicBezTo>
                <a:cubicBezTo>
                  <a:pt x="4035" y="15986"/>
                  <a:pt x="4085" y="16092"/>
                  <a:pt x="4179" y="16186"/>
                </a:cubicBezTo>
                <a:cubicBezTo>
                  <a:pt x="4252" y="16262"/>
                  <a:pt x="4358" y="16298"/>
                  <a:pt x="4487" y="16298"/>
                </a:cubicBezTo>
                <a:cubicBezTo>
                  <a:pt x="4599" y="16298"/>
                  <a:pt x="4696" y="16262"/>
                  <a:pt x="4784" y="16186"/>
                </a:cubicBezTo>
                <a:lnTo>
                  <a:pt x="14484" y="6483"/>
                </a:lnTo>
                <a:close/>
                <a:moveTo>
                  <a:pt x="21107" y="2068"/>
                </a:moveTo>
                <a:cubicBezTo>
                  <a:pt x="21436" y="2394"/>
                  <a:pt x="21600" y="2791"/>
                  <a:pt x="21600" y="3255"/>
                </a:cubicBezTo>
                <a:cubicBezTo>
                  <a:pt x="21600" y="3722"/>
                  <a:pt x="21436" y="4110"/>
                  <a:pt x="21107" y="4430"/>
                </a:cubicBezTo>
                <a:lnTo>
                  <a:pt x="19436" y="6101"/>
                </a:lnTo>
                <a:lnTo>
                  <a:pt x="15497" y="2165"/>
                </a:lnTo>
                <a:lnTo>
                  <a:pt x="17171" y="491"/>
                </a:lnTo>
                <a:cubicBezTo>
                  <a:pt x="17494" y="165"/>
                  <a:pt x="17891" y="0"/>
                  <a:pt x="18349" y="0"/>
                </a:cubicBezTo>
                <a:cubicBezTo>
                  <a:pt x="18807" y="0"/>
                  <a:pt x="19204" y="165"/>
                  <a:pt x="19530" y="491"/>
                </a:cubicBezTo>
                <a:lnTo>
                  <a:pt x="20331" y="1266"/>
                </a:lnTo>
                <a:lnTo>
                  <a:pt x="21107" y="2068"/>
                </a:lnTo>
                <a:close/>
                <a:moveTo>
                  <a:pt x="21107" y="206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2" name="AutoShape 39"/>
          <p:cNvSpPr>
            <a:spLocks noChangeArrowheads="1"/>
          </p:cNvSpPr>
          <p:nvPr/>
        </p:nvSpPr>
        <p:spPr bwMode="auto">
          <a:xfrm>
            <a:off x="4060825" y="4411663"/>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w 21600"/>
              <a:gd name="T17" fmla="*/ 2147483647 h 21600"/>
              <a:gd name="T18" fmla="*/ 0 w 21600"/>
              <a:gd name="T19" fmla="*/ 2147483647 h 21600"/>
              <a:gd name="T20" fmla="*/ 2147483647 w 21600"/>
              <a:gd name="T21" fmla="*/ 2147483647 h 21600"/>
              <a:gd name="T22" fmla="*/ 2147483647 w 21600"/>
              <a:gd name="T23" fmla="*/ 0 h 21600"/>
              <a:gd name="T24" fmla="*/ 2147483647 w 21600"/>
              <a:gd name="T25" fmla="*/ 0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600" h="21600">
                <a:moveTo>
                  <a:pt x="20263" y="0"/>
                </a:moveTo>
                <a:cubicBezTo>
                  <a:pt x="20631" y="0"/>
                  <a:pt x="20946" y="159"/>
                  <a:pt x="21208" y="479"/>
                </a:cubicBezTo>
                <a:cubicBezTo>
                  <a:pt x="21470" y="799"/>
                  <a:pt x="21600" y="1178"/>
                  <a:pt x="21600" y="1616"/>
                </a:cubicBezTo>
                <a:lnTo>
                  <a:pt x="21600" y="19984"/>
                </a:lnTo>
                <a:cubicBezTo>
                  <a:pt x="21600" y="20422"/>
                  <a:pt x="21470" y="20804"/>
                  <a:pt x="21208" y="21124"/>
                </a:cubicBezTo>
                <a:cubicBezTo>
                  <a:pt x="20949" y="21441"/>
                  <a:pt x="20633" y="21600"/>
                  <a:pt x="20263" y="21600"/>
                </a:cubicBezTo>
                <a:lnTo>
                  <a:pt x="1346" y="21600"/>
                </a:lnTo>
                <a:cubicBezTo>
                  <a:pt x="982" y="21600"/>
                  <a:pt x="663" y="21441"/>
                  <a:pt x="397" y="21124"/>
                </a:cubicBezTo>
                <a:cubicBezTo>
                  <a:pt x="132" y="20804"/>
                  <a:pt x="0" y="20422"/>
                  <a:pt x="0" y="19984"/>
                </a:cubicBezTo>
                <a:lnTo>
                  <a:pt x="0" y="1616"/>
                </a:lnTo>
                <a:cubicBezTo>
                  <a:pt x="0" y="1178"/>
                  <a:pt x="132" y="799"/>
                  <a:pt x="397" y="479"/>
                </a:cubicBezTo>
                <a:cubicBezTo>
                  <a:pt x="661" y="159"/>
                  <a:pt x="979" y="0"/>
                  <a:pt x="1346" y="0"/>
                </a:cubicBezTo>
                <a:lnTo>
                  <a:pt x="20263" y="0"/>
                </a:lnTo>
                <a:close/>
                <a:moveTo>
                  <a:pt x="19805" y="2171"/>
                </a:moveTo>
                <a:lnTo>
                  <a:pt x="1802" y="2171"/>
                </a:lnTo>
                <a:lnTo>
                  <a:pt x="1802" y="19441"/>
                </a:lnTo>
                <a:lnTo>
                  <a:pt x="19805" y="19441"/>
                </a:lnTo>
                <a:lnTo>
                  <a:pt x="19805" y="2171"/>
                </a:lnTo>
                <a:close/>
                <a:moveTo>
                  <a:pt x="5425" y="8663"/>
                </a:moveTo>
                <a:cubicBezTo>
                  <a:pt x="4911" y="8663"/>
                  <a:pt x="4475" y="8454"/>
                  <a:pt x="4125" y="8034"/>
                </a:cubicBezTo>
                <a:cubicBezTo>
                  <a:pt x="3770" y="7611"/>
                  <a:pt x="3599" y="7103"/>
                  <a:pt x="3599" y="6513"/>
                </a:cubicBezTo>
                <a:cubicBezTo>
                  <a:pt x="3599" y="5896"/>
                  <a:pt x="3770" y="5373"/>
                  <a:pt x="4125" y="4953"/>
                </a:cubicBezTo>
                <a:cubicBezTo>
                  <a:pt x="4478" y="4527"/>
                  <a:pt x="4911" y="4321"/>
                  <a:pt x="5425" y="4321"/>
                </a:cubicBezTo>
                <a:cubicBezTo>
                  <a:pt x="5915" y="4321"/>
                  <a:pt x="6341" y="4530"/>
                  <a:pt x="6693" y="4953"/>
                </a:cubicBezTo>
                <a:cubicBezTo>
                  <a:pt x="7046" y="5373"/>
                  <a:pt x="7220" y="5896"/>
                  <a:pt x="7220" y="6513"/>
                </a:cubicBezTo>
                <a:cubicBezTo>
                  <a:pt x="7220" y="7103"/>
                  <a:pt x="7046" y="7611"/>
                  <a:pt x="6693" y="8034"/>
                </a:cubicBezTo>
                <a:cubicBezTo>
                  <a:pt x="6341" y="8454"/>
                  <a:pt x="5915" y="8663"/>
                  <a:pt x="5425" y="8663"/>
                </a:cubicBezTo>
                <a:moveTo>
                  <a:pt x="18001" y="17288"/>
                </a:moveTo>
                <a:lnTo>
                  <a:pt x="3599" y="17288"/>
                </a:lnTo>
                <a:lnTo>
                  <a:pt x="3599" y="15810"/>
                </a:lnTo>
                <a:lnTo>
                  <a:pt x="6845" y="10746"/>
                </a:lnTo>
                <a:lnTo>
                  <a:pt x="9046" y="12943"/>
                </a:lnTo>
                <a:lnTo>
                  <a:pt x="13193" y="5388"/>
                </a:lnTo>
                <a:lnTo>
                  <a:pt x="17999" y="11351"/>
                </a:lnTo>
                <a:lnTo>
                  <a:pt x="17999" y="17288"/>
                </a:lnTo>
                <a:lnTo>
                  <a:pt x="18001" y="17288"/>
                </a:lnTo>
                <a:close/>
                <a:moveTo>
                  <a:pt x="18001" y="1728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3" name="AutoShape 41"/>
          <p:cNvSpPr>
            <a:spLocks noChangeArrowheads="1"/>
          </p:cNvSpPr>
          <p:nvPr/>
        </p:nvSpPr>
        <p:spPr bwMode="auto">
          <a:xfrm>
            <a:off x="1128713" y="4411663"/>
            <a:ext cx="387350" cy="3873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0 w 21600"/>
              <a:gd name="T33" fmla="*/ 2147483647 h 21600"/>
              <a:gd name="T34" fmla="*/ 0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0 h 21600"/>
              <a:gd name="T48" fmla="*/ 2147483647 w 21600"/>
              <a:gd name="T49" fmla="*/ 0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600" h="21600">
                <a:moveTo>
                  <a:pt x="20278" y="8468"/>
                </a:moveTo>
                <a:cubicBezTo>
                  <a:pt x="20642" y="8468"/>
                  <a:pt x="20954" y="8597"/>
                  <a:pt x="21212" y="8853"/>
                </a:cubicBezTo>
                <a:cubicBezTo>
                  <a:pt x="21471" y="9111"/>
                  <a:pt x="21600" y="9423"/>
                  <a:pt x="21600" y="9787"/>
                </a:cubicBezTo>
                <a:lnTo>
                  <a:pt x="21600" y="11813"/>
                </a:lnTo>
                <a:cubicBezTo>
                  <a:pt x="21600" y="12181"/>
                  <a:pt x="21471" y="12489"/>
                  <a:pt x="21212" y="12747"/>
                </a:cubicBezTo>
                <a:cubicBezTo>
                  <a:pt x="20954" y="13006"/>
                  <a:pt x="20642" y="13135"/>
                  <a:pt x="20278" y="13135"/>
                </a:cubicBezTo>
                <a:lnTo>
                  <a:pt x="13134" y="13135"/>
                </a:lnTo>
                <a:lnTo>
                  <a:pt x="13134" y="20252"/>
                </a:lnTo>
                <a:cubicBezTo>
                  <a:pt x="13134" y="20637"/>
                  <a:pt x="13005" y="20957"/>
                  <a:pt x="12746" y="21212"/>
                </a:cubicBezTo>
                <a:cubicBezTo>
                  <a:pt x="12488" y="21471"/>
                  <a:pt x="12176" y="21600"/>
                  <a:pt x="11812" y="21600"/>
                </a:cubicBezTo>
                <a:lnTo>
                  <a:pt x="9788" y="21600"/>
                </a:lnTo>
                <a:cubicBezTo>
                  <a:pt x="9424" y="21600"/>
                  <a:pt x="9112" y="21471"/>
                  <a:pt x="8854" y="21212"/>
                </a:cubicBezTo>
                <a:cubicBezTo>
                  <a:pt x="8592" y="20957"/>
                  <a:pt x="8466" y="20645"/>
                  <a:pt x="8466" y="20278"/>
                </a:cubicBezTo>
                <a:lnTo>
                  <a:pt x="8466" y="13135"/>
                </a:lnTo>
                <a:lnTo>
                  <a:pt x="1351" y="13135"/>
                </a:lnTo>
                <a:cubicBezTo>
                  <a:pt x="966" y="13135"/>
                  <a:pt x="646" y="13012"/>
                  <a:pt x="388" y="12762"/>
                </a:cubicBezTo>
                <a:cubicBezTo>
                  <a:pt x="129" y="12515"/>
                  <a:pt x="0" y="12198"/>
                  <a:pt x="0" y="11813"/>
                </a:cubicBezTo>
                <a:lnTo>
                  <a:pt x="0" y="9787"/>
                </a:lnTo>
                <a:cubicBezTo>
                  <a:pt x="0" y="9422"/>
                  <a:pt x="129" y="9114"/>
                  <a:pt x="388" y="8853"/>
                </a:cubicBezTo>
                <a:cubicBezTo>
                  <a:pt x="646" y="8597"/>
                  <a:pt x="955" y="8468"/>
                  <a:pt x="1322" y="8468"/>
                </a:cubicBezTo>
                <a:lnTo>
                  <a:pt x="8466" y="8468"/>
                </a:lnTo>
                <a:lnTo>
                  <a:pt x="8466" y="1351"/>
                </a:lnTo>
                <a:cubicBezTo>
                  <a:pt x="8466" y="966"/>
                  <a:pt x="8589" y="646"/>
                  <a:pt x="8839" y="388"/>
                </a:cubicBezTo>
                <a:cubicBezTo>
                  <a:pt x="9089" y="132"/>
                  <a:pt x="9403" y="0"/>
                  <a:pt x="9788" y="0"/>
                </a:cubicBezTo>
                <a:lnTo>
                  <a:pt x="11812" y="0"/>
                </a:lnTo>
                <a:cubicBezTo>
                  <a:pt x="12176" y="0"/>
                  <a:pt x="12488" y="132"/>
                  <a:pt x="12746" y="388"/>
                </a:cubicBezTo>
                <a:cubicBezTo>
                  <a:pt x="13005" y="646"/>
                  <a:pt x="13134" y="957"/>
                  <a:pt x="13134" y="1322"/>
                </a:cubicBezTo>
                <a:lnTo>
                  <a:pt x="13134" y="8468"/>
                </a:lnTo>
                <a:lnTo>
                  <a:pt x="20278" y="8468"/>
                </a:lnTo>
                <a:close/>
                <a:moveTo>
                  <a:pt x="20278" y="8468"/>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4" name="AutoShape 42"/>
          <p:cNvSpPr>
            <a:spLocks noChangeArrowheads="1"/>
          </p:cNvSpPr>
          <p:nvPr/>
        </p:nvSpPr>
        <p:spPr bwMode="auto">
          <a:xfrm>
            <a:off x="1128713" y="2722563"/>
            <a:ext cx="387350" cy="38735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0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0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2147483647 h 21600"/>
              <a:gd name="T58" fmla="*/ 2147483647 w 21600"/>
              <a:gd name="T59" fmla="*/ 2147483647 h 21600"/>
              <a:gd name="T60" fmla="*/ 2147483647 w 21600"/>
              <a:gd name="T61" fmla="*/ 2147483647 h 21600"/>
              <a:gd name="T62" fmla="*/ 2147483647 w 21600"/>
              <a:gd name="T63" fmla="*/ 2147483647 h 21600"/>
              <a:gd name="T64" fmla="*/ 2147483647 w 21600"/>
              <a:gd name="T65" fmla="*/ 2147483647 h 21600"/>
              <a:gd name="T66" fmla="*/ 2147483647 w 21600"/>
              <a:gd name="T67" fmla="*/ 2147483647 h 21600"/>
              <a:gd name="T68" fmla="*/ 2147483647 w 21600"/>
              <a:gd name="T69" fmla="*/ 2147483647 h 21600"/>
              <a:gd name="T70" fmla="*/ 2147483647 w 21600"/>
              <a:gd name="T71" fmla="*/ 2147483647 h 21600"/>
              <a:gd name="T72" fmla="*/ 2147483647 w 21600"/>
              <a:gd name="T73" fmla="*/ 2147483647 h 21600"/>
              <a:gd name="T74" fmla="*/ 2147483647 w 21600"/>
              <a:gd name="T75" fmla="*/ 2147483647 h 21600"/>
              <a:gd name="T76" fmla="*/ 2147483647 w 21600"/>
              <a:gd name="T77" fmla="*/ 2147483647 h 21600"/>
              <a:gd name="T78" fmla="*/ 2147483647 w 21600"/>
              <a:gd name="T79" fmla="*/ 2147483647 h 21600"/>
              <a:gd name="T80" fmla="*/ 2147483647 w 21600"/>
              <a:gd name="T81" fmla="*/ 2147483647 h 216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600" h="21600">
                <a:moveTo>
                  <a:pt x="10807" y="0"/>
                </a:moveTo>
                <a:cubicBezTo>
                  <a:pt x="12302" y="0"/>
                  <a:pt x="13706" y="280"/>
                  <a:pt x="15011" y="847"/>
                </a:cubicBezTo>
                <a:cubicBezTo>
                  <a:pt x="16319" y="1409"/>
                  <a:pt x="17464" y="2177"/>
                  <a:pt x="18450" y="3157"/>
                </a:cubicBezTo>
                <a:cubicBezTo>
                  <a:pt x="19433" y="4136"/>
                  <a:pt x="20201" y="5280"/>
                  <a:pt x="20761" y="6590"/>
                </a:cubicBezTo>
                <a:cubicBezTo>
                  <a:pt x="21317" y="7903"/>
                  <a:pt x="21600" y="9306"/>
                  <a:pt x="21600" y="10800"/>
                </a:cubicBezTo>
                <a:cubicBezTo>
                  <a:pt x="21600" y="12296"/>
                  <a:pt x="21317" y="13700"/>
                  <a:pt x="20761" y="15010"/>
                </a:cubicBezTo>
                <a:cubicBezTo>
                  <a:pt x="20201" y="16323"/>
                  <a:pt x="19430" y="17466"/>
                  <a:pt x="18450" y="18443"/>
                </a:cubicBezTo>
                <a:cubicBezTo>
                  <a:pt x="17464" y="19423"/>
                  <a:pt x="16319" y="20191"/>
                  <a:pt x="15011" y="20756"/>
                </a:cubicBezTo>
                <a:cubicBezTo>
                  <a:pt x="13706" y="21320"/>
                  <a:pt x="12302" y="21600"/>
                  <a:pt x="10807" y="21600"/>
                </a:cubicBezTo>
                <a:cubicBezTo>
                  <a:pt x="9310" y="21600"/>
                  <a:pt x="7905" y="21320"/>
                  <a:pt x="6594" y="20756"/>
                </a:cubicBezTo>
                <a:cubicBezTo>
                  <a:pt x="5281" y="20191"/>
                  <a:pt x="4136" y="19423"/>
                  <a:pt x="3159" y="18443"/>
                </a:cubicBezTo>
                <a:cubicBezTo>
                  <a:pt x="2178" y="17466"/>
                  <a:pt x="1410" y="16323"/>
                  <a:pt x="848" y="15010"/>
                </a:cubicBezTo>
                <a:cubicBezTo>
                  <a:pt x="283" y="13700"/>
                  <a:pt x="0" y="12296"/>
                  <a:pt x="0" y="10800"/>
                </a:cubicBezTo>
                <a:cubicBezTo>
                  <a:pt x="0" y="9306"/>
                  <a:pt x="283" y="7903"/>
                  <a:pt x="848" y="6590"/>
                </a:cubicBezTo>
                <a:cubicBezTo>
                  <a:pt x="1410" y="5280"/>
                  <a:pt x="2181" y="4136"/>
                  <a:pt x="3159" y="3157"/>
                </a:cubicBezTo>
                <a:cubicBezTo>
                  <a:pt x="4136" y="2177"/>
                  <a:pt x="5281" y="1409"/>
                  <a:pt x="6594" y="847"/>
                </a:cubicBezTo>
                <a:cubicBezTo>
                  <a:pt x="7903" y="282"/>
                  <a:pt x="9307" y="0"/>
                  <a:pt x="10807" y="0"/>
                </a:cubicBezTo>
                <a:moveTo>
                  <a:pt x="17043" y="9750"/>
                </a:moveTo>
                <a:cubicBezTo>
                  <a:pt x="17043" y="9623"/>
                  <a:pt x="16995" y="9518"/>
                  <a:pt x="16899" y="9433"/>
                </a:cubicBezTo>
                <a:cubicBezTo>
                  <a:pt x="16805" y="9346"/>
                  <a:pt x="16704" y="9304"/>
                  <a:pt x="16596" y="9304"/>
                </a:cubicBezTo>
                <a:lnTo>
                  <a:pt x="12350" y="9304"/>
                </a:lnTo>
                <a:lnTo>
                  <a:pt x="12350" y="4628"/>
                </a:lnTo>
                <a:cubicBezTo>
                  <a:pt x="12350" y="4329"/>
                  <a:pt x="12203" y="4184"/>
                  <a:pt x="11917" y="4193"/>
                </a:cubicBezTo>
                <a:lnTo>
                  <a:pt x="9700" y="4193"/>
                </a:lnTo>
                <a:cubicBezTo>
                  <a:pt x="9403" y="4193"/>
                  <a:pt x="9253" y="4337"/>
                  <a:pt x="9253" y="4628"/>
                </a:cubicBezTo>
                <a:lnTo>
                  <a:pt x="9253" y="9304"/>
                </a:lnTo>
                <a:lnTo>
                  <a:pt x="5021" y="9304"/>
                </a:lnTo>
                <a:cubicBezTo>
                  <a:pt x="4724" y="9304"/>
                  <a:pt x="4574" y="9453"/>
                  <a:pt x="4574" y="9750"/>
                </a:cubicBezTo>
                <a:lnTo>
                  <a:pt x="4574" y="11884"/>
                </a:lnTo>
                <a:cubicBezTo>
                  <a:pt x="4574" y="12181"/>
                  <a:pt x="4724" y="12330"/>
                  <a:pt x="5021" y="12330"/>
                </a:cubicBezTo>
                <a:lnTo>
                  <a:pt x="9253" y="12330"/>
                </a:lnTo>
                <a:lnTo>
                  <a:pt x="9253" y="16981"/>
                </a:lnTo>
                <a:cubicBezTo>
                  <a:pt x="9253" y="17277"/>
                  <a:pt x="9403" y="17424"/>
                  <a:pt x="9700" y="17413"/>
                </a:cubicBezTo>
                <a:lnTo>
                  <a:pt x="11917" y="17413"/>
                </a:lnTo>
                <a:cubicBezTo>
                  <a:pt x="12214" y="17413"/>
                  <a:pt x="12358" y="17269"/>
                  <a:pt x="12350" y="16981"/>
                </a:cubicBezTo>
                <a:lnTo>
                  <a:pt x="12350" y="12330"/>
                </a:lnTo>
                <a:lnTo>
                  <a:pt x="16596" y="12330"/>
                </a:lnTo>
                <a:cubicBezTo>
                  <a:pt x="16704" y="12330"/>
                  <a:pt x="16805" y="12288"/>
                  <a:pt x="16899" y="12201"/>
                </a:cubicBezTo>
                <a:cubicBezTo>
                  <a:pt x="16995" y="12119"/>
                  <a:pt x="17043" y="12011"/>
                  <a:pt x="17043" y="11884"/>
                </a:cubicBezTo>
                <a:lnTo>
                  <a:pt x="17043" y="9750"/>
                </a:lnTo>
                <a:close/>
                <a:moveTo>
                  <a:pt x="17043" y="9750"/>
                </a:move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265" name="TextBox 15"/>
          <p:cNvSpPr txBox="1">
            <a:spLocks noChangeArrowheads="1"/>
          </p:cNvSpPr>
          <p:nvPr/>
        </p:nvSpPr>
        <p:spPr bwMode="auto">
          <a:xfrm>
            <a:off x="5514975" y="2495550"/>
            <a:ext cx="661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01</a:t>
            </a:r>
            <a:endParaRPr lang="zh-CN" altLang="en-US" b="1">
              <a:solidFill>
                <a:srgbClr val="FFFFFF"/>
              </a:solidFill>
              <a:latin typeface="Arial" pitchFamily="34" charset="0"/>
              <a:ea typeface="微软雅黑" pitchFamily="34" charset="-122"/>
              <a:sym typeface="Arial" pitchFamily="34" charset="0"/>
            </a:endParaRPr>
          </a:p>
        </p:txBody>
      </p:sp>
      <p:sp>
        <p:nvSpPr>
          <p:cNvPr id="53266" name="TextBox 15"/>
          <p:cNvSpPr txBox="1">
            <a:spLocks noChangeArrowheads="1"/>
          </p:cNvSpPr>
          <p:nvPr/>
        </p:nvSpPr>
        <p:spPr bwMode="auto">
          <a:xfrm>
            <a:off x="5514975" y="3690938"/>
            <a:ext cx="6619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02</a:t>
            </a:r>
            <a:endParaRPr lang="zh-CN" altLang="en-US" b="1">
              <a:solidFill>
                <a:srgbClr val="FFFFFF"/>
              </a:solidFill>
              <a:latin typeface="Arial" pitchFamily="34" charset="0"/>
              <a:ea typeface="微软雅黑" pitchFamily="34" charset="-122"/>
              <a:sym typeface="Arial" pitchFamily="34" charset="0"/>
            </a:endParaRPr>
          </a:p>
        </p:txBody>
      </p:sp>
      <p:sp>
        <p:nvSpPr>
          <p:cNvPr id="53267" name="TextBox 15"/>
          <p:cNvSpPr txBox="1">
            <a:spLocks noChangeArrowheads="1"/>
          </p:cNvSpPr>
          <p:nvPr/>
        </p:nvSpPr>
        <p:spPr bwMode="auto">
          <a:xfrm>
            <a:off x="5514975" y="4806950"/>
            <a:ext cx="661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a:solidFill>
                  <a:srgbClr val="FFFFFF"/>
                </a:solidFill>
                <a:latin typeface="Arial" pitchFamily="34" charset="0"/>
                <a:ea typeface="微软雅黑" pitchFamily="34" charset="-122"/>
                <a:sym typeface="Arial" pitchFamily="34" charset="0"/>
              </a:rPr>
              <a:t>03</a:t>
            </a:r>
            <a:endParaRPr lang="zh-CN" altLang="en-US" b="1">
              <a:solidFill>
                <a:srgbClr val="FFFFFF"/>
              </a:solidFill>
              <a:latin typeface="Arial" pitchFamily="34" charset="0"/>
              <a:ea typeface="微软雅黑" pitchFamily="34" charset="-122"/>
              <a:sym typeface="Arial" pitchFamily="34" charset="0"/>
            </a:endParaRPr>
          </a:p>
        </p:txBody>
      </p:sp>
      <p:sp>
        <p:nvSpPr>
          <p:cNvPr id="53268" name="TextBox 13"/>
          <p:cNvSpPr txBox="1">
            <a:spLocks noChangeArrowheads="1"/>
          </p:cNvSpPr>
          <p:nvPr/>
        </p:nvSpPr>
        <p:spPr bwMode="auto">
          <a:xfrm>
            <a:off x="5219700" y="1396741"/>
            <a:ext cx="6243638" cy="444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kumimoji="1" lang="zh-CN" altLang="zh-CN" sz="2400" b="1" dirty="0" smtClean="0">
                <a:solidFill>
                  <a:srgbClr val="404040"/>
                </a:solidFill>
                <a:latin typeface="黑体" pitchFamily="49" charset="-122"/>
                <a:ea typeface="黑体" pitchFamily="49" charset="-122"/>
              </a:rPr>
              <a:t>在</a:t>
            </a:r>
            <a:r>
              <a:rPr kumimoji="1" lang="zh-CN" altLang="zh-CN" sz="2400" b="1" dirty="0">
                <a:solidFill>
                  <a:srgbClr val="404040"/>
                </a:solidFill>
                <a:latin typeface="黑体" pitchFamily="49" charset="-122"/>
                <a:ea typeface="黑体" pitchFamily="49" charset="-122"/>
              </a:rPr>
              <a:t>新课程理念下应确立全新的教学观</a:t>
            </a:r>
            <a:r>
              <a:rPr kumimoji="1" lang="zh-CN" altLang="zh-CN" sz="2400" b="1" dirty="0" smtClean="0">
                <a:solidFill>
                  <a:srgbClr val="404040"/>
                </a:solidFill>
                <a:latin typeface="黑体" pitchFamily="49" charset="-122"/>
                <a:ea typeface="黑体" pitchFamily="49" charset="-122"/>
              </a:rPr>
              <a:t>：</a:t>
            </a:r>
            <a:endParaRPr kumimoji="1" lang="en-US" altLang="zh-CN" sz="2400" b="1" dirty="0" smtClean="0">
              <a:solidFill>
                <a:srgbClr val="404040"/>
              </a:solidFill>
              <a:latin typeface="黑体" pitchFamily="49" charset="-122"/>
              <a:ea typeface="黑体" pitchFamily="49" charset="-122"/>
            </a:endParaRPr>
          </a:p>
          <a:p>
            <a:pPr>
              <a:lnSpc>
                <a:spcPct val="130000"/>
              </a:lnSpc>
            </a:pPr>
            <a:endParaRPr kumimoji="1" lang="zh-CN" altLang="zh-CN" dirty="0">
              <a:solidFill>
                <a:srgbClr val="404040"/>
              </a:solidFill>
              <a:latin typeface="黑体" pitchFamily="49" charset="-122"/>
              <a:ea typeface="黑体" pitchFamily="49" charset="-122"/>
            </a:endParaRP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教学</a:t>
            </a:r>
            <a:r>
              <a:rPr kumimoji="1" lang="zh-CN" altLang="zh-CN" dirty="0">
                <a:solidFill>
                  <a:srgbClr val="404040"/>
                </a:solidFill>
                <a:latin typeface="黑体" pitchFamily="49" charset="-122"/>
                <a:ea typeface="黑体" pitchFamily="49" charset="-122"/>
              </a:rPr>
              <a:t>就是教师的教和学生的学，二者统一的实质就是交往</a:t>
            </a: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教科书</a:t>
            </a:r>
            <a:r>
              <a:rPr kumimoji="1" lang="zh-CN" altLang="zh-CN" dirty="0">
                <a:solidFill>
                  <a:srgbClr val="404040"/>
                </a:solidFill>
                <a:latin typeface="黑体" pitchFamily="49" charset="-122"/>
                <a:ea typeface="黑体" pitchFamily="49" charset="-122"/>
              </a:rPr>
              <a:t>是知识的载体、是用来教的媒介，不是教教科书，而是用教科书</a:t>
            </a:r>
            <a:r>
              <a:rPr kumimoji="1" lang="zh-CN" altLang="zh-CN" dirty="0" smtClean="0">
                <a:solidFill>
                  <a:srgbClr val="404040"/>
                </a:solidFill>
                <a:latin typeface="黑体" pitchFamily="49" charset="-122"/>
                <a:ea typeface="黑体" pitchFamily="49" charset="-122"/>
              </a:rPr>
              <a:t>教“四因素”</a:t>
            </a:r>
            <a:r>
              <a:rPr kumimoji="1" lang="zh-CN" altLang="zh-CN" dirty="0">
                <a:solidFill>
                  <a:srgbClr val="404040"/>
                </a:solidFill>
                <a:latin typeface="黑体" pitchFamily="49" charset="-122"/>
                <a:ea typeface="黑体" pitchFamily="49" charset="-122"/>
              </a:rPr>
              <a:t>过程论</a:t>
            </a: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赋予</a:t>
            </a:r>
            <a:r>
              <a:rPr kumimoji="1" lang="zh-CN" altLang="zh-CN" dirty="0">
                <a:solidFill>
                  <a:srgbClr val="404040"/>
                </a:solidFill>
                <a:latin typeface="黑体" pitchFamily="49" charset="-122"/>
                <a:ea typeface="黑体" pitchFamily="49" charset="-122"/>
              </a:rPr>
              <a:t>学生在教学中的主体地位</a:t>
            </a: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强调</a:t>
            </a:r>
            <a:r>
              <a:rPr kumimoji="1" lang="zh-CN" altLang="zh-CN" dirty="0">
                <a:solidFill>
                  <a:srgbClr val="404040"/>
                </a:solidFill>
                <a:latin typeface="黑体" pitchFamily="49" charset="-122"/>
                <a:ea typeface="黑体" pitchFamily="49" charset="-122"/>
              </a:rPr>
              <a:t>在实践中学习，在探索发现中学习，在合作交往中学习，即进行研究性学习</a:t>
            </a: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学习</a:t>
            </a:r>
            <a:r>
              <a:rPr kumimoji="1" lang="zh-CN" altLang="zh-CN" dirty="0">
                <a:solidFill>
                  <a:srgbClr val="404040"/>
                </a:solidFill>
                <a:latin typeface="黑体" pitchFamily="49" charset="-122"/>
                <a:ea typeface="黑体" pitchFamily="49" charset="-122"/>
              </a:rPr>
              <a:t>是学生从内部自主生成知识结构和提高人生价值的过程</a:t>
            </a:r>
          </a:p>
          <a:p>
            <a:pPr marL="342900" indent="-342900">
              <a:lnSpc>
                <a:spcPct val="130000"/>
              </a:lnSpc>
              <a:buFont typeface="+mj-lt"/>
              <a:buAutoNum type="arabicPeriod"/>
            </a:pPr>
            <a:r>
              <a:rPr kumimoji="1" lang="zh-CN" altLang="zh-CN" dirty="0" smtClean="0">
                <a:solidFill>
                  <a:srgbClr val="404040"/>
                </a:solidFill>
                <a:latin typeface="黑体" pitchFamily="49" charset="-122"/>
                <a:ea typeface="黑体" pitchFamily="49" charset="-122"/>
              </a:rPr>
              <a:t>活动</a:t>
            </a:r>
            <a:r>
              <a:rPr kumimoji="1" lang="zh-CN" altLang="zh-CN" dirty="0">
                <a:solidFill>
                  <a:srgbClr val="404040"/>
                </a:solidFill>
                <a:latin typeface="黑体" pitchFamily="49" charset="-122"/>
                <a:ea typeface="黑体" pitchFamily="49" charset="-122"/>
              </a:rPr>
              <a:t>是学生探究问题的学习的过程，是个性的，也是合作交往的，是认知和情感</a:t>
            </a:r>
            <a:r>
              <a:rPr kumimoji="1" lang="zh-CN" altLang="zh-CN" dirty="0" smtClean="0">
                <a:solidFill>
                  <a:srgbClr val="404040"/>
                </a:solidFill>
                <a:latin typeface="黑体" pitchFamily="49" charset="-122"/>
                <a:ea typeface="黑体" pitchFamily="49" charset="-122"/>
              </a:rPr>
              <a:t>的</a:t>
            </a:r>
            <a:r>
              <a:rPr kumimoji="1" lang="zh-CN" altLang="en-US" dirty="0" smtClean="0">
                <a:solidFill>
                  <a:srgbClr val="404040"/>
                </a:solidFill>
                <a:latin typeface="黑体" pitchFamily="49" charset="-122"/>
                <a:ea typeface="黑体" pitchFamily="49" charset="-122"/>
              </a:rPr>
              <a:t>，</a:t>
            </a:r>
            <a:r>
              <a:rPr kumimoji="1" lang="zh-CN" altLang="zh-CN" dirty="0" smtClean="0">
                <a:solidFill>
                  <a:srgbClr val="404040"/>
                </a:solidFill>
                <a:latin typeface="黑体" pitchFamily="49" charset="-122"/>
                <a:ea typeface="黑体" pitchFamily="49" charset="-122"/>
              </a:rPr>
              <a:t>也</a:t>
            </a:r>
            <a:r>
              <a:rPr kumimoji="1" lang="zh-CN" altLang="zh-CN" dirty="0">
                <a:solidFill>
                  <a:srgbClr val="404040"/>
                </a:solidFill>
                <a:latin typeface="黑体" pitchFamily="49" charset="-122"/>
                <a:ea typeface="黑体" pitchFamily="49" charset="-122"/>
              </a:rPr>
              <a:t>是实践可操作</a:t>
            </a:r>
            <a:r>
              <a:rPr kumimoji="1" lang="zh-CN" altLang="zh-CN" dirty="0" smtClean="0">
                <a:solidFill>
                  <a:srgbClr val="404040"/>
                </a:solidFill>
                <a:latin typeface="黑体" pitchFamily="49" charset="-122"/>
                <a:ea typeface="黑体" pitchFamily="49" charset="-122"/>
              </a:rPr>
              <a:t>的</a:t>
            </a:r>
            <a:endParaRPr kumimoji="1" lang="zh-CN" altLang="zh-CN" dirty="0">
              <a:solidFill>
                <a:srgbClr val="404040"/>
              </a:solidFill>
              <a:latin typeface="黑体" pitchFamily="49" charset="-122"/>
              <a:ea typeface="黑体" pitchFamily="49" charset="-122"/>
            </a:endParaRPr>
          </a:p>
        </p:txBody>
      </p:sp>
      <p:grpSp>
        <p:nvGrpSpPr>
          <p:cNvPr id="53269" name="组合 28"/>
          <p:cNvGrpSpPr>
            <a:grpSpLocks/>
          </p:cNvGrpSpPr>
          <p:nvPr/>
        </p:nvGrpSpPr>
        <p:grpSpPr bwMode="auto">
          <a:xfrm>
            <a:off x="11480800" y="479425"/>
            <a:ext cx="333375" cy="333375"/>
            <a:chOff x="0" y="0"/>
            <a:chExt cx="449943" cy="449943"/>
          </a:xfrm>
        </p:grpSpPr>
        <p:sp>
          <p:nvSpPr>
            <p:cNvPr id="53271" name="椭圆 2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3272" name="等腰三角形 3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3859274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427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427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427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grpSp>
        <p:nvGrpSpPr>
          <p:cNvPr id="4" name="组 3"/>
          <p:cNvGrpSpPr>
            <a:grpSpLocks/>
          </p:cNvGrpSpPr>
          <p:nvPr/>
        </p:nvGrpSpPr>
        <p:grpSpPr bwMode="auto">
          <a:xfrm>
            <a:off x="4852988" y="2464595"/>
            <a:ext cx="6069012" cy="3059335"/>
            <a:chOff x="4852988" y="1836209"/>
            <a:chExt cx="6068493" cy="3060357"/>
          </a:xfrm>
        </p:grpSpPr>
        <p:sp>
          <p:nvSpPr>
            <p:cNvPr id="54290" name="矩形 40"/>
            <p:cNvSpPr>
              <a:spLocks noChangeArrowheads="1"/>
            </p:cNvSpPr>
            <p:nvPr/>
          </p:nvSpPr>
          <p:spPr bwMode="auto">
            <a:xfrm>
              <a:off x="4997438" y="3182063"/>
              <a:ext cx="5560538" cy="1714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216025" eaLnBrk="1" hangingPunct="1">
                <a:lnSpc>
                  <a:spcPct val="120000"/>
                </a:lnSpc>
                <a:spcBef>
                  <a:spcPct val="20000"/>
                </a:spcBef>
                <a:buFont typeface="Arial" pitchFamily="34" charset="0"/>
                <a:buNone/>
              </a:pPr>
              <a:r>
                <a:rPr lang="zh-CN" altLang="zh-CN" sz="2400" dirty="0">
                  <a:solidFill>
                    <a:srgbClr val="404040"/>
                  </a:solidFill>
                  <a:latin typeface="黑体" pitchFamily="49" charset="-122"/>
                  <a:ea typeface="黑体" pitchFamily="49" charset="-122"/>
                </a:rPr>
                <a:t>教学是一种专门组织起来进行传递知识经验的活动，在这个过程中，知识经验经过科学编排成为教学内容，由经过专门训练的教师进行传递。 </a:t>
              </a:r>
              <a:endParaRPr lang="en-US" altLang="zh-CN" sz="2400"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54291" name="TextBox 13"/>
            <p:cNvSpPr txBox="1">
              <a:spLocks noChangeArrowheads="1"/>
            </p:cNvSpPr>
            <p:nvPr/>
          </p:nvSpPr>
          <p:spPr bwMode="auto">
            <a:xfrm>
              <a:off x="4852988" y="1836209"/>
              <a:ext cx="6068493" cy="8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404040"/>
                  </a:solidFill>
                  <a:latin typeface="黑体" pitchFamily="49" charset="-122"/>
                  <a:ea typeface="黑体" pitchFamily="49" charset="-122"/>
                </a:rPr>
                <a:t>（一）教学是传递知识经验、促进学生发展的最有效形式</a:t>
              </a:r>
            </a:p>
          </p:txBody>
        </p:sp>
      </p:grpSp>
      <p:grpSp>
        <p:nvGrpSpPr>
          <p:cNvPr id="54281" name="组合 47"/>
          <p:cNvGrpSpPr>
            <a:grpSpLocks/>
          </p:cNvGrpSpPr>
          <p:nvPr/>
        </p:nvGrpSpPr>
        <p:grpSpPr bwMode="auto">
          <a:xfrm>
            <a:off x="11480800" y="479425"/>
            <a:ext cx="333375" cy="333375"/>
            <a:chOff x="0" y="0"/>
            <a:chExt cx="449943" cy="449943"/>
          </a:xfrm>
        </p:grpSpPr>
        <p:sp>
          <p:nvSpPr>
            <p:cNvPr id="54284"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4285"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54282"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文本框 1"/>
          <p:cNvSpPr txBox="1"/>
          <p:nvPr/>
        </p:nvSpPr>
        <p:spPr>
          <a:xfrm>
            <a:off x="4852988" y="1536700"/>
            <a:ext cx="2244525" cy="584775"/>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zh-CN"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的</a:t>
            </a:r>
            <a:r>
              <a:rPr lang="zh-CN" alt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作用</a:t>
            </a:r>
            <a:endParaRPr kumimoji="1"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up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427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427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427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grpSp>
        <p:nvGrpSpPr>
          <p:cNvPr id="5" name="组 4"/>
          <p:cNvGrpSpPr>
            <a:grpSpLocks/>
          </p:cNvGrpSpPr>
          <p:nvPr/>
        </p:nvGrpSpPr>
        <p:grpSpPr bwMode="auto">
          <a:xfrm>
            <a:off x="4330700" y="1392677"/>
            <a:ext cx="7338215" cy="2358390"/>
            <a:chOff x="4910667" y="2995086"/>
            <a:chExt cx="6875652" cy="2358102"/>
          </a:xfrm>
        </p:grpSpPr>
        <p:sp>
          <p:nvSpPr>
            <p:cNvPr id="54288" name="矩形 42"/>
            <p:cNvSpPr>
              <a:spLocks noChangeArrowheads="1"/>
            </p:cNvSpPr>
            <p:nvPr/>
          </p:nvSpPr>
          <p:spPr bwMode="auto">
            <a:xfrm>
              <a:off x="4910668" y="3876040"/>
              <a:ext cx="6854224" cy="1477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6025" eaLnBrk="1" hangingPunct="1">
                <a:lnSpc>
                  <a:spcPct val="120000"/>
                </a:lnSpc>
                <a:spcBef>
                  <a:spcPct val="20000"/>
                </a:spcBef>
                <a:buFont typeface="Arial" pitchFamily="34" charset="0"/>
                <a:buNone/>
              </a:pPr>
              <a:r>
                <a:rPr lang="zh-CN" altLang="zh-CN" sz="2000" dirty="0">
                  <a:solidFill>
                    <a:srgbClr val="404040"/>
                  </a:solidFill>
                  <a:latin typeface="黑体" pitchFamily="49" charset="-122"/>
                  <a:ea typeface="黑体" pitchFamily="49" charset="-122"/>
                </a:rPr>
                <a:t>教学能够有目的、有计划地将教育的各个组成部分包括智育、德育、美育、体育、劳动技术教育的基本思想和观点传递给学生，促进他们在德、智、体、美、劳动技术等方面按预期的要求发展，形成学生各方面的素质。 </a:t>
              </a:r>
              <a:endParaRPr lang="en-US" altLang="zh-CN" sz="2000"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54289" name="TextBox 13"/>
            <p:cNvSpPr txBox="1">
              <a:spLocks noChangeArrowheads="1"/>
            </p:cNvSpPr>
            <p:nvPr/>
          </p:nvSpPr>
          <p:spPr bwMode="auto">
            <a:xfrm>
              <a:off x="4910667" y="2995086"/>
              <a:ext cx="6875652" cy="738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b="1" dirty="0">
                  <a:solidFill>
                    <a:srgbClr val="404040"/>
                  </a:solidFill>
                  <a:latin typeface="黑体" pitchFamily="49" charset="-122"/>
                  <a:ea typeface="黑体" pitchFamily="49" charset="-122"/>
                </a:rPr>
                <a:t>（二）教学是进行全面发展教育、实现学校培养目标的基本途径</a:t>
              </a:r>
            </a:p>
          </p:txBody>
        </p:sp>
      </p:grpSp>
      <p:grpSp>
        <p:nvGrpSpPr>
          <p:cNvPr id="6" name="组 5"/>
          <p:cNvGrpSpPr>
            <a:grpSpLocks/>
          </p:cNvGrpSpPr>
          <p:nvPr/>
        </p:nvGrpSpPr>
        <p:grpSpPr bwMode="auto">
          <a:xfrm>
            <a:off x="4330701" y="4021536"/>
            <a:ext cx="7338215" cy="2213568"/>
            <a:chOff x="4792137" y="4549775"/>
            <a:chExt cx="6876807" cy="2212875"/>
          </a:xfrm>
        </p:grpSpPr>
        <p:sp>
          <p:nvSpPr>
            <p:cNvPr id="54286" name="矩形 44"/>
            <p:cNvSpPr>
              <a:spLocks noChangeArrowheads="1"/>
            </p:cNvSpPr>
            <p:nvPr/>
          </p:nvSpPr>
          <p:spPr bwMode="auto">
            <a:xfrm>
              <a:off x="4792137" y="5531930"/>
              <a:ext cx="6785518" cy="1230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000" dirty="0">
                  <a:solidFill>
                    <a:srgbClr val="404040"/>
                  </a:solidFill>
                  <a:latin typeface="黑体" pitchFamily="49" charset="-122"/>
                  <a:ea typeface="黑体" pitchFamily="49" charset="-122"/>
                </a:rPr>
                <a:t>文化是人类所从事各种社会活动的结果，是人类劳动</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包括脑力劳动、体力劳动</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所创造的一切事物总和。每一代新生者都要掌握前代人已经学会的东西，在这个基础上进一步地创造文化，才能推动社会历史发展。</a:t>
              </a:r>
            </a:p>
          </p:txBody>
        </p:sp>
        <p:sp>
          <p:nvSpPr>
            <p:cNvPr id="54287" name="TextBox 13"/>
            <p:cNvSpPr txBox="1">
              <a:spLocks noChangeArrowheads="1"/>
            </p:cNvSpPr>
            <p:nvPr/>
          </p:nvSpPr>
          <p:spPr bwMode="auto">
            <a:xfrm>
              <a:off x="4792137" y="4549775"/>
              <a:ext cx="6876807" cy="73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400" b="1" dirty="0" smtClean="0">
                  <a:solidFill>
                    <a:srgbClr val="404040"/>
                  </a:solidFill>
                  <a:latin typeface="黑体" pitchFamily="49" charset="-122"/>
                  <a:ea typeface="黑体" pitchFamily="49" charset="-122"/>
                </a:rPr>
                <a:t>（</a:t>
              </a:r>
              <a:r>
                <a:rPr kumimoji="1" lang="zh-CN" altLang="zh-CN" sz="2400" b="1" dirty="0">
                  <a:solidFill>
                    <a:srgbClr val="404040"/>
                  </a:solidFill>
                  <a:latin typeface="黑体" pitchFamily="49" charset="-122"/>
                  <a:ea typeface="黑体" pitchFamily="49" charset="-122"/>
                </a:rPr>
                <a:t>三）教学是进行文化传承、促进社会发展的重要手段</a:t>
              </a:r>
              <a:endParaRPr lang="en-US" altLang="zh-CN" sz="2400" b="1" dirty="0">
                <a:solidFill>
                  <a:srgbClr val="404040"/>
                </a:solidFill>
                <a:latin typeface="黑体" pitchFamily="49" charset="-122"/>
                <a:ea typeface="黑体" pitchFamily="49" charset="-122"/>
                <a:cs typeface="微软雅黑" pitchFamily="34" charset="-122"/>
                <a:sym typeface="Arial" pitchFamily="34" charset="0"/>
              </a:endParaRPr>
            </a:p>
          </p:txBody>
        </p:sp>
      </p:grpSp>
      <p:grpSp>
        <p:nvGrpSpPr>
          <p:cNvPr id="54281" name="组合 47"/>
          <p:cNvGrpSpPr>
            <a:grpSpLocks/>
          </p:cNvGrpSpPr>
          <p:nvPr/>
        </p:nvGrpSpPr>
        <p:grpSpPr bwMode="auto">
          <a:xfrm>
            <a:off x="11480800" y="479425"/>
            <a:ext cx="333375" cy="333375"/>
            <a:chOff x="0" y="0"/>
            <a:chExt cx="449943" cy="449943"/>
          </a:xfrm>
        </p:grpSpPr>
        <p:sp>
          <p:nvSpPr>
            <p:cNvPr id="54284"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4285"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54282"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8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72526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3"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upRight)">
                                      <p:cBhvr>
                                        <p:cTn id="7" dur="500"/>
                                        <p:tgtEl>
                                          <p:spTgt spid="5"/>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strips(upRigh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529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530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5301"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grpSp>
        <p:nvGrpSpPr>
          <p:cNvPr id="55305" name="组合 47"/>
          <p:cNvGrpSpPr>
            <a:grpSpLocks/>
          </p:cNvGrpSpPr>
          <p:nvPr/>
        </p:nvGrpSpPr>
        <p:grpSpPr bwMode="auto">
          <a:xfrm>
            <a:off x="11480800" y="479425"/>
            <a:ext cx="333375" cy="333375"/>
            <a:chOff x="0" y="0"/>
            <a:chExt cx="449943" cy="449943"/>
          </a:xfrm>
        </p:grpSpPr>
        <p:sp>
          <p:nvSpPr>
            <p:cNvPr id="5531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531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5311" name="矩形 42"/>
          <p:cNvSpPr>
            <a:spLocks noChangeArrowheads="1"/>
          </p:cNvSpPr>
          <p:nvPr/>
        </p:nvSpPr>
        <p:spPr bwMode="auto">
          <a:xfrm>
            <a:off x="4665662" y="2433638"/>
            <a:ext cx="6950075"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2400" dirty="0">
                <a:solidFill>
                  <a:srgbClr val="404040"/>
                </a:solidFill>
                <a:latin typeface="黑体" pitchFamily="49" charset="-122"/>
                <a:ea typeface="黑体" pitchFamily="49" charset="-122"/>
              </a:rPr>
              <a:t>是教学任务指通过教学活动应达到的目的、要求。教学任务分为三个层次</a:t>
            </a:r>
            <a:r>
              <a:rPr lang="zh-CN" altLang="zh-CN" sz="2400" dirty="0" smtClean="0">
                <a:solidFill>
                  <a:srgbClr val="404040"/>
                </a:solidFill>
                <a:latin typeface="黑体" pitchFamily="49" charset="-122"/>
                <a:ea typeface="黑体" pitchFamily="49" charset="-122"/>
              </a:rPr>
              <a:t>，</a:t>
            </a:r>
            <a:endParaRPr lang="en-US" altLang="zh-CN" sz="2400" dirty="0" smtClean="0">
              <a:solidFill>
                <a:srgbClr val="404040"/>
              </a:solidFill>
              <a:latin typeface="黑体" pitchFamily="49" charset="-122"/>
              <a:ea typeface="黑体" pitchFamily="49" charset="-122"/>
            </a:endParaRPr>
          </a:p>
          <a:p>
            <a:endParaRPr lang="en-US" altLang="zh-CN" sz="2400" dirty="0">
              <a:solidFill>
                <a:srgbClr val="404040"/>
              </a:solidFill>
              <a:latin typeface="黑体" pitchFamily="49" charset="-122"/>
              <a:ea typeface="黑体" pitchFamily="49" charset="-122"/>
            </a:endParaRPr>
          </a:p>
          <a:p>
            <a:r>
              <a:rPr lang="zh-CN" altLang="zh-CN" sz="2400" dirty="0">
                <a:solidFill>
                  <a:srgbClr val="404040"/>
                </a:solidFill>
                <a:latin typeface="黑体" pitchFamily="49" charset="-122"/>
                <a:ea typeface="黑体" pitchFamily="49" charset="-122"/>
              </a:rPr>
              <a:t>第一层次：学校教学总任务</a:t>
            </a:r>
            <a:r>
              <a:rPr lang="en-US" altLang="zh-CN" sz="2400" dirty="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也称基本任务；</a:t>
            </a:r>
            <a:endParaRPr lang="en-US" altLang="zh-CN" sz="2400" dirty="0">
              <a:solidFill>
                <a:srgbClr val="404040"/>
              </a:solidFill>
              <a:latin typeface="黑体" pitchFamily="49" charset="-122"/>
              <a:ea typeface="黑体" pitchFamily="49" charset="-122"/>
            </a:endParaRPr>
          </a:p>
          <a:p>
            <a:r>
              <a:rPr lang="zh-CN" altLang="zh-CN" sz="2400" dirty="0">
                <a:solidFill>
                  <a:srgbClr val="404040"/>
                </a:solidFill>
                <a:latin typeface="黑体" pitchFamily="49" charset="-122"/>
                <a:ea typeface="黑体" pitchFamily="49" charset="-122"/>
              </a:rPr>
              <a:t>第二层次：学科教学任务，即某一门具体学科在知识、能力、品德方面应达到的要求</a:t>
            </a:r>
            <a:r>
              <a:rPr lang="zh-CN" altLang="zh-CN" sz="2400" dirty="0" smtClean="0">
                <a:solidFill>
                  <a:srgbClr val="404040"/>
                </a:solidFill>
                <a:latin typeface="黑体" pitchFamily="49" charset="-122"/>
                <a:ea typeface="黑体" pitchFamily="49" charset="-122"/>
              </a:rPr>
              <a:t>；</a:t>
            </a:r>
            <a:endParaRPr lang="en-US" altLang="zh-CN" sz="2400" dirty="0" smtClean="0">
              <a:solidFill>
                <a:srgbClr val="404040"/>
              </a:solidFill>
              <a:latin typeface="黑体" pitchFamily="49" charset="-122"/>
              <a:ea typeface="黑体" pitchFamily="49" charset="-122"/>
            </a:endParaRPr>
          </a:p>
          <a:p>
            <a:r>
              <a:rPr lang="zh-CN" altLang="zh-CN" sz="2400" dirty="0" smtClean="0">
                <a:solidFill>
                  <a:srgbClr val="404040"/>
                </a:solidFill>
                <a:latin typeface="黑体" pitchFamily="49" charset="-122"/>
                <a:ea typeface="黑体" pitchFamily="49" charset="-122"/>
              </a:rPr>
              <a:t>第三</a:t>
            </a:r>
            <a:r>
              <a:rPr lang="zh-CN" altLang="zh-CN" sz="2400" dirty="0">
                <a:solidFill>
                  <a:srgbClr val="404040"/>
                </a:solidFill>
                <a:latin typeface="黑体" pitchFamily="49" charset="-122"/>
                <a:ea typeface="黑体" pitchFamily="49" charset="-122"/>
              </a:rPr>
              <a:t>层次：具体教学任务，指一个一个单元、一堂课的应达到的目的、要求。中小学教学的基本任务主要包括以下几个方面。</a:t>
            </a:r>
          </a:p>
        </p:txBody>
      </p:sp>
      <p:pic>
        <p:nvPicPr>
          <p:cNvPr id="55307" name="Picture 2" descr="D:\Teliss_Tong\Copy\定期备份\工作备份\！PPT图片及版面资源\06-PPT精选插图\08-3D小人\黑板可写字.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22475"/>
            <a:ext cx="4189413"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1"/>
          <p:cNvSpPr txBox="1"/>
          <p:nvPr/>
        </p:nvSpPr>
        <p:spPr>
          <a:xfrm>
            <a:off x="4665662" y="1536700"/>
            <a:ext cx="2244525" cy="584775"/>
          </a:xfrm>
          <a:prstGeom prst="rect">
            <a:avLst/>
          </a:prstGeom>
          <a:noFill/>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zh-CN"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的</a:t>
            </a:r>
            <a:r>
              <a:rPr lang="zh-CN" altLang="en-U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任务</a:t>
            </a:r>
            <a:endParaRPr kumimoji="1"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529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530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55301"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教学概述</a:t>
            </a:r>
          </a:p>
        </p:txBody>
      </p:sp>
      <p:sp>
        <p:nvSpPr>
          <p:cNvPr id="35869" name="TextBox 13"/>
          <p:cNvSpPr txBox="1">
            <a:spLocks noChangeArrowheads="1"/>
          </p:cNvSpPr>
          <p:nvPr/>
        </p:nvSpPr>
        <p:spPr bwMode="auto">
          <a:xfrm>
            <a:off x="4618037" y="1552098"/>
            <a:ext cx="697152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一</a:t>
            </a: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使学生掌握系统的科学文化基础知识，形成基本技能、技巧 </a:t>
            </a:r>
          </a:p>
        </p:txBody>
      </p:sp>
      <p:sp>
        <p:nvSpPr>
          <p:cNvPr id="35871" name="TextBox 13"/>
          <p:cNvSpPr txBox="1">
            <a:spLocks noChangeArrowheads="1"/>
          </p:cNvSpPr>
          <p:nvPr/>
        </p:nvSpPr>
        <p:spPr bwMode="auto">
          <a:xfrm>
            <a:off x="4618038" y="2700099"/>
            <a:ext cx="66523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二</a:t>
            </a: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发展学生智力、培养能力、教会学生学习</a:t>
            </a:r>
            <a:r>
              <a:rPr kumimoji="1" lang="en-US" altLang="zh-CN" sz="2400" dirty="0">
                <a:solidFill>
                  <a:srgbClr val="404040"/>
                </a:solidFill>
                <a:latin typeface="黑体" pitchFamily="49" charset="-122"/>
                <a:ea typeface="黑体" pitchFamily="49" charset="-122"/>
              </a:rPr>
              <a:t> </a:t>
            </a:r>
            <a:endParaRPr kumimoji="1" lang="zh-CN" altLang="zh-CN" sz="2400" dirty="0">
              <a:solidFill>
                <a:srgbClr val="404040"/>
              </a:solidFill>
              <a:latin typeface="黑体" pitchFamily="49" charset="-122"/>
              <a:ea typeface="黑体" pitchFamily="49" charset="-122"/>
            </a:endParaRPr>
          </a:p>
        </p:txBody>
      </p:sp>
      <p:sp>
        <p:nvSpPr>
          <p:cNvPr id="35873" name="TextBox 13"/>
          <p:cNvSpPr txBox="1">
            <a:spLocks noChangeArrowheads="1"/>
          </p:cNvSpPr>
          <p:nvPr/>
        </p:nvSpPr>
        <p:spPr bwMode="auto">
          <a:xfrm>
            <a:off x="4618037" y="3478768"/>
            <a:ext cx="71580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400" dirty="0">
                <a:solidFill>
                  <a:srgbClr val="404040"/>
                </a:solidFill>
                <a:latin typeface="黑体" pitchFamily="49" charset="-122"/>
                <a:ea typeface="黑体" pitchFamily="49" charset="-122"/>
              </a:rPr>
              <a:t>(</a:t>
            </a:r>
            <a:r>
              <a:rPr kumimoji="1" lang="zh-CN" altLang="en-US" sz="2400" dirty="0">
                <a:solidFill>
                  <a:srgbClr val="404040"/>
                </a:solidFill>
                <a:latin typeface="黑体" pitchFamily="49" charset="-122"/>
                <a:ea typeface="黑体" pitchFamily="49" charset="-122"/>
              </a:rPr>
              <a:t>三</a:t>
            </a: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发展学生体力，增强体质，提高学生的健康水平 </a:t>
            </a:r>
            <a:endParaRPr lang="en-US" altLang="zh-CN" sz="2400" b="1" dirty="0">
              <a:solidFill>
                <a:srgbClr val="404040"/>
              </a:solidFill>
              <a:latin typeface="黑体" pitchFamily="49" charset="-122"/>
              <a:ea typeface="黑体" pitchFamily="49" charset="-122"/>
              <a:cs typeface="微软雅黑" pitchFamily="34" charset="-122"/>
              <a:sym typeface="Arial" pitchFamily="34" charset="0"/>
            </a:endParaRPr>
          </a:p>
        </p:txBody>
      </p:sp>
      <p:grpSp>
        <p:nvGrpSpPr>
          <p:cNvPr id="55305" name="组合 47"/>
          <p:cNvGrpSpPr>
            <a:grpSpLocks/>
          </p:cNvGrpSpPr>
          <p:nvPr/>
        </p:nvGrpSpPr>
        <p:grpSpPr bwMode="auto">
          <a:xfrm>
            <a:off x="11480800" y="479425"/>
            <a:ext cx="333375" cy="333375"/>
            <a:chOff x="0" y="0"/>
            <a:chExt cx="449943" cy="449943"/>
          </a:xfrm>
        </p:grpSpPr>
        <p:sp>
          <p:nvSpPr>
            <p:cNvPr id="5531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531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55307" name="Picture 2" descr="D:\Teliss_Tong\Copy\定期备份\工作备份\！PPT图片及版面资源\06-PPT精选插图\08-3D小人\黑板可写字.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2022475"/>
            <a:ext cx="4189413" cy="314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3"/>
          <p:cNvSpPr txBox="1">
            <a:spLocks noChangeArrowheads="1"/>
          </p:cNvSpPr>
          <p:nvPr/>
        </p:nvSpPr>
        <p:spPr bwMode="auto">
          <a:xfrm>
            <a:off x="4618038" y="4257437"/>
            <a:ext cx="66925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四</a:t>
            </a: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培养学生的审美情趣和能力</a:t>
            </a:r>
          </a:p>
        </p:txBody>
      </p:sp>
      <p:sp>
        <p:nvSpPr>
          <p:cNvPr id="20" name="TextBox 13"/>
          <p:cNvSpPr txBox="1">
            <a:spLocks noChangeArrowheads="1"/>
          </p:cNvSpPr>
          <p:nvPr/>
        </p:nvSpPr>
        <p:spPr bwMode="auto">
          <a:xfrm>
            <a:off x="4618038" y="5036106"/>
            <a:ext cx="70127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五</a:t>
            </a:r>
            <a:r>
              <a:rPr kumimoji="1" lang="en-US" altLang="zh-CN" sz="2400" dirty="0">
                <a:solidFill>
                  <a:srgbClr val="404040"/>
                </a:solidFill>
                <a:latin typeface="黑体" pitchFamily="49" charset="-122"/>
                <a:ea typeface="黑体" pitchFamily="49" charset="-122"/>
              </a:rPr>
              <a:t>)</a:t>
            </a:r>
            <a:r>
              <a:rPr kumimoji="1" lang="zh-CN" altLang="zh-CN" sz="2400" dirty="0">
                <a:solidFill>
                  <a:srgbClr val="404040"/>
                </a:solidFill>
                <a:latin typeface="黑体" pitchFamily="49" charset="-122"/>
                <a:ea typeface="黑体" pitchFamily="49" charset="-122"/>
              </a:rPr>
              <a:t>发展学生积极的情感、态度和价值观，形成良好品德和个性心理品质</a:t>
            </a:r>
          </a:p>
        </p:txBody>
      </p:sp>
    </p:spTree>
    <p:extLst>
      <p:ext uri="{BB962C8B-B14F-4D97-AF65-F5344CB8AC3E}">
        <p14:creationId xmlns:p14="http://schemas.microsoft.com/office/powerpoint/2010/main" val="2887850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869"/>
                                        </p:tgtEl>
                                        <p:attrNameLst>
                                          <p:attrName>style.visibility</p:attrName>
                                        </p:attrNameLst>
                                      </p:cBhvr>
                                      <p:to>
                                        <p:strVal val="visible"/>
                                      </p:to>
                                    </p:set>
                                    <p:animEffect transition="in" filter="wipe(left)">
                                      <p:cBhvr>
                                        <p:cTn id="7" dur="500"/>
                                        <p:tgtEl>
                                          <p:spTgt spid="3586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871"/>
                                        </p:tgtEl>
                                        <p:attrNameLst>
                                          <p:attrName>style.visibility</p:attrName>
                                        </p:attrNameLst>
                                      </p:cBhvr>
                                      <p:to>
                                        <p:strVal val="visible"/>
                                      </p:to>
                                    </p:set>
                                    <p:animEffect transition="in" filter="wipe(left)">
                                      <p:cBhvr>
                                        <p:cTn id="11" dur="500"/>
                                        <p:tgtEl>
                                          <p:spTgt spid="3587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5873"/>
                                        </p:tgtEl>
                                        <p:attrNameLst>
                                          <p:attrName>style.visibility</p:attrName>
                                        </p:attrNameLst>
                                      </p:cBhvr>
                                      <p:to>
                                        <p:strVal val="visible"/>
                                      </p:to>
                                    </p:set>
                                    <p:animEffect transition="in" filter="wipe(left)">
                                      <p:cBhvr>
                                        <p:cTn id="15" dur="500"/>
                                        <p:tgtEl>
                                          <p:spTgt spid="3587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left)">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9" grpId="0"/>
      <p:bldP spid="35871" grpId="0"/>
      <p:bldP spid="35873" grpId="0"/>
      <p:bldP spid="19"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3167036"/>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4045704"/>
            <a:ext cx="9936991"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800" dirty="0" smtClean="0">
                <a:solidFill>
                  <a:srgbClr val="FFFFFF"/>
                </a:solidFill>
                <a:latin typeface="黑体" pitchFamily="49" charset="-122"/>
                <a:ea typeface="黑体" pitchFamily="49" charset="-122"/>
              </a:rPr>
              <a:t>1</a:t>
            </a:r>
            <a:r>
              <a:rPr kumimoji="1" lang="zh-CN" altLang="zh-CN" sz="2800" dirty="0" smtClean="0">
                <a:solidFill>
                  <a:srgbClr val="FFFFFF"/>
                </a:solidFill>
                <a:latin typeface="黑体" pitchFamily="49" charset="-122"/>
                <a:ea typeface="黑体" pitchFamily="49" charset="-122"/>
              </a:rPr>
              <a:t>．认识的间接性</a:t>
            </a:r>
            <a:endParaRPr kumimoji="1" lang="en-US" altLang="zh-CN" sz="2800" dirty="0" smtClean="0">
              <a:solidFill>
                <a:srgbClr val="FFFFFF"/>
              </a:solidFill>
              <a:latin typeface="黑体" pitchFamily="49" charset="-122"/>
              <a:ea typeface="黑体" pitchFamily="49" charset="-122"/>
            </a:endParaRPr>
          </a:p>
          <a:p>
            <a:r>
              <a:rPr kumimoji="1" lang="en-US" altLang="zh-CN" sz="2800" dirty="0" smtClean="0">
                <a:solidFill>
                  <a:srgbClr val="FFFFFF"/>
                </a:solidFill>
                <a:latin typeface="黑体" pitchFamily="49" charset="-122"/>
                <a:ea typeface="黑体" pitchFamily="49" charset="-122"/>
              </a:rPr>
              <a:t>2</a:t>
            </a:r>
            <a:r>
              <a:rPr kumimoji="1" lang="zh-CN" altLang="zh-CN" sz="2800" dirty="0" smtClean="0">
                <a:solidFill>
                  <a:srgbClr val="FFFFFF"/>
                </a:solidFill>
                <a:latin typeface="黑体" pitchFamily="49" charset="-122"/>
                <a:ea typeface="黑体" pitchFamily="49" charset="-122"/>
              </a:rPr>
              <a:t>．认识的交往性</a:t>
            </a:r>
            <a:r>
              <a:rPr kumimoji="1" lang="zh-CN" altLang="en-US" sz="2800" dirty="0" smtClean="0">
                <a:solidFill>
                  <a:srgbClr val="FFFFFF"/>
                </a:solidFill>
                <a:latin typeface="黑体" pitchFamily="49" charset="-122"/>
                <a:ea typeface="黑体" pitchFamily="49" charset="-122"/>
              </a:rPr>
              <a:t> </a:t>
            </a:r>
            <a:endParaRPr kumimoji="1" lang="en-US" altLang="zh-CN" sz="2800" dirty="0" smtClean="0">
              <a:solidFill>
                <a:srgbClr val="FFFFFF"/>
              </a:solidFill>
              <a:latin typeface="黑体" pitchFamily="49" charset="-122"/>
              <a:ea typeface="黑体" pitchFamily="49" charset="-122"/>
            </a:endParaRPr>
          </a:p>
          <a:p>
            <a:r>
              <a:rPr kumimoji="1" lang="en-US" altLang="zh-CN" sz="2800" dirty="0" smtClean="0">
                <a:solidFill>
                  <a:srgbClr val="FFFFFF"/>
                </a:solidFill>
                <a:latin typeface="黑体" pitchFamily="49" charset="-122"/>
                <a:ea typeface="黑体" pitchFamily="49" charset="-122"/>
              </a:rPr>
              <a:t>3</a:t>
            </a:r>
            <a:r>
              <a:rPr kumimoji="1" lang="zh-CN" altLang="zh-CN" sz="2800" dirty="0" smtClean="0">
                <a:solidFill>
                  <a:srgbClr val="FFFFFF"/>
                </a:solidFill>
                <a:latin typeface="黑体" pitchFamily="49" charset="-122"/>
                <a:ea typeface="黑体" pitchFamily="49" charset="-122"/>
              </a:rPr>
              <a:t>．认识的教育性</a:t>
            </a:r>
            <a:endParaRPr kumimoji="1" lang="en-US" altLang="zh-CN" sz="2800" dirty="0" smtClean="0">
              <a:solidFill>
                <a:srgbClr val="FFFFFF"/>
              </a:solidFill>
              <a:latin typeface="黑体" pitchFamily="49" charset="-122"/>
              <a:ea typeface="黑体" pitchFamily="49" charset="-122"/>
            </a:endParaRPr>
          </a:p>
          <a:p>
            <a:r>
              <a:rPr kumimoji="1" lang="zh-CN" altLang="zh-CN" sz="2800" dirty="0" smtClean="0">
                <a:solidFill>
                  <a:srgbClr val="FFFFFF"/>
                </a:solidFill>
                <a:latin typeface="黑体" pitchFamily="49" charset="-122"/>
                <a:ea typeface="黑体" pitchFamily="49" charset="-122"/>
              </a:rPr>
              <a:t>4．</a:t>
            </a:r>
            <a:r>
              <a:rPr kumimoji="1" lang="zh-CN" altLang="en-US" sz="2800" dirty="0" smtClean="0">
                <a:solidFill>
                  <a:srgbClr val="FFFFFF"/>
                </a:solidFill>
                <a:latin typeface="黑体" pitchFamily="49" charset="-122"/>
                <a:ea typeface="黑体" pitchFamily="49" charset="-122"/>
              </a:rPr>
              <a:t>有领导的认识</a:t>
            </a:r>
            <a:endParaRPr lang="en-US" altLang="zh-CN" sz="2800" dirty="0">
              <a:solidFill>
                <a:srgbClr val="FFFFFF"/>
              </a:solidFill>
              <a:latin typeface="Arial" pitchFamily="34" charset="0"/>
              <a:ea typeface="微软雅黑" pitchFamily="34" charset="-122"/>
              <a:sym typeface="Arial" pitchFamily="34" charset="0"/>
            </a:endParaRPr>
          </a:p>
        </p:txBody>
      </p:sp>
      <p:sp>
        <p:nvSpPr>
          <p:cNvPr id="40990" name="TextBox 13"/>
          <p:cNvSpPr txBox="1">
            <a:spLocks noChangeArrowheads="1"/>
          </p:cNvSpPr>
          <p:nvPr/>
        </p:nvSpPr>
        <p:spPr bwMode="auto">
          <a:xfrm>
            <a:off x="1041401" y="3382479"/>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smtClean="0">
                <a:solidFill>
                  <a:srgbClr val="FFFFFF"/>
                </a:solidFill>
                <a:latin typeface="黑体" pitchFamily="49" charset="-122"/>
                <a:ea typeface="黑体" pitchFamily="49" charset="-122"/>
              </a:rPr>
              <a:t>(</a:t>
            </a:r>
            <a:r>
              <a:rPr kumimoji="1" lang="zh-CN" altLang="en-US" sz="2800" dirty="0" smtClean="0">
                <a:solidFill>
                  <a:srgbClr val="FFFFFF"/>
                </a:solidFill>
                <a:latin typeface="黑体" pitchFamily="49" charset="-122"/>
                <a:ea typeface="黑体" pitchFamily="49" charset="-122"/>
              </a:rPr>
              <a:t>一</a:t>
            </a:r>
            <a:r>
              <a:rPr kumimoji="1" lang="en-US" altLang="zh-CN" sz="2800" dirty="0" smtClean="0">
                <a:solidFill>
                  <a:srgbClr val="FFFFFF"/>
                </a:solidFill>
                <a:latin typeface="黑体" pitchFamily="49" charset="-122"/>
                <a:ea typeface="黑体" pitchFamily="49" charset="-122"/>
              </a:rPr>
              <a:t>)</a:t>
            </a:r>
            <a:r>
              <a:rPr kumimoji="1" lang="zh-CN" altLang="en-US" sz="2800" dirty="0" smtClean="0">
                <a:solidFill>
                  <a:srgbClr val="FFFFFF"/>
                </a:solidFill>
                <a:latin typeface="黑体" pitchFamily="49" charset="-122"/>
                <a:ea typeface="黑体" pitchFamily="49" charset="-122"/>
              </a:rPr>
              <a:t>教学过程是一种特殊的认识过程</a:t>
            </a:r>
            <a:endParaRPr kumimoji="1" lang="en-US" altLang="zh-CN" sz="2800" dirty="0">
              <a:solidFill>
                <a:srgbClr val="FFFFFF"/>
              </a:solidFill>
              <a:latin typeface="黑体" pitchFamily="49" charset="-122"/>
              <a:ea typeface="黑体" pitchFamily="49" charset="-122"/>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282700"/>
            <a:ext cx="10439400"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kumimoji="1" lang="zh-CN" altLang="en-US" sz="2800" b="1" dirty="0">
                <a:solidFill>
                  <a:srgbClr val="008BBC"/>
                </a:solidFill>
                <a:latin typeface="黑体" pitchFamily="49" charset="-122"/>
                <a:ea typeface="黑体" pitchFamily="49" charset="-122"/>
              </a:rPr>
              <a:t>教学过程的本质</a:t>
            </a:r>
            <a:endParaRPr kumimoji="1" lang="zh-CN" altLang="en-US" sz="2800" b="1" dirty="0">
              <a:solidFill>
                <a:srgbClr val="008BBC"/>
              </a:solidFill>
              <a:latin typeface="黑体" pitchFamily="49" charset="-122"/>
              <a:ea typeface="黑体" pitchFamily="49" charset="-122"/>
            </a:endParaRPr>
          </a:p>
        </p:txBody>
      </p:sp>
      <p:sp>
        <p:nvSpPr>
          <p:cNvPr id="3" name="矩形 2"/>
          <p:cNvSpPr/>
          <p:nvPr/>
        </p:nvSpPr>
        <p:spPr>
          <a:xfrm>
            <a:off x="817562" y="2026840"/>
            <a:ext cx="10663237" cy="707886"/>
          </a:xfrm>
          <a:prstGeom prst="rect">
            <a:avLst/>
          </a:prstGeom>
        </p:spPr>
        <p:txBody>
          <a:bodyPr wrap="square">
            <a:spAutoFit/>
          </a:bodyPr>
          <a:lstStyle/>
          <a:p>
            <a:r>
              <a:rPr kumimoji="1" lang="zh-CN" altLang="zh-CN" sz="2000" dirty="0">
                <a:solidFill>
                  <a:srgbClr val="404040"/>
                </a:solidFill>
                <a:latin typeface="黑体" pitchFamily="49" charset="-122"/>
                <a:ea typeface="黑体" pitchFamily="49" charset="-122"/>
              </a:rPr>
              <a:t>所谓教学过程的本质，是指这个过程区别于其它各种教育过程的质的规定性，也就是区别于其它各种教育过程的本质属性。</a:t>
            </a:r>
            <a:endParaRPr kumimoji="1" lang="zh-CN" altLang="zh-CN" sz="2000" dirty="0">
              <a:solidFill>
                <a:srgbClr val="404040"/>
              </a:solidFill>
              <a:latin typeface="黑体" pitchFamily="49" charset="-122"/>
              <a:ea typeface="黑体" pitchFamily="49" charset="-122"/>
            </a:endParaRPr>
          </a:p>
        </p:txBody>
      </p:sp>
    </p:spTree>
    <p:extLst>
      <p:ext uri="{BB962C8B-B14F-4D97-AF65-F5344CB8AC3E}">
        <p14:creationId xmlns:p14="http://schemas.microsoft.com/office/powerpoint/2010/main" val="30668568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3167036"/>
            <a:ext cx="10663237" cy="3022600"/>
          </a:xfrm>
          <a:prstGeom prst="rect">
            <a:avLst/>
          </a:prstGeom>
          <a:solidFill>
            <a:schemeClr val="tx1">
              <a:lumMod val="65000"/>
              <a:lumOff val="3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教学过程</a:t>
            </a:r>
            <a:endParaRPr lang="zh-CN" altLang="en-US" sz="2400" b="1" dirty="0">
              <a:solidFill>
                <a:schemeClr val="bg1"/>
              </a:solidFill>
              <a:latin typeface="微软雅黑" pitchFamily="34" charset="-122"/>
              <a:ea typeface="微软雅黑" pitchFamily="34" charset="-122"/>
            </a:endParaRPr>
          </a:p>
        </p:txBody>
      </p:sp>
      <p:sp>
        <p:nvSpPr>
          <p:cNvPr id="40989" name="TextBox 13"/>
          <p:cNvSpPr txBox="1">
            <a:spLocks noChangeArrowheads="1"/>
          </p:cNvSpPr>
          <p:nvPr/>
        </p:nvSpPr>
        <p:spPr bwMode="auto">
          <a:xfrm>
            <a:off x="1322387" y="4247449"/>
            <a:ext cx="9936991"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黑体" pitchFamily="49" charset="-122"/>
                <a:ea typeface="黑体" pitchFamily="49" charset="-122"/>
              </a:rPr>
              <a:t>教学过程不仅是教师引导下学生的特殊认识过程，而且也是促进学生全面发展的过程。</a:t>
            </a:r>
            <a:endParaRPr kumimoji="1" lang="zh-CN" altLang="zh-CN" sz="2800" dirty="0">
              <a:solidFill>
                <a:srgbClr val="FFFFFF"/>
              </a:solidFill>
              <a:latin typeface="黑体" pitchFamily="49" charset="-122"/>
              <a:ea typeface="黑体" pitchFamily="49" charset="-122"/>
            </a:endParaRPr>
          </a:p>
        </p:txBody>
      </p:sp>
      <p:sp>
        <p:nvSpPr>
          <p:cNvPr id="40990" name="TextBox 13"/>
          <p:cNvSpPr txBox="1">
            <a:spLocks noChangeArrowheads="1"/>
          </p:cNvSpPr>
          <p:nvPr/>
        </p:nvSpPr>
        <p:spPr bwMode="auto">
          <a:xfrm>
            <a:off x="1041401" y="3584224"/>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二</a:t>
            </a: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 教学过程是促进学生身心全面发展的过程</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819978" y="1282700"/>
            <a:ext cx="10439400" cy="63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kumimoji="1" lang="zh-CN" altLang="en-US" sz="2800" b="1" dirty="0">
                <a:solidFill>
                  <a:srgbClr val="008BBC"/>
                </a:solidFill>
                <a:latin typeface="黑体" pitchFamily="49" charset="-122"/>
                <a:ea typeface="黑体" pitchFamily="49" charset="-122"/>
              </a:rPr>
              <a:t>教学过程的本质</a:t>
            </a:r>
            <a:endParaRPr kumimoji="1" lang="zh-CN" altLang="en-US" sz="2800" b="1" dirty="0">
              <a:solidFill>
                <a:srgbClr val="008BBC"/>
              </a:solidFill>
              <a:latin typeface="黑体" pitchFamily="49" charset="-122"/>
              <a:ea typeface="黑体" pitchFamily="49" charset="-122"/>
            </a:endParaRPr>
          </a:p>
        </p:txBody>
      </p:sp>
      <p:sp>
        <p:nvSpPr>
          <p:cNvPr id="3" name="矩形 2"/>
          <p:cNvSpPr/>
          <p:nvPr/>
        </p:nvSpPr>
        <p:spPr>
          <a:xfrm>
            <a:off x="817562" y="2026840"/>
            <a:ext cx="10663237" cy="707886"/>
          </a:xfrm>
          <a:prstGeom prst="rect">
            <a:avLst/>
          </a:prstGeom>
        </p:spPr>
        <p:txBody>
          <a:bodyPr wrap="square">
            <a:spAutoFit/>
          </a:bodyPr>
          <a:lstStyle/>
          <a:p>
            <a:r>
              <a:rPr kumimoji="1" lang="zh-CN" altLang="zh-CN" sz="2000" dirty="0">
                <a:solidFill>
                  <a:srgbClr val="404040"/>
                </a:solidFill>
                <a:latin typeface="黑体" pitchFamily="49" charset="-122"/>
                <a:ea typeface="黑体" pitchFamily="49" charset="-122"/>
              </a:rPr>
              <a:t>所谓教学过程的本质，是指这个过程区别于其它各种教育过程的质的规定性，也就是区别于其它各种教育过程的本质属性。</a:t>
            </a:r>
            <a:endParaRPr kumimoji="1" lang="zh-CN" altLang="zh-CN" sz="2000" dirty="0">
              <a:solidFill>
                <a:srgbClr val="404040"/>
              </a:solidFill>
              <a:latin typeface="黑体" pitchFamily="49" charset="-122"/>
              <a:ea typeface="黑体" pitchFamily="49" charset="-122"/>
            </a:endParaRPr>
          </a:p>
        </p:txBody>
      </p:sp>
    </p:spTree>
    <p:extLst>
      <p:ext uri="{BB962C8B-B14F-4D97-AF65-F5344CB8AC3E}">
        <p14:creationId xmlns:p14="http://schemas.microsoft.com/office/powerpoint/2010/main" val="23007512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2608</TotalTime>
  <Pages>0</Pages>
  <Words>1453</Words>
  <Characters>0</Characters>
  <Application>Microsoft Office PowerPoint</Application>
  <DocSecurity>0</DocSecurity>
  <PresentationFormat>自定义</PresentationFormat>
  <Lines>0</Lines>
  <Paragraphs>137</Paragraphs>
  <Slides>22</Slides>
  <Notes>0</Notes>
  <HiddenSlides>0</HiddenSlides>
  <MMClips>0</MMClips>
  <ScaleCrop>false</ScaleCrop>
  <HeadingPairs>
    <vt:vector size="4" baseType="variant">
      <vt:variant>
        <vt:lpstr>主题</vt:lpstr>
      </vt:variant>
      <vt:variant>
        <vt:i4>12</vt:i4>
      </vt:variant>
      <vt:variant>
        <vt:lpstr>幻灯片标题</vt:lpstr>
      </vt:variant>
      <vt:variant>
        <vt:i4>22</vt:i4>
      </vt:variant>
    </vt:vector>
  </HeadingPairs>
  <TitlesOfParts>
    <vt:vector size="34"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291</cp:revision>
  <dcterms:created xsi:type="dcterms:W3CDTF">2015-08-12T02:06:50Z</dcterms:created>
  <dcterms:modified xsi:type="dcterms:W3CDTF">2017-07-20T08:08:07Z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