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1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95" r:id="rId2"/>
    <p:sldMasterId id="2147483707" r:id="rId3"/>
    <p:sldMasterId id="2147483709" r:id="rId4"/>
    <p:sldMasterId id="2147483710" r:id="rId5"/>
    <p:sldMasterId id="2147483711" r:id="rId6"/>
    <p:sldMasterId id="2147483712" r:id="rId7"/>
    <p:sldMasterId id="2147483713" r:id="rId8"/>
    <p:sldMasterId id="2147483714" r:id="rId9"/>
    <p:sldMasterId id="2147483715" r:id="rId10"/>
    <p:sldMasterId id="2147483716" r:id="rId11"/>
    <p:sldMasterId id="2147483717" r:id="rId12"/>
  </p:sldMasterIdLst>
  <p:sldIdLst>
    <p:sldId id="333" r:id="rId13"/>
    <p:sldId id="334" r:id="rId14"/>
    <p:sldId id="335" r:id="rId15"/>
    <p:sldId id="336" r:id="rId16"/>
    <p:sldId id="337" r:id="rId17"/>
    <p:sldId id="338" r:id="rId18"/>
    <p:sldId id="339" r:id="rId19"/>
    <p:sldId id="280" r:id="rId20"/>
    <p:sldId id="341" r:id="rId21"/>
    <p:sldId id="279" r:id="rId22"/>
    <p:sldId id="342" r:id="rId23"/>
    <p:sldId id="340" r:id="rId24"/>
    <p:sldId id="344" r:id="rId25"/>
    <p:sldId id="345" r:id="rId26"/>
  </p:sldIdLst>
  <p:sldSz cx="12192000" cy="6858000"/>
  <p:notesSz cx="6858000" cy="9144000"/>
  <p:defaultTex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BBC"/>
    <a:srgbClr val="334B8D"/>
    <a:srgbClr val="004D8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75" d="100"/>
          <a:sy n="75" d="100"/>
        </p:scale>
        <p:origin x="-144" y="-294"/>
      </p:cViewPr>
      <p:guideLst>
        <p:guide orient="horz" pos="2228"/>
        <p:guide pos="3840"/>
      </p:guideLst>
    </p:cSldViewPr>
  </p:slideViewPr>
  <p:notesTextViewPr>
    <p:cViewPr>
      <p:scale>
        <a:sx n="1" d="1"/>
        <a:sy n="1" d="1"/>
      </p:scale>
      <p:origin x="0" y="0"/>
    </p:cViewPr>
  </p:notesTextViewPr>
  <p:sorterViewPr>
    <p:cViewPr>
      <p:scale>
        <a:sx n="66" d="100"/>
        <a:sy n="66" d="100"/>
      </p:scale>
      <p:origin x="0" y="699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1.xml"/><Relationship Id="rId18" Type="http://schemas.openxmlformats.org/officeDocument/2006/relationships/slide" Target="slides/slide6.xml"/><Relationship Id="rId26" Type="http://schemas.openxmlformats.org/officeDocument/2006/relationships/slide" Target="slides/slide14.xml"/><Relationship Id="rId3" Type="http://schemas.openxmlformats.org/officeDocument/2006/relationships/slideMaster" Target="slideMasters/slideMaster3.xml"/><Relationship Id="rId21" Type="http://schemas.openxmlformats.org/officeDocument/2006/relationships/slide" Target="slides/slide9.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 Target="slides/slide5.xml"/><Relationship Id="rId25" Type="http://schemas.openxmlformats.org/officeDocument/2006/relationships/slide" Target="slides/slide13.xml"/><Relationship Id="rId2" Type="http://schemas.openxmlformats.org/officeDocument/2006/relationships/slideMaster" Target="slideMasters/slideMaster2.xml"/><Relationship Id="rId16" Type="http://schemas.openxmlformats.org/officeDocument/2006/relationships/slide" Target="slides/slide4.xml"/><Relationship Id="rId20" Type="http://schemas.openxmlformats.org/officeDocument/2006/relationships/slide" Target="slides/slide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2.xml"/><Relationship Id="rId5" Type="http://schemas.openxmlformats.org/officeDocument/2006/relationships/slideMaster" Target="slideMasters/slideMaster5.xml"/><Relationship Id="rId15" Type="http://schemas.openxmlformats.org/officeDocument/2006/relationships/slide" Target="slides/slide3.xml"/><Relationship Id="rId23" Type="http://schemas.openxmlformats.org/officeDocument/2006/relationships/slide" Target="slides/slide11.xml"/><Relationship Id="rId28" Type="http://schemas.openxmlformats.org/officeDocument/2006/relationships/viewProps" Target="viewProps.xml"/><Relationship Id="rId10" Type="http://schemas.openxmlformats.org/officeDocument/2006/relationships/slideMaster" Target="slideMasters/slideMaster10.xml"/><Relationship Id="rId19" Type="http://schemas.openxmlformats.org/officeDocument/2006/relationships/slide" Target="slides/slide7.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2.xml"/><Relationship Id="rId22" Type="http://schemas.openxmlformats.org/officeDocument/2006/relationships/slide" Target="slides/slide10.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smtClean="0"/>
              <a:t>单击此处编辑母版副标题样式</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9C0DF54E-A187-4BF3-A253-E23579AFFEF6}" type="slidenum">
              <a:rPr altLang="zh-CN"/>
              <a:pPr>
                <a:defRPr/>
              </a:pPr>
              <a:t>‹#›</a:t>
            </a:fld>
            <a:endParaRPr lang="zh-CN" altLang="zh-CN"/>
          </a:p>
        </p:txBody>
      </p:sp>
    </p:spTree>
    <p:extLst>
      <p:ext uri="{BB962C8B-B14F-4D97-AF65-F5344CB8AC3E}">
        <p14:creationId xmlns:p14="http://schemas.microsoft.com/office/powerpoint/2010/main" val="20232526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4F8A2468-1065-4BDB-9024-D626739DE531}" type="slidenum">
              <a:rPr altLang="zh-CN"/>
              <a:pPr>
                <a:defRPr/>
              </a:pPr>
              <a:t>‹#›</a:t>
            </a:fld>
            <a:endParaRPr lang="zh-CN" altLang="zh-CN"/>
          </a:p>
        </p:txBody>
      </p:sp>
    </p:spTree>
    <p:extLst>
      <p:ext uri="{BB962C8B-B14F-4D97-AF65-F5344CB8AC3E}">
        <p14:creationId xmlns:p14="http://schemas.microsoft.com/office/powerpoint/2010/main" val="1601063257"/>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smtClean="0"/>
              <a:t>单击此处编辑母版副标题样式</a:t>
            </a:r>
            <a:endParaRPr lang="zh-CN" altLang="en-US" noProof="1"/>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C76EC4D9-9A4C-4720-ACD8-13BD455E8AE9}" type="slidenum">
              <a:rPr altLang="zh-CN"/>
              <a:pPr>
                <a:defRPr/>
              </a:pPr>
              <a:t>‹#›</a:t>
            </a:fld>
            <a:endParaRPr lang="zh-CN" altLang="zh-CN"/>
          </a:p>
        </p:txBody>
      </p:sp>
    </p:spTree>
    <p:extLst>
      <p:ext uri="{BB962C8B-B14F-4D97-AF65-F5344CB8AC3E}">
        <p14:creationId xmlns:p14="http://schemas.microsoft.com/office/powerpoint/2010/main" val="2370080679"/>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C0097A02-3860-4226-959D-BFBF1E86D579}" type="slidenum">
              <a:rPr altLang="zh-CN"/>
              <a:pPr>
                <a:defRPr/>
              </a:pPr>
              <a:t>‹#›</a:t>
            </a:fld>
            <a:endParaRPr lang="zh-CN" altLang="zh-CN"/>
          </a:p>
        </p:txBody>
      </p:sp>
    </p:spTree>
    <p:extLst>
      <p:ext uri="{BB962C8B-B14F-4D97-AF65-F5344CB8AC3E}">
        <p14:creationId xmlns:p14="http://schemas.microsoft.com/office/powerpoint/2010/main" val="3829771813"/>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58DAE933-696B-4803-89EF-72FFCA165201}" type="slidenum">
              <a:rPr altLang="zh-CN"/>
              <a:pPr>
                <a:defRPr/>
              </a:pPr>
              <a:t>‹#›</a:t>
            </a:fld>
            <a:endParaRPr lang="zh-CN" altLang="zh-CN"/>
          </a:p>
        </p:txBody>
      </p:sp>
    </p:spTree>
    <p:extLst>
      <p:ext uri="{BB962C8B-B14F-4D97-AF65-F5344CB8AC3E}">
        <p14:creationId xmlns:p14="http://schemas.microsoft.com/office/powerpoint/2010/main" val="4219320461"/>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6"/>
          <p:cNvSpPr>
            <a:spLocks noGrp="1" noChangeArrowheads="1"/>
          </p:cNvSpPr>
          <p:nvPr>
            <p:ph type="sldNum" sz="quarter" idx="12"/>
          </p:nvPr>
        </p:nvSpPr>
        <p:spPr>
          <a:ln/>
        </p:spPr>
        <p:txBody>
          <a:bodyPr/>
          <a:lstStyle>
            <a:lvl1pPr>
              <a:defRPr/>
            </a:lvl1pPr>
          </a:lstStyle>
          <a:p>
            <a:pPr>
              <a:defRPr/>
            </a:pPr>
            <a:fld id="{8E47930D-825A-4E55-840C-30DC45EA318E}" type="slidenum">
              <a:rPr altLang="zh-CN"/>
              <a:pPr>
                <a:defRPr/>
              </a:pPr>
              <a:t>‹#›</a:t>
            </a:fld>
            <a:endParaRPr lang="zh-CN" altLang="zh-CN"/>
          </a:p>
        </p:txBody>
      </p:sp>
    </p:spTree>
    <p:extLst>
      <p:ext uri="{BB962C8B-B14F-4D97-AF65-F5344CB8AC3E}">
        <p14:creationId xmlns:p14="http://schemas.microsoft.com/office/powerpoint/2010/main" val="1279344186"/>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8"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6"/>
          <p:cNvSpPr>
            <a:spLocks noGrp="1" noChangeArrowheads="1"/>
          </p:cNvSpPr>
          <p:nvPr>
            <p:ph type="sldNum" sz="quarter" idx="12"/>
          </p:nvPr>
        </p:nvSpPr>
        <p:spPr>
          <a:ln/>
        </p:spPr>
        <p:txBody>
          <a:bodyPr/>
          <a:lstStyle>
            <a:lvl1pPr>
              <a:defRPr/>
            </a:lvl1pPr>
          </a:lstStyle>
          <a:p>
            <a:pPr>
              <a:defRPr/>
            </a:pPr>
            <a:fld id="{5E6C2CF0-FFE8-4982-ABAB-EDF239AF01A4}" type="slidenum">
              <a:rPr altLang="zh-CN"/>
              <a:pPr>
                <a:defRPr/>
              </a:pPr>
              <a:t>‹#›</a:t>
            </a:fld>
            <a:endParaRPr lang="zh-CN" altLang="zh-CN"/>
          </a:p>
        </p:txBody>
      </p:sp>
    </p:spTree>
    <p:extLst>
      <p:ext uri="{BB962C8B-B14F-4D97-AF65-F5344CB8AC3E}">
        <p14:creationId xmlns:p14="http://schemas.microsoft.com/office/powerpoint/2010/main" val="2245274831"/>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4"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6"/>
          <p:cNvSpPr>
            <a:spLocks noGrp="1" noChangeArrowheads="1"/>
          </p:cNvSpPr>
          <p:nvPr>
            <p:ph type="sldNum" sz="quarter" idx="12"/>
          </p:nvPr>
        </p:nvSpPr>
        <p:spPr>
          <a:ln/>
        </p:spPr>
        <p:txBody>
          <a:bodyPr/>
          <a:lstStyle>
            <a:lvl1pPr>
              <a:defRPr/>
            </a:lvl1pPr>
          </a:lstStyle>
          <a:p>
            <a:pPr>
              <a:defRPr/>
            </a:pPr>
            <a:fld id="{6242E1D6-ADE6-4535-A6DF-109A5E57166C}" type="slidenum">
              <a:rPr altLang="zh-CN"/>
              <a:pPr>
                <a:defRPr/>
              </a:pPr>
              <a:t>‹#›</a:t>
            </a:fld>
            <a:endParaRPr lang="zh-CN" altLang="zh-CN"/>
          </a:p>
        </p:txBody>
      </p:sp>
    </p:spTree>
    <p:extLst>
      <p:ext uri="{BB962C8B-B14F-4D97-AF65-F5344CB8AC3E}">
        <p14:creationId xmlns:p14="http://schemas.microsoft.com/office/powerpoint/2010/main" val="1349743057"/>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3"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6"/>
          <p:cNvSpPr>
            <a:spLocks noGrp="1" noChangeArrowheads="1"/>
          </p:cNvSpPr>
          <p:nvPr>
            <p:ph type="sldNum" sz="quarter" idx="12"/>
          </p:nvPr>
        </p:nvSpPr>
        <p:spPr>
          <a:ln/>
        </p:spPr>
        <p:txBody>
          <a:bodyPr/>
          <a:lstStyle>
            <a:lvl1pPr>
              <a:defRPr/>
            </a:lvl1pPr>
          </a:lstStyle>
          <a:p>
            <a:pPr>
              <a:defRPr/>
            </a:pPr>
            <a:fld id="{27B2CFED-BBE1-41D6-A5F6-26D53F3F2268}" type="slidenum">
              <a:rPr altLang="zh-CN"/>
              <a:pPr>
                <a:defRPr/>
              </a:pPr>
              <a:t>‹#›</a:t>
            </a:fld>
            <a:endParaRPr lang="zh-CN" altLang="zh-CN"/>
          </a:p>
        </p:txBody>
      </p:sp>
    </p:spTree>
    <p:extLst>
      <p:ext uri="{BB962C8B-B14F-4D97-AF65-F5344CB8AC3E}">
        <p14:creationId xmlns:p14="http://schemas.microsoft.com/office/powerpoint/2010/main" val="2712163141"/>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6"/>
          <p:cNvSpPr>
            <a:spLocks noGrp="1" noChangeArrowheads="1"/>
          </p:cNvSpPr>
          <p:nvPr>
            <p:ph type="sldNum" sz="quarter" idx="12"/>
          </p:nvPr>
        </p:nvSpPr>
        <p:spPr>
          <a:ln/>
        </p:spPr>
        <p:txBody>
          <a:bodyPr/>
          <a:lstStyle>
            <a:lvl1pPr>
              <a:defRPr/>
            </a:lvl1pPr>
          </a:lstStyle>
          <a:p>
            <a:pPr>
              <a:defRPr/>
            </a:pPr>
            <a:fld id="{72593BE6-5619-445C-9384-564501A87FF7}" type="slidenum">
              <a:rPr altLang="zh-CN"/>
              <a:pPr>
                <a:defRPr/>
              </a:pPr>
              <a:t>‹#›</a:t>
            </a:fld>
            <a:endParaRPr lang="zh-CN" altLang="zh-CN"/>
          </a:p>
        </p:txBody>
      </p:sp>
    </p:spTree>
    <p:extLst>
      <p:ext uri="{BB962C8B-B14F-4D97-AF65-F5344CB8AC3E}">
        <p14:creationId xmlns:p14="http://schemas.microsoft.com/office/powerpoint/2010/main" val="2743461942"/>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6"/>
          <p:cNvSpPr>
            <a:spLocks noGrp="1" noChangeArrowheads="1"/>
          </p:cNvSpPr>
          <p:nvPr>
            <p:ph type="sldNum" sz="quarter" idx="12"/>
          </p:nvPr>
        </p:nvSpPr>
        <p:spPr>
          <a:ln/>
        </p:spPr>
        <p:txBody>
          <a:bodyPr/>
          <a:lstStyle>
            <a:lvl1pPr>
              <a:defRPr/>
            </a:lvl1pPr>
          </a:lstStyle>
          <a:p>
            <a:pPr>
              <a:defRPr/>
            </a:pPr>
            <a:fld id="{7FB19622-6B34-4DF4-8FBF-A16849050632}" type="slidenum">
              <a:rPr altLang="zh-CN"/>
              <a:pPr>
                <a:defRPr/>
              </a:pPr>
              <a:t>‹#›</a:t>
            </a:fld>
            <a:endParaRPr lang="zh-CN" altLang="zh-CN"/>
          </a:p>
        </p:txBody>
      </p:sp>
    </p:spTree>
    <p:extLst>
      <p:ext uri="{BB962C8B-B14F-4D97-AF65-F5344CB8AC3E}">
        <p14:creationId xmlns:p14="http://schemas.microsoft.com/office/powerpoint/2010/main" val="3757575959"/>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2D44FA77-250F-408E-A6E4-5416EE0E26BE}" type="slidenum">
              <a:rPr altLang="zh-CN"/>
              <a:pPr>
                <a:defRPr/>
              </a:pPr>
              <a:t>‹#›</a:t>
            </a:fld>
            <a:endParaRPr lang="zh-CN" altLang="zh-CN"/>
          </a:p>
        </p:txBody>
      </p:sp>
    </p:spTree>
    <p:extLst>
      <p:ext uri="{BB962C8B-B14F-4D97-AF65-F5344CB8AC3E}">
        <p14:creationId xmlns:p14="http://schemas.microsoft.com/office/powerpoint/2010/main" val="27435195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4F353ADF-8E5E-4899-8BE1-4BE09CB21922}" type="slidenum">
              <a:rPr altLang="zh-CN"/>
              <a:pPr>
                <a:defRPr/>
              </a:pPr>
              <a:t>‹#›</a:t>
            </a:fld>
            <a:endParaRPr lang="zh-CN" altLang="zh-CN"/>
          </a:p>
        </p:txBody>
      </p:sp>
    </p:spTree>
    <p:extLst>
      <p:ext uri="{BB962C8B-B14F-4D97-AF65-F5344CB8AC3E}">
        <p14:creationId xmlns:p14="http://schemas.microsoft.com/office/powerpoint/2010/main" val="3318685538"/>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BF96ED8E-6D4A-4943-8BFE-87C5EB774A5F}" type="slidenum">
              <a:rPr altLang="zh-CN"/>
              <a:pPr>
                <a:defRPr/>
              </a:pPr>
              <a:t>‹#›</a:t>
            </a:fld>
            <a:endParaRPr lang="zh-CN" altLang="zh-CN"/>
          </a:p>
        </p:txBody>
      </p:sp>
    </p:spTree>
    <p:extLst>
      <p:ext uri="{BB962C8B-B14F-4D97-AF65-F5344CB8AC3E}">
        <p14:creationId xmlns:p14="http://schemas.microsoft.com/office/powerpoint/2010/main" val="115115934"/>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smtClean="0"/>
              <a:t>单击此处编辑母版副标题样式</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B73190D6-9EBA-4BAA-BD1E-72AACBDCA829}" type="slidenum">
              <a:rPr altLang="zh-CN"/>
              <a:pPr>
                <a:defRPr/>
              </a:pPr>
              <a:t>‹#›</a:t>
            </a:fld>
            <a:endParaRPr lang="zh-CN" altLang="zh-CN"/>
          </a:p>
        </p:txBody>
      </p:sp>
    </p:spTree>
    <p:extLst>
      <p:ext uri="{BB962C8B-B14F-4D97-AF65-F5344CB8AC3E}">
        <p14:creationId xmlns:p14="http://schemas.microsoft.com/office/powerpoint/2010/main" val="3985275800"/>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6610876E-0BBD-4856-BD5F-B50F49CF306D}" type="slidenum">
              <a:rPr altLang="zh-CN"/>
              <a:pPr>
                <a:defRPr/>
              </a:pPr>
              <a:t>‹#›</a:t>
            </a:fld>
            <a:endParaRPr lang="zh-CN" altLang="zh-CN"/>
          </a:p>
        </p:txBody>
      </p:sp>
    </p:spTree>
    <p:extLst>
      <p:ext uri="{BB962C8B-B14F-4D97-AF65-F5344CB8AC3E}">
        <p14:creationId xmlns:p14="http://schemas.microsoft.com/office/powerpoint/2010/main" val="2634432295"/>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6D166942-3F52-477A-8FAF-57459435143D}" type="slidenum">
              <a:rPr altLang="zh-CN"/>
              <a:pPr>
                <a:defRPr/>
              </a:pPr>
              <a:t>‹#›</a:t>
            </a:fld>
            <a:endParaRPr lang="zh-CN" altLang="zh-CN"/>
          </a:p>
        </p:txBody>
      </p:sp>
    </p:spTree>
    <p:extLst>
      <p:ext uri="{BB962C8B-B14F-4D97-AF65-F5344CB8AC3E}">
        <p14:creationId xmlns:p14="http://schemas.microsoft.com/office/powerpoint/2010/main" val="136829364"/>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C96753BC-6EA7-4746-B001-47927470C39C}" type="slidenum">
              <a:rPr altLang="zh-CN"/>
              <a:pPr>
                <a:defRPr/>
              </a:pPr>
              <a:t>‹#›</a:t>
            </a:fld>
            <a:endParaRPr lang="zh-CN" altLang="zh-CN"/>
          </a:p>
        </p:txBody>
      </p:sp>
    </p:spTree>
    <p:extLst>
      <p:ext uri="{BB962C8B-B14F-4D97-AF65-F5344CB8AC3E}">
        <p14:creationId xmlns:p14="http://schemas.microsoft.com/office/powerpoint/2010/main" val="2580149525"/>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8"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5"/>
          <p:cNvSpPr>
            <a:spLocks noGrp="1" noChangeArrowheads="1"/>
          </p:cNvSpPr>
          <p:nvPr>
            <p:ph type="sldNum" sz="quarter" idx="12"/>
          </p:nvPr>
        </p:nvSpPr>
        <p:spPr>
          <a:ln/>
        </p:spPr>
        <p:txBody>
          <a:bodyPr/>
          <a:lstStyle>
            <a:lvl1pPr>
              <a:defRPr/>
            </a:lvl1pPr>
          </a:lstStyle>
          <a:p>
            <a:pPr>
              <a:defRPr/>
            </a:pPr>
            <a:fld id="{AB9F7136-2818-4AD7-A978-83AE994D7028}" type="slidenum">
              <a:rPr altLang="zh-CN"/>
              <a:pPr>
                <a:defRPr/>
              </a:pPr>
              <a:t>‹#›</a:t>
            </a:fld>
            <a:endParaRPr lang="zh-CN" altLang="zh-CN"/>
          </a:p>
        </p:txBody>
      </p:sp>
    </p:spTree>
    <p:extLst>
      <p:ext uri="{BB962C8B-B14F-4D97-AF65-F5344CB8AC3E}">
        <p14:creationId xmlns:p14="http://schemas.microsoft.com/office/powerpoint/2010/main" val="2866595303"/>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4"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5"/>
          <p:cNvSpPr>
            <a:spLocks noGrp="1" noChangeArrowheads="1"/>
          </p:cNvSpPr>
          <p:nvPr>
            <p:ph type="sldNum" sz="quarter" idx="12"/>
          </p:nvPr>
        </p:nvSpPr>
        <p:spPr>
          <a:ln/>
        </p:spPr>
        <p:txBody>
          <a:bodyPr/>
          <a:lstStyle>
            <a:lvl1pPr>
              <a:defRPr/>
            </a:lvl1pPr>
          </a:lstStyle>
          <a:p>
            <a:pPr>
              <a:defRPr/>
            </a:pPr>
            <a:fld id="{BBDA313F-EF9F-4885-B1FD-3E8FB59F06E1}" type="slidenum">
              <a:rPr altLang="zh-CN"/>
              <a:pPr>
                <a:defRPr/>
              </a:pPr>
              <a:t>‹#›</a:t>
            </a:fld>
            <a:endParaRPr lang="zh-CN" altLang="zh-CN"/>
          </a:p>
        </p:txBody>
      </p:sp>
    </p:spTree>
    <p:extLst>
      <p:ext uri="{BB962C8B-B14F-4D97-AF65-F5344CB8AC3E}">
        <p14:creationId xmlns:p14="http://schemas.microsoft.com/office/powerpoint/2010/main" val="4089369194"/>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3"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5"/>
          <p:cNvSpPr>
            <a:spLocks noGrp="1" noChangeArrowheads="1"/>
          </p:cNvSpPr>
          <p:nvPr>
            <p:ph type="sldNum" sz="quarter" idx="12"/>
          </p:nvPr>
        </p:nvSpPr>
        <p:spPr>
          <a:ln/>
        </p:spPr>
        <p:txBody>
          <a:bodyPr/>
          <a:lstStyle>
            <a:lvl1pPr>
              <a:defRPr/>
            </a:lvl1pPr>
          </a:lstStyle>
          <a:p>
            <a:pPr>
              <a:defRPr/>
            </a:pPr>
            <a:fld id="{F9B90A75-CAFF-4A51-9069-452096C1644C}" type="slidenum">
              <a:rPr altLang="zh-CN"/>
              <a:pPr>
                <a:defRPr/>
              </a:pPr>
              <a:t>‹#›</a:t>
            </a:fld>
            <a:endParaRPr lang="zh-CN" altLang="zh-CN"/>
          </a:p>
        </p:txBody>
      </p:sp>
    </p:spTree>
    <p:extLst>
      <p:ext uri="{BB962C8B-B14F-4D97-AF65-F5344CB8AC3E}">
        <p14:creationId xmlns:p14="http://schemas.microsoft.com/office/powerpoint/2010/main" val="2087110110"/>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41454EE6-D3E2-44FD-A550-17BCF7381FDA}" type="slidenum">
              <a:rPr altLang="zh-CN"/>
              <a:pPr>
                <a:defRPr/>
              </a:pPr>
              <a:t>‹#›</a:t>
            </a:fld>
            <a:endParaRPr lang="zh-CN" altLang="zh-CN"/>
          </a:p>
        </p:txBody>
      </p:sp>
    </p:spTree>
    <p:extLst>
      <p:ext uri="{BB962C8B-B14F-4D97-AF65-F5344CB8AC3E}">
        <p14:creationId xmlns:p14="http://schemas.microsoft.com/office/powerpoint/2010/main" val="3739443371"/>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C367F8AF-7A8D-4D87-8F75-C2696A28B06E}" type="slidenum">
              <a:rPr altLang="zh-CN"/>
              <a:pPr>
                <a:defRPr/>
              </a:pPr>
              <a:t>‹#›</a:t>
            </a:fld>
            <a:endParaRPr lang="zh-CN" altLang="zh-CN"/>
          </a:p>
        </p:txBody>
      </p:sp>
    </p:spTree>
    <p:extLst>
      <p:ext uri="{BB962C8B-B14F-4D97-AF65-F5344CB8AC3E}">
        <p14:creationId xmlns:p14="http://schemas.microsoft.com/office/powerpoint/2010/main" val="16893351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smtClean="0"/>
              <a:t>单击此处编辑母版副标题样式</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0D50D3B1-BA31-4294-A42B-8DD6D7588FAB}" type="slidenum">
              <a:rPr altLang="zh-CN"/>
              <a:pPr>
                <a:defRPr/>
              </a:pPr>
              <a:t>‹#›</a:t>
            </a:fld>
            <a:endParaRPr lang="zh-CN" altLang="zh-CN"/>
          </a:p>
        </p:txBody>
      </p:sp>
    </p:spTree>
    <p:extLst>
      <p:ext uri="{BB962C8B-B14F-4D97-AF65-F5344CB8AC3E}">
        <p14:creationId xmlns:p14="http://schemas.microsoft.com/office/powerpoint/2010/main" val="898138647"/>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8ECA7B80-4F7D-406E-A26E-BAC62B6A12D3}" type="slidenum">
              <a:rPr altLang="zh-CN"/>
              <a:pPr>
                <a:defRPr/>
              </a:pPr>
              <a:t>‹#›</a:t>
            </a:fld>
            <a:endParaRPr lang="zh-CN" altLang="zh-CN"/>
          </a:p>
        </p:txBody>
      </p:sp>
    </p:spTree>
    <p:extLst>
      <p:ext uri="{BB962C8B-B14F-4D97-AF65-F5344CB8AC3E}">
        <p14:creationId xmlns:p14="http://schemas.microsoft.com/office/powerpoint/2010/main" val="1555173923"/>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3060779C-6ABC-49C5-B7B4-8D7593BB173A}" type="slidenum">
              <a:rPr altLang="zh-CN"/>
              <a:pPr>
                <a:defRPr/>
              </a:pPr>
              <a:t>‹#›</a:t>
            </a:fld>
            <a:endParaRPr lang="zh-CN" altLang="zh-CN"/>
          </a:p>
        </p:txBody>
      </p:sp>
    </p:spTree>
    <p:extLst>
      <p:ext uri="{BB962C8B-B14F-4D97-AF65-F5344CB8AC3E}">
        <p14:creationId xmlns:p14="http://schemas.microsoft.com/office/powerpoint/2010/main" val="3253908838"/>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smtClean="0"/>
              <a:t>单击此处编辑母版副标题样式</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3FAE0723-66BB-4262-8A29-ADB2029544F3}" type="slidenum">
              <a:rPr altLang="zh-CN"/>
              <a:pPr>
                <a:defRPr/>
              </a:pPr>
              <a:t>‹#›</a:t>
            </a:fld>
            <a:endParaRPr lang="zh-CN" altLang="zh-CN"/>
          </a:p>
        </p:txBody>
      </p:sp>
    </p:spTree>
    <p:extLst>
      <p:ext uri="{BB962C8B-B14F-4D97-AF65-F5344CB8AC3E}">
        <p14:creationId xmlns:p14="http://schemas.microsoft.com/office/powerpoint/2010/main" val="776541978"/>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E50427CE-27C7-4795-8C87-426F30A4AF9E}" type="slidenum">
              <a:rPr altLang="zh-CN"/>
              <a:pPr>
                <a:defRPr/>
              </a:pPr>
              <a:t>‹#›</a:t>
            </a:fld>
            <a:endParaRPr lang="zh-CN" altLang="zh-CN"/>
          </a:p>
        </p:txBody>
      </p:sp>
    </p:spTree>
    <p:extLst>
      <p:ext uri="{BB962C8B-B14F-4D97-AF65-F5344CB8AC3E}">
        <p14:creationId xmlns:p14="http://schemas.microsoft.com/office/powerpoint/2010/main" val="300864582"/>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53B0363C-33E1-4DBC-8317-E8CCE5581739}" type="slidenum">
              <a:rPr altLang="zh-CN"/>
              <a:pPr>
                <a:defRPr/>
              </a:pPr>
              <a:t>‹#›</a:t>
            </a:fld>
            <a:endParaRPr lang="zh-CN" altLang="zh-CN"/>
          </a:p>
        </p:txBody>
      </p:sp>
    </p:spTree>
    <p:extLst>
      <p:ext uri="{BB962C8B-B14F-4D97-AF65-F5344CB8AC3E}">
        <p14:creationId xmlns:p14="http://schemas.microsoft.com/office/powerpoint/2010/main" val="638199585"/>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20F7CE8D-84DA-4C18-9D4F-27866F0950FF}" type="slidenum">
              <a:rPr altLang="zh-CN"/>
              <a:pPr>
                <a:defRPr/>
              </a:pPr>
              <a:t>‹#›</a:t>
            </a:fld>
            <a:endParaRPr lang="zh-CN" altLang="zh-CN"/>
          </a:p>
        </p:txBody>
      </p:sp>
    </p:spTree>
    <p:extLst>
      <p:ext uri="{BB962C8B-B14F-4D97-AF65-F5344CB8AC3E}">
        <p14:creationId xmlns:p14="http://schemas.microsoft.com/office/powerpoint/2010/main" val="1740306487"/>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8"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5"/>
          <p:cNvSpPr>
            <a:spLocks noGrp="1" noChangeArrowheads="1"/>
          </p:cNvSpPr>
          <p:nvPr>
            <p:ph type="sldNum" sz="quarter" idx="12"/>
          </p:nvPr>
        </p:nvSpPr>
        <p:spPr>
          <a:ln/>
        </p:spPr>
        <p:txBody>
          <a:bodyPr/>
          <a:lstStyle>
            <a:lvl1pPr>
              <a:defRPr/>
            </a:lvl1pPr>
          </a:lstStyle>
          <a:p>
            <a:pPr>
              <a:defRPr/>
            </a:pPr>
            <a:fld id="{B88B1C97-9959-4C71-B2B2-6331A2BA8D0C}" type="slidenum">
              <a:rPr altLang="zh-CN"/>
              <a:pPr>
                <a:defRPr/>
              </a:pPr>
              <a:t>‹#›</a:t>
            </a:fld>
            <a:endParaRPr lang="zh-CN" altLang="zh-CN"/>
          </a:p>
        </p:txBody>
      </p:sp>
    </p:spTree>
    <p:extLst>
      <p:ext uri="{BB962C8B-B14F-4D97-AF65-F5344CB8AC3E}">
        <p14:creationId xmlns:p14="http://schemas.microsoft.com/office/powerpoint/2010/main" val="460416620"/>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4"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5"/>
          <p:cNvSpPr>
            <a:spLocks noGrp="1" noChangeArrowheads="1"/>
          </p:cNvSpPr>
          <p:nvPr>
            <p:ph type="sldNum" sz="quarter" idx="12"/>
          </p:nvPr>
        </p:nvSpPr>
        <p:spPr>
          <a:ln/>
        </p:spPr>
        <p:txBody>
          <a:bodyPr/>
          <a:lstStyle>
            <a:lvl1pPr>
              <a:defRPr/>
            </a:lvl1pPr>
          </a:lstStyle>
          <a:p>
            <a:pPr>
              <a:defRPr/>
            </a:pPr>
            <a:fld id="{10712B7E-8946-4F0B-B72D-C0B8AA68A674}" type="slidenum">
              <a:rPr altLang="zh-CN"/>
              <a:pPr>
                <a:defRPr/>
              </a:pPr>
              <a:t>‹#›</a:t>
            </a:fld>
            <a:endParaRPr lang="zh-CN" altLang="zh-CN"/>
          </a:p>
        </p:txBody>
      </p:sp>
    </p:spTree>
    <p:extLst>
      <p:ext uri="{BB962C8B-B14F-4D97-AF65-F5344CB8AC3E}">
        <p14:creationId xmlns:p14="http://schemas.microsoft.com/office/powerpoint/2010/main" val="3626545109"/>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3"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5"/>
          <p:cNvSpPr>
            <a:spLocks noGrp="1" noChangeArrowheads="1"/>
          </p:cNvSpPr>
          <p:nvPr>
            <p:ph type="sldNum" sz="quarter" idx="12"/>
          </p:nvPr>
        </p:nvSpPr>
        <p:spPr>
          <a:ln/>
        </p:spPr>
        <p:txBody>
          <a:bodyPr/>
          <a:lstStyle>
            <a:lvl1pPr>
              <a:defRPr/>
            </a:lvl1pPr>
          </a:lstStyle>
          <a:p>
            <a:pPr>
              <a:defRPr/>
            </a:pPr>
            <a:fld id="{92595381-4618-49BA-94AE-0D921F458B20}" type="slidenum">
              <a:rPr altLang="zh-CN"/>
              <a:pPr>
                <a:defRPr/>
              </a:pPr>
              <a:t>‹#›</a:t>
            </a:fld>
            <a:endParaRPr lang="zh-CN" altLang="zh-CN"/>
          </a:p>
        </p:txBody>
      </p:sp>
    </p:spTree>
    <p:extLst>
      <p:ext uri="{BB962C8B-B14F-4D97-AF65-F5344CB8AC3E}">
        <p14:creationId xmlns:p14="http://schemas.microsoft.com/office/powerpoint/2010/main" val="2237495883"/>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5BF297EB-85A3-4CEB-A147-3915125671CE}" type="slidenum">
              <a:rPr altLang="zh-CN"/>
              <a:pPr>
                <a:defRPr/>
              </a:pPr>
              <a:t>‹#›</a:t>
            </a:fld>
            <a:endParaRPr lang="zh-CN" altLang="zh-CN"/>
          </a:p>
        </p:txBody>
      </p:sp>
    </p:spTree>
    <p:extLst>
      <p:ext uri="{BB962C8B-B14F-4D97-AF65-F5344CB8AC3E}">
        <p14:creationId xmlns:p14="http://schemas.microsoft.com/office/powerpoint/2010/main" val="20167343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CA7B1554-3F74-47C0-8F4B-B8FAF2A0F95C}" type="slidenum">
              <a:rPr altLang="zh-CN"/>
              <a:pPr>
                <a:defRPr/>
              </a:pPr>
              <a:t>‹#›</a:t>
            </a:fld>
            <a:endParaRPr lang="zh-CN" altLang="zh-CN"/>
          </a:p>
        </p:txBody>
      </p:sp>
    </p:spTree>
    <p:extLst>
      <p:ext uri="{BB962C8B-B14F-4D97-AF65-F5344CB8AC3E}">
        <p14:creationId xmlns:p14="http://schemas.microsoft.com/office/powerpoint/2010/main" val="2845644502"/>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4FAB868C-1D28-441E-8D6A-08EEC99366B9}" type="slidenum">
              <a:rPr altLang="zh-CN"/>
              <a:pPr>
                <a:defRPr/>
              </a:pPr>
              <a:t>‹#›</a:t>
            </a:fld>
            <a:endParaRPr lang="zh-CN" altLang="zh-CN"/>
          </a:p>
        </p:txBody>
      </p:sp>
    </p:spTree>
    <p:extLst>
      <p:ext uri="{BB962C8B-B14F-4D97-AF65-F5344CB8AC3E}">
        <p14:creationId xmlns:p14="http://schemas.microsoft.com/office/powerpoint/2010/main" val="2389927752"/>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A036D868-7C91-4B7E-805B-FDF41A93A8BA}" type="slidenum">
              <a:rPr altLang="zh-CN"/>
              <a:pPr>
                <a:defRPr/>
              </a:pPr>
              <a:t>‹#›</a:t>
            </a:fld>
            <a:endParaRPr lang="zh-CN" altLang="zh-CN"/>
          </a:p>
        </p:txBody>
      </p:sp>
    </p:spTree>
    <p:extLst>
      <p:ext uri="{BB962C8B-B14F-4D97-AF65-F5344CB8AC3E}">
        <p14:creationId xmlns:p14="http://schemas.microsoft.com/office/powerpoint/2010/main" val="1640039726"/>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ED06F04D-75A5-41D6-9282-1C89E58699C8}" type="slidenum">
              <a:rPr altLang="zh-CN"/>
              <a:pPr>
                <a:defRPr/>
              </a:pPr>
              <a:t>‹#›</a:t>
            </a:fld>
            <a:endParaRPr lang="zh-CN" altLang="zh-CN"/>
          </a:p>
        </p:txBody>
      </p:sp>
    </p:spTree>
    <p:extLst>
      <p:ext uri="{BB962C8B-B14F-4D97-AF65-F5344CB8AC3E}">
        <p14:creationId xmlns:p14="http://schemas.microsoft.com/office/powerpoint/2010/main" val="217596317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0184B566-E4F2-4946-8A76-E0F79ADB6D73}" type="slidenum">
              <a:rPr altLang="zh-CN"/>
              <a:pPr>
                <a:defRPr/>
              </a:pPr>
              <a:t>‹#›</a:t>
            </a:fld>
            <a:endParaRPr lang="zh-CN" altLang="zh-CN"/>
          </a:p>
        </p:txBody>
      </p:sp>
    </p:spTree>
    <p:extLst>
      <p:ext uri="{BB962C8B-B14F-4D97-AF65-F5344CB8AC3E}">
        <p14:creationId xmlns:p14="http://schemas.microsoft.com/office/powerpoint/2010/main" val="426820449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94984487-EB48-4841-81EC-395C9D6A48AF}" type="slidenum">
              <a:rPr altLang="zh-CN"/>
              <a:pPr>
                <a:defRPr/>
              </a:pPr>
              <a:t>‹#›</a:t>
            </a:fld>
            <a:endParaRPr lang="zh-CN" altLang="zh-CN"/>
          </a:p>
        </p:txBody>
      </p:sp>
    </p:spTree>
    <p:extLst>
      <p:ext uri="{BB962C8B-B14F-4D97-AF65-F5344CB8AC3E}">
        <p14:creationId xmlns:p14="http://schemas.microsoft.com/office/powerpoint/2010/main" val="23470799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8"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5"/>
          <p:cNvSpPr>
            <a:spLocks noGrp="1" noChangeArrowheads="1"/>
          </p:cNvSpPr>
          <p:nvPr>
            <p:ph type="sldNum" sz="quarter" idx="12"/>
          </p:nvPr>
        </p:nvSpPr>
        <p:spPr>
          <a:ln/>
        </p:spPr>
        <p:txBody>
          <a:bodyPr/>
          <a:lstStyle>
            <a:lvl1pPr>
              <a:defRPr/>
            </a:lvl1pPr>
          </a:lstStyle>
          <a:p>
            <a:pPr>
              <a:defRPr/>
            </a:pPr>
            <a:fld id="{2F7553C0-F96B-4CCE-A530-F236284D4A84}" type="slidenum">
              <a:rPr altLang="zh-CN"/>
              <a:pPr>
                <a:defRPr/>
              </a:pPr>
              <a:t>‹#›</a:t>
            </a:fld>
            <a:endParaRPr lang="zh-CN" altLang="zh-CN"/>
          </a:p>
        </p:txBody>
      </p:sp>
    </p:spTree>
    <p:extLst>
      <p:ext uri="{BB962C8B-B14F-4D97-AF65-F5344CB8AC3E}">
        <p14:creationId xmlns:p14="http://schemas.microsoft.com/office/powerpoint/2010/main" val="22881005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4"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5"/>
          <p:cNvSpPr>
            <a:spLocks noGrp="1" noChangeArrowheads="1"/>
          </p:cNvSpPr>
          <p:nvPr>
            <p:ph type="sldNum" sz="quarter" idx="12"/>
          </p:nvPr>
        </p:nvSpPr>
        <p:spPr>
          <a:ln/>
        </p:spPr>
        <p:txBody>
          <a:bodyPr/>
          <a:lstStyle>
            <a:lvl1pPr>
              <a:defRPr/>
            </a:lvl1pPr>
          </a:lstStyle>
          <a:p>
            <a:pPr>
              <a:defRPr/>
            </a:pPr>
            <a:fld id="{2AE21CF7-9CCE-4D97-94FE-26C26E5DFF3A}" type="slidenum">
              <a:rPr altLang="zh-CN"/>
              <a:pPr>
                <a:defRPr/>
              </a:pPr>
              <a:t>‹#›</a:t>
            </a:fld>
            <a:endParaRPr lang="zh-CN" altLang="zh-CN"/>
          </a:p>
        </p:txBody>
      </p:sp>
    </p:spTree>
    <p:extLst>
      <p:ext uri="{BB962C8B-B14F-4D97-AF65-F5344CB8AC3E}">
        <p14:creationId xmlns:p14="http://schemas.microsoft.com/office/powerpoint/2010/main" val="239981267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3"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5"/>
          <p:cNvSpPr>
            <a:spLocks noGrp="1" noChangeArrowheads="1"/>
          </p:cNvSpPr>
          <p:nvPr>
            <p:ph type="sldNum" sz="quarter" idx="12"/>
          </p:nvPr>
        </p:nvSpPr>
        <p:spPr>
          <a:ln/>
        </p:spPr>
        <p:txBody>
          <a:bodyPr/>
          <a:lstStyle>
            <a:lvl1pPr>
              <a:defRPr/>
            </a:lvl1pPr>
          </a:lstStyle>
          <a:p>
            <a:pPr>
              <a:defRPr/>
            </a:pPr>
            <a:fld id="{70A89EA5-1D7B-4974-BAC4-E9F7CE273D02}" type="slidenum">
              <a:rPr altLang="zh-CN"/>
              <a:pPr>
                <a:defRPr/>
              </a:pPr>
              <a:t>‹#›</a:t>
            </a:fld>
            <a:endParaRPr lang="zh-CN" altLang="zh-CN"/>
          </a:p>
        </p:txBody>
      </p:sp>
    </p:spTree>
    <p:extLst>
      <p:ext uri="{BB962C8B-B14F-4D97-AF65-F5344CB8AC3E}">
        <p14:creationId xmlns:p14="http://schemas.microsoft.com/office/powerpoint/2010/main" val="266975880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A96EA23B-8B39-432D-A3F7-0131738B7102}" type="slidenum">
              <a:rPr altLang="zh-CN"/>
              <a:pPr>
                <a:defRPr/>
              </a:pPr>
              <a:t>‹#›</a:t>
            </a:fld>
            <a:endParaRPr lang="zh-CN" altLang="zh-CN"/>
          </a:p>
        </p:txBody>
      </p:sp>
    </p:spTree>
    <p:extLst>
      <p:ext uri="{BB962C8B-B14F-4D97-AF65-F5344CB8AC3E}">
        <p14:creationId xmlns:p14="http://schemas.microsoft.com/office/powerpoint/2010/main" val="32322379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AFFD6705-4E8E-43F4-BF0F-F202D08709E7}" type="slidenum">
              <a:rPr altLang="zh-CN"/>
              <a:pPr>
                <a:defRPr/>
              </a:pPr>
              <a:t>‹#›</a:t>
            </a:fld>
            <a:endParaRPr lang="zh-CN" altLang="zh-CN"/>
          </a:p>
        </p:txBody>
      </p:sp>
    </p:spTree>
    <p:extLst>
      <p:ext uri="{BB962C8B-B14F-4D97-AF65-F5344CB8AC3E}">
        <p14:creationId xmlns:p14="http://schemas.microsoft.com/office/powerpoint/2010/main" val="86870066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0BC98F25-3700-466E-8317-567D36FBD300}" type="slidenum">
              <a:rPr altLang="zh-CN"/>
              <a:pPr>
                <a:defRPr/>
              </a:pPr>
              <a:t>‹#›</a:t>
            </a:fld>
            <a:endParaRPr lang="zh-CN" altLang="zh-CN"/>
          </a:p>
        </p:txBody>
      </p:sp>
    </p:spTree>
    <p:extLst>
      <p:ext uri="{BB962C8B-B14F-4D97-AF65-F5344CB8AC3E}">
        <p14:creationId xmlns:p14="http://schemas.microsoft.com/office/powerpoint/2010/main" val="211544449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435C8F3E-50B3-4EAB-93BA-45A584491DE1}" type="slidenum">
              <a:rPr altLang="zh-CN"/>
              <a:pPr>
                <a:defRPr/>
              </a:pPr>
              <a:t>‹#›</a:t>
            </a:fld>
            <a:endParaRPr lang="zh-CN" altLang="zh-CN"/>
          </a:p>
        </p:txBody>
      </p:sp>
    </p:spTree>
    <p:extLst>
      <p:ext uri="{BB962C8B-B14F-4D97-AF65-F5344CB8AC3E}">
        <p14:creationId xmlns:p14="http://schemas.microsoft.com/office/powerpoint/2010/main" val="24335639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E188FAEF-990D-46FE-A4BF-41FB48F4AEFF}" type="slidenum">
              <a:rPr altLang="zh-CN"/>
              <a:pPr>
                <a:defRPr/>
              </a:pPr>
              <a:t>‹#›</a:t>
            </a:fld>
            <a:endParaRPr lang="zh-CN" altLang="zh-CN"/>
          </a:p>
        </p:txBody>
      </p:sp>
    </p:spTree>
    <p:extLst>
      <p:ext uri="{BB962C8B-B14F-4D97-AF65-F5344CB8AC3E}">
        <p14:creationId xmlns:p14="http://schemas.microsoft.com/office/powerpoint/2010/main" val="242674063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smtClean="0"/>
              <a:t>单击此处编辑母版副标题样式</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853BC78F-57F8-4738-B5EB-F7E47671ECC2}" type="slidenum">
              <a:rPr altLang="zh-CN"/>
              <a:pPr>
                <a:defRPr/>
              </a:pPr>
              <a:t>‹#›</a:t>
            </a:fld>
            <a:endParaRPr lang="zh-CN" altLang="zh-CN"/>
          </a:p>
        </p:txBody>
      </p:sp>
    </p:spTree>
    <p:extLst>
      <p:ext uri="{BB962C8B-B14F-4D97-AF65-F5344CB8AC3E}">
        <p14:creationId xmlns:p14="http://schemas.microsoft.com/office/powerpoint/2010/main" val="153210391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8924F4F8-1D55-4C23-ADE6-6DF273DEF85A}" type="slidenum">
              <a:rPr altLang="zh-CN"/>
              <a:pPr>
                <a:defRPr/>
              </a:pPr>
              <a:t>‹#›</a:t>
            </a:fld>
            <a:endParaRPr lang="zh-CN" altLang="zh-CN"/>
          </a:p>
        </p:txBody>
      </p:sp>
    </p:spTree>
    <p:extLst>
      <p:ext uri="{BB962C8B-B14F-4D97-AF65-F5344CB8AC3E}">
        <p14:creationId xmlns:p14="http://schemas.microsoft.com/office/powerpoint/2010/main" val="357452554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38B309D5-5A7C-42DD-B100-2DF4F202BA42}" type="slidenum">
              <a:rPr altLang="zh-CN"/>
              <a:pPr>
                <a:defRPr/>
              </a:pPr>
              <a:t>‹#›</a:t>
            </a:fld>
            <a:endParaRPr lang="zh-CN" altLang="zh-CN"/>
          </a:p>
        </p:txBody>
      </p:sp>
    </p:spTree>
    <p:extLst>
      <p:ext uri="{BB962C8B-B14F-4D97-AF65-F5344CB8AC3E}">
        <p14:creationId xmlns:p14="http://schemas.microsoft.com/office/powerpoint/2010/main" val="38996699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2CBC123B-A5F3-406F-BCC6-6AA325D45ECE}" type="slidenum">
              <a:rPr altLang="zh-CN"/>
              <a:pPr>
                <a:defRPr/>
              </a:pPr>
              <a:t>‹#›</a:t>
            </a:fld>
            <a:endParaRPr lang="zh-CN" altLang="zh-CN"/>
          </a:p>
        </p:txBody>
      </p:sp>
    </p:spTree>
    <p:extLst>
      <p:ext uri="{BB962C8B-B14F-4D97-AF65-F5344CB8AC3E}">
        <p14:creationId xmlns:p14="http://schemas.microsoft.com/office/powerpoint/2010/main" val="201878493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8"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5"/>
          <p:cNvSpPr>
            <a:spLocks noGrp="1" noChangeArrowheads="1"/>
          </p:cNvSpPr>
          <p:nvPr>
            <p:ph type="sldNum" sz="quarter" idx="12"/>
          </p:nvPr>
        </p:nvSpPr>
        <p:spPr>
          <a:ln/>
        </p:spPr>
        <p:txBody>
          <a:bodyPr/>
          <a:lstStyle>
            <a:lvl1pPr>
              <a:defRPr/>
            </a:lvl1pPr>
          </a:lstStyle>
          <a:p>
            <a:pPr>
              <a:defRPr/>
            </a:pPr>
            <a:fld id="{4093E6C2-BC86-477E-A95F-3CE7E3FBC1B0}" type="slidenum">
              <a:rPr altLang="zh-CN"/>
              <a:pPr>
                <a:defRPr/>
              </a:pPr>
              <a:t>‹#›</a:t>
            </a:fld>
            <a:endParaRPr lang="zh-CN" altLang="zh-CN"/>
          </a:p>
        </p:txBody>
      </p:sp>
    </p:spTree>
    <p:extLst>
      <p:ext uri="{BB962C8B-B14F-4D97-AF65-F5344CB8AC3E}">
        <p14:creationId xmlns:p14="http://schemas.microsoft.com/office/powerpoint/2010/main" val="315557458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4"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5"/>
          <p:cNvSpPr>
            <a:spLocks noGrp="1" noChangeArrowheads="1"/>
          </p:cNvSpPr>
          <p:nvPr>
            <p:ph type="sldNum" sz="quarter" idx="12"/>
          </p:nvPr>
        </p:nvSpPr>
        <p:spPr>
          <a:ln/>
        </p:spPr>
        <p:txBody>
          <a:bodyPr/>
          <a:lstStyle>
            <a:lvl1pPr>
              <a:defRPr/>
            </a:lvl1pPr>
          </a:lstStyle>
          <a:p>
            <a:pPr>
              <a:defRPr/>
            </a:pPr>
            <a:fld id="{70027966-E94F-4FE3-AFB3-8F077839DE68}" type="slidenum">
              <a:rPr altLang="zh-CN"/>
              <a:pPr>
                <a:defRPr/>
              </a:pPr>
              <a:t>‹#›</a:t>
            </a:fld>
            <a:endParaRPr lang="zh-CN" altLang="zh-CN"/>
          </a:p>
        </p:txBody>
      </p:sp>
    </p:spTree>
    <p:extLst>
      <p:ext uri="{BB962C8B-B14F-4D97-AF65-F5344CB8AC3E}">
        <p14:creationId xmlns:p14="http://schemas.microsoft.com/office/powerpoint/2010/main" val="175537242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3"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5"/>
          <p:cNvSpPr>
            <a:spLocks noGrp="1" noChangeArrowheads="1"/>
          </p:cNvSpPr>
          <p:nvPr>
            <p:ph type="sldNum" sz="quarter" idx="12"/>
          </p:nvPr>
        </p:nvSpPr>
        <p:spPr>
          <a:ln/>
        </p:spPr>
        <p:txBody>
          <a:bodyPr/>
          <a:lstStyle>
            <a:lvl1pPr>
              <a:defRPr/>
            </a:lvl1pPr>
          </a:lstStyle>
          <a:p>
            <a:pPr>
              <a:defRPr/>
            </a:pPr>
            <a:fld id="{8EA4B807-DC39-4B24-8009-151A63F10B8D}" type="slidenum">
              <a:rPr altLang="zh-CN"/>
              <a:pPr>
                <a:defRPr/>
              </a:pPr>
              <a:t>‹#›</a:t>
            </a:fld>
            <a:endParaRPr lang="zh-CN" altLang="zh-CN"/>
          </a:p>
        </p:txBody>
      </p:sp>
    </p:spTree>
    <p:extLst>
      <p:ext uri="{BB962C8B-B14F-4D97-AF65-F5344CB8AC3E}">
        <p14:creationId xmlns:p14="http://schemas.microsoft.com/office/powerpoint/2010/main" val="17968389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3CF951D6-1A26-4B17-A775-A120231915F8}" type="slidenum">
              <a:rPr altLang="zh-CN"/>
              <a:pPr>
                <a:defRPr/>
              </a:pPr>
              <a:t>‹#›</a:t>
            </a:fld>
            <a:endParaRPr lang="zh-CN" altLang="zh-CN"/>
          </a:p>
        </p:txBody>
      </p:sp>
    </p:spTree>
    <p:extLst>
      <p:ext uri="{BB962C8B-B14F-4D97-AF65-F5344CB8AC3E}">
        <p14:creationId xmlns:p14="http://schemas.microsoft.com/office/powerpoint/2010/main" val="405283407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D5239480-C74B-47E0-91FD-AE849D1C4FD5}" type="slidenum">
              <a:rPr altLang="zh-CN"/>
              <a:pPr>
                <a:defRPr/>
              </a:pPr>
              <a:t>‹#›</a:t>
            </a:fld>
            <a:endParaRPr lang="zh-CN" altLang="zh-CN"/>
          </a:p>
        </p:txBody>
      </p:sp>
    </p:spTree>
    <p:extLst>
      <p:ext uri="{BB962C8B-B14F-4D97-AF65-F5344CB8AC3E}">
        <p14:creationId xmlns:p14="http://schemas.microsoft.com/office/powerpoint/2010/main" val="331696160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7C386ACE-7525-4035-90B3-DD62A3299855}" type="slidenum">
              <a:rPr altLang="zh-CN"/>
              <a:pPr>
                <a:defRPr/>
              </a:pPr>
              <a:t>‹#›</a:t>
            </a:fld>
            <a:endParaRPr lang="zh-CN" altLang="zh-CN"/>
          </a:p>
        </p:txBody>
      </p:sp>
    </p:spTree>
    <p:extLst>
      <p:ext uri="{BB962C8B-B14F-4D97-AF65-F5344CB8AC3E}">
        <p14:creationId xmlns:p14="http://schemas.microsoft.com/office/powerpoint/2010/main" val="386488482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943E9DE8-5D05-4334-833B-A610D464FA52}" type="slidenum">
              <a:rPr altLang="zh-CN"/>
              <a:pPr>
                <a:defRPr/>
              </a:pPr>
              <a:t>‹#›</a:t>
            </a:fld>
            <a:endParaRPr lang="zh-CN" altLang="zh-CN"/>
          </a:p>
        </p:txBody>
      </p:sp>
    </p:spTree>
    <p:extLst>
      <p:ext uri="{BB962C8B-B14F-4D97-AF65-F5344CB8AC3E}">
        <p14:creationId xmlns:p14="http://schemas.microsoft.com/office/powerpoint/2010/main" val="395641382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11CBEB62-0D62-4A1F-897A-AAC5687ECFE9}" type="slidenum">
              <a:rPr altLang="zh-CN"/>
              <a:pPr>
                <a:defRPr/>
              </a:pPr>
              <a:t>‹#›</a:t>
            </a:fld>
            <a:endParaRPr lang="zh-CN" altLang="zh-CN"/>
          </a:p>
        </p:txBody>
      </p:sp>
    </p:spTree>
    <p:extLst>
      <p:ext uri="{BB962C8B-B14F-4D97-AF65-F5344CB8AC3E}">
        <p14:creationId xmlns:p14="http://schemas.microsoft.com/office/powerpoint/2010/main" val="152236733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smtClean="0"/>
              <a:t>单击此处编辑母版副标题样式</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2E20C71B-8AEE-473B-9536-11231BEC8BF2}" type="slidenum">
              <a:rPr altLang="zh-CN"/>
              <a:pPr>
                <a:defRPr/>
              </a:pPr>
              <a:t>‹#›</a:t>
            </a:fld>
            <a:endParaRPr lang="zh-CN" altLang="zh-CN"/>
          </a:p>
        </p:txBody>
      </p:sp>
    </p:spTree>
    <p:extLst>
      <p:ext uri="{BB962C8B-B14F-4D97-AF65-F5344CB8AC3E}">
        <p14:creationId xmlns:p14="http://schemas.microsoft.com/office/powerpoint/2010/main" val="289991337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5A1AB0C4-69CF-4FB5-9867-28FBBAE04F6A}" type="slidenum">
              <a:rPr altLang="zh-CN"/>
              <a:pPr>
                <a:defRPr/>
              </a:pPr>
              <a:t>‹#›</a:t>
            </a:fld>
            <a:endParaRPr lang="zh-CN" altLang="zh-CN"/>
          </a:p>
        </p:txBody>
      </p:sp>
    </p:spTree>
    <p:extLst>
      <p:ext uri="{BB962C8B-B14F-4D97-AF65-F5344CB8AC3E}">
        <p14:creationId xmlns:p14="http://schemas.microsoft.com/office/powerpoint/2010/main" val="144345844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E7B5C63D-81E9-4ED4-8471-796A65C99C94}" type="slidenum">
              <a:rPr altLang="zh-CN"/>
              <a:pPr>
                <a:defRPr/>
              </a:pPr>
              <a:t>‹#›</a:t>
            </a:fld>
            <a:endParaRPr lang="zh-CN" altLang="zh-CN"/>
          </a:p>
        </p:txBody>
      </p:sp>
    </p:spTree>
    <p:extLst>
      <p:ext uri="{BB962C8B-B14F-4D97-AF65-F5344CB8AC3E}">
        <p14:creationId xmlns:p14="http://schemas.microsoft.com/office/powerpoint/2010/main" val="140269482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AA9ABFD0-E6C0-433B-8387-D181C735A994}" type="slidenum">
              <a:rPr altLang="zh-CN"/>
              <a:pPr>
                <a:defRPr/>
              </a:pPr>
              <a:t>‹#›</a:t>
            </a:fld>
            <a:endParaRPr lang="zh-CN" altLang="zh-CN"/>
          </a:p>
        </p:txBody>
      </p:sp>
    </p:spTree>
    <p:extLst>
      <p:ext uri="{BB962C8B-B14F-4D97-AF65-F5344CB8AC3E}">
        <p14:creationId xmlns:p14="http://schemas.microsoft.com/office/powerpoint/2010/main" val="317472886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8"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5"/>
          <p:cNvSpPr>
            <a:spLocks noGrp="1" noChangeArrowheads="1"/>
          </p:cNvSpPr>
          <p:nvPr>
            <p:ph type="sldNum" sz="quarter" idx="12"/>
          </p:nvPr>
        </p:nvSpPr>
        <p:spPr>
          <a:ln/>
        </p:spPr>
        <p:txBody>
          <a:bodyPr/>
          <a:lstStyle>
            <a:lvl1pPr>
              <a:defRPr/>
            </a:lvl1pPr>
          </a:lstStyle>
          <a:p>
            <a:pPr>
              <a:defRPr/>
            </a:pPr>
            <a:fld id="{8AC322DB-646F-4220-AAAA-45094B1459E7}" type="slidenum">
              <a:rPr altLang="zh-CN"/>
              <a:pPr>
                <a:defRPr/>
              </a:pPr>
              <a:t>‹#›</a:t>
            </a:fld>
            <a:endParaRPr lang="zh-CN" altLang="zh-CN"/>
          </a:p>
        </p:txBody>
      </p:sp>
    </p:spTree>
    <p:extLst>
      <p:ext uri="{BB962C8B-B14F-4D97-AF65-F5344CB8AC3E}">
        <p14:creationId xmlns:p14="http://schemas.microsoft.com/office/powerpoint/2010/main" val="393720128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4"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5"/>
          <p:cNvSpPr>
            <a:spLocks noGrp="1" noChangeArrowheads="1"/>
          </p:cNvSpPr>
          <p:nvPr>
            <p:ph type="sldNum" sz="quarter" idx="12"/>
          </p:nvPr>
        </p:nvSpPr>
        <p:spPr>
          <a:ln/>
        </p:spPr>
        <p:txBody>
          <a:bodyPr/>
          <a:lstStyle>
            <a:lvl1pPr>
              <a:defRPr/>
            </a:lvl1pPr>
          </a:lstStyle>
          <a:p>
            <a:pPr>
              <a:defRPr/>
            </a:pPr>
            <a:fld id="{C6A8CAF7-ED31-40A0-839B-C921D69712A5}" type="slidenum">
              <a:rPr altLang="zh-CN"/>
              <a:pPr>
                <a:defRPr/>
              </a:pPr>
              <a:t>‹#›</a:t>
            </a:fld>
            <a:endParaRPr lang="zh-CN" altLang="zh-CN"/>
          </a:p>
        </p:txBody>
      </p:sp>
    </p:spTree>
    <p:extLst>
      <p:ext uri="{BB962C8B-B14F-4D97-AF65-F5344CB8AC3E}">
        <p14:creationId xmlns:p14="http://schemas.microsoft.com/office/powerpoint/2010/main" val="4086999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2EFF3D4A-C5F5-4144-8CB1-F80201526CF8}" type="slidenum">
              <a:rPr altLang="zh-CN"/>
              <a:pPr>
                <a:defRPr/>
              </a:pPr>
              <a:t>‹#›</a:t>
            </a:fld>
            <a:endParaRPr lang="zh-CN" altLang="zh-CN"/>
          </a:p>
        </p:txBody>
      </p:sp>
    </p:spTree>
    <p:extLst>
      <p:ext uri="{BB962C8B-B14F-4D97-AF65-F5344CB8AC3E}">
        <p14:creationId xmlns:p14="http://schemas.microsoft.com/office/powerpoint/2010/main" val="145241871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3"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5"/>
          <p:cNvSpPr>
            <a:spLocks noGrp="1" noChangeArrowheads="1"/>
          </p:cNvSpPr>
          <p:nvPr>
            <p:ph type="sldNum" sz="quarter" idx="12"/>
          </p:nvPr>
        </p:nvSpPr>
        <p:spPr>
          <a:ln/>
        </p:spPr>
        <p:txBody>
          <a:bodyPr/>
          <a:lstStyle>
            <a:lvl1pPr>
              <a:defRPr/>
            </a:lvl1pPr>
          </a:lstStyle>
          <a:p>
            <a:pPr>
              <a:defRPr/>
            </a:pPr>
            <a:fld id="{038CCAD9-DF36-47EB-ACEB-525C76D034C4}" type="slidenum">
              <a:rPr altLang="zh-CN"/>
              <a:pPr>
                <a:defRPr/>
              </a:pPr>
              <a:t>‹#›</a:t>
            </a:fld>
            <a:endParaRPr lang="zh-CN" altLang="zh-CN"/>
          </a:p>
        </p:txBody>
      </p:sp>
    </p:spTree>
    <p:extLst>
      <p:ext uri="{BB962C8B-B14F-4D97-AF65-F5344CB8AC3E}">
        <p14:creationId xmlns:p14="http://schemas.microsoft.com/office/powerpoint/2010/main" val="91784901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2239B93D-1762-440C-A29A-0DB53BF1CC2D}" type="slidenum">
              <a:rPr altLang="zh-CN"/>
              <a:pPr>
                <a:defRPr/>
              </a:pPr>
              <a:t>‹#›</a:t>
            </a:fld>
            <a:endParaRPr lang="zh-CN" altLang="zh-CN"/>
          </a:p>
        </p:txBody>
      </p:sp>
    </p:spTree>
    <p:extLst>
      <p:ext uri="{BB962C8B-B14F-4D97-AF65-F5344CB8AC3E}">
        <p14:creationId xmlns:p14="http://schemas.microsoft.com/office/powerpoint/2010/main" val="357070312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0B1A1859-1D00-4B94-AE2D-756BF24F2FEF}" type="slidenum">
              <a:rPr altLang="zh-CN"/>
              <a:pPr>
                <a:defRPr/>
              </a:pPr>
              <a:t>‹#›</a:t>
            </a:fld>
            <a:endParaRPr lang="zh-CN" altLang="zh-CN"/>
          </a:p>
        </p:txBody>
      </p:sp>
    </p:spTree>
    <p:extLst>
      <p:ext uri="{BB962C8B-B14F-4D97-AF65-F5344CB8AC3E}">
        <p14:creationId xmlns:p14="http://schemas.microsoft.com/office/powerpoint/2010/main" val="9582956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B03FC564-A8A9-410E-8E0B-C64BDD4C079A}" type="slidenum">
              <a:rPr altLang="zh-CN"/>
              <a:pPr>
                <a:defRPr/>
              </a:pPr>
              <a:t>‹#›</a:t>
            </a:fld>
            <a:endParaRPr lang="zh-CN" altLang="zh-CN"/>
          </a:p>
        </p:txBody>
      </p:sp>
    </p:spTree>
    <p:extLst>
      <p:ext uri="{BB962C8B-B14F-4D97-AF65-F5344CB8AC3E}">
        <p14:creationId xmlns:p14="http://schemas.microsoft.com/office/powerpoint/2010/main" val="199960959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9ADBA2E6-E4B2-4A04-A4A8-D0F2A995B603}" type="slidenum">
              <a:rPr altLang="zh-CN"/>
              <a:pPr>
                <a:defRPr/>
              </a:pPr>
              <a:t>‹#›</a:t>
            </a:fld>
            <a:endParaRPr lang="zh-CN" altLang="zh-CN"/>
          </a:p>
        </p:txBody>
      </p:sp>
    </p:spTree>
    <p:extLst>
      <p:ext uri="{BB962C8B-B14F-4D97-AF65-F5344CB8AC3E}">
        <p14:creationId xmlns:p14="http://schemas.microsoft.com/office/powerpoint/2010/main" val="128384533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smtClean="0"/>
              <a:t>单击此处编辑母版副标题样式</a:t>
            </a:r>
            <a:endParaRPr lang="zh-CN" altLang="en-US" noProof="1"/>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A9AC9568-1D3F-43A6-BF4E-5A900E0A6294}" type="slidenum">
              <a:rPr altLang="zh-CN"/>
              <a:pPr>
                <a:defRPr/>
              </a:pPr>
              <a:t>‹#›</a:t>
            </a:fld>
            <a:endParaRPr lang="zh-CN" altLang="zh-CN"/>
          </a:p>
        </p:txBody>
      </p:sp>
    </p:spTree>
    <p:extLst>
      <p:ext uri="{BB962C8B-B14F-4D97-AF65-F5344CB8AC3E}">
        <p14:creationId xmlns:p14="http://schemas.microsoft.com/office/powerpoint/2010/main" val="21665893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2AE5DBEF-89A2-4D67-BCE6-65187AD8D790}" type="slidenum">
              <a:rPr altLang="zh-CN"/>
              <a:pPr>
                <a:defRPr/>
              </a:pPr>
              <a:t>‹#›</a:t>
            </a:fld>
            <a:endParaRPr lang="zh-CN" altLang="zh-CN"/>
          </a:p>
        </p:txBody>
      </p:sp>
    </p:spTree>
    <p:extLst>
      <p:ext uri="{BB962C8B-B14F-4D97-AF65-F5344CB8AC3E}">
        <p14:creationId xmlns:p14="http://schemas.microsoft.com/office/powerpoint/2010/main" val="312373468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E87DA631-CE02-495F-BEE7-433FB77B2959}" type="slidenum">
              <a:rPr altLang="zh-CN"/>
              <a:pPr>
                <a:defRPr/>
              </a:pPr>
              <a:t>‹#›</a:t>
            </a:fld>
            <a:endParaRPr lang="zh-CN" altLang="zh-CN"/>
          </a:p>
        </p:txBody>
      </p:sp>
    </p:spTree>
    <p:extLst>
      <p:ext uri="{BB962C8B-B14F-4D97-AF65-F5344CB8AC3E}">
        <p14:creationId xmlns:p14="http://schemas.microsoft.com/office/powerpoint/2010/main" val="361989852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6"/>
          <p:cNvSpPr>
            <a:spLocks noGrp="1" noChangeArrowheads="1"/>
          </p:cNvSpPr>
          <p:nvPr>
            <p:ph type="sldNum" sz="quarter" idx="12"/>
          </p:nvPr>
        </p:nvSpPr>
        <p:spPr>
          <a:ln/>
        </p:spPr>
        <p:txBody>
          <a:bodyPr/>
          <a:lstStyle>
            <a:lvl1pPr>
              <a:defRPr/>
            </a:lvl1pPr>
          </a:lstStyle>
          <a:p>
            <a:pPr>
              <a:defRPr/>
            </a:pPr>
            <a:fld id="{FA7C72A0-64EF-4FB4-A033-3CFA50BCBC2F}" type="slidenum">
              <a:rPr altLang="zh-CN"/>
              <a:pPr>
                <a:defRPr/>
              </a:pPr>
              <a:t>‹#›</a:t>
            </a:fld>
            <a:endParaRPr lang="zh-CN" altLang="zh-CN"/>
          </a:p>
        </p:txBody>
      </p:sp>
    </p:spTree>
    <p:extLst>
      <p:ext uri="{BB962C8B-B14F-4D97-AF65-F5344CB8AC3E}">
        <p14:creationId xmlns:p14="http://schemas.microsoft.com/office/powerpoint/2010/main" val="273239579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8"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6"/>
          <p:cNvSpPr>
            <a:spLocks noGrp="1" noChangeArrowheads="1"/>
          </p:cNvSpPr>
          <p:nvPr>
            <p:ph type="sldNum" sz="quarter" idx="12"/>
          </p:nvPr>
        </p:nvSpPr>
        <p:spPr>
          <a:ln/>
        </p:spPr>
        <p:txBody>
          <a:bodyPr/>
          <a:lstStyle>
            <a:lvl1pPr>
              <a:defRPr/>
            </a:lvl1pPr>
          </a:lstStyle>
          <a:p>
            <a:pPr>
              <a:defRPr/>
            </a:pPr>
            <a:fld id="{1D68EEBD-989C-422E-9003-A00205B6AC96}" type="slidenum">
              <a:rPr altLang="zh-CN"/>
              <a:pPr>
                <a:defRPr/>
              </a:pPr>
              <a:t>‹#›</a:t>
            </a:fld>
            <a:endParaRPr lang="zh-CN" altLang="zh-CN"/>
          </a:p>
        </p:txBody>
      </p:sp>
    </p:spTree>
    <p:extLst>
      <p:ext uri="{BB962C8B-B14F-4D97-AF65-F5344CB8AC3E}">
        <p14:creationId xmlns:p14="http://schemas.microsoft.com/office/powerpoint/2010/main" val="27260748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8"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5"/>
          <p:cNvSpPr>
            <a:spLocks noGrp="1" noChangeArrowheads="1"/>
          </p:cNvSpPr>
          <p:nvPr>
            <p:ph type="sldNum" sz="quarter" idx="12"/>
          </p:nvPr>
        </p:nvSpPr>
        <p:spPr>
          <a:ln/>
        </p:spPr>
        <p:txBody>
          <a:bodyPr/>
          <a:lstStyle>
            <a:lvl1pPr>
              <a:defRPr/>
            </a:lvl1pPr>
          </a:lstStyle>
          <a:p>
            <a:pPr>
              <a:defRPr/>
            </a:pPr>
            <a:fld id="{B69474A8-AAD9-42CB-B04E-66023C09294F}" type="slidenum">
              <a:rPr altLang="zh-CN"/>
              <a:pPr>
                <a:defRPr/>
              </a:pPr>
              <a:t>‹#›</a:t>
            </a:fld>
            <a:endParaRPr lang="zh-CN" altLang="zh-CN"/>
          </a:p>
        </p:txBody>
      </p:sp>
    </p:spTree>
    <p:extLst>
      <p:ext uri="{BB962C8B-B14F-4D97-AF65-F5344CB8AC3E}">
        <p14:creationId xmlns:p14="http://schemas.microsoft.com/office/powerpoint/2010/main" val="3321518960"/>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4"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6"/>
          <p:cNvSpPr>
            <a:spLocks noGrp="1" noChangeArrowheads="1"/>
          </p:cNvSpPr>
          <p:nvPr>
            <p:ph type="sldNum" sz="quarter" idx="12"/>
          </p:nvPr>
        </p:nvSpPr>
        <p:spPr>
          <a:ln/>
        </p:spPr>
        <p:txBody>
          <a:bodyPr/>
          <a:lstStyle>
            <a:lvl1pPr>
              <a:defRPr/>
            </a:lvl1pPr>
          </a:lstStyle>
          <a:p>
            <a:pPr>
              <a:defRPr/>
            </a:pPr>
            <a:fld id="{12F3E6DF-4C6E-428E-A2E0-FBDE4D6F55B6}" type="slidenum">
              <a:rPr altLang="zh-CN"/>
              <a:pPr>
                <a:defRPr/>
              </a:pPr>
              <a:t>‹#›</a:t>
            </a:fld>
            <a:endParaRPr lang="zh-CN" altLang="zh-CN"/>
          </a:p>
        </p:txBody>
      </p:sp>
    </p:spTree>
    <p:extLst>
      <p:ext uri="{BB962C8B-B14F-4D97-AF65-F5344CB8AC3E}">
        <p14:creationId xmlns:p14="http://schemas.microsoft.com/office/powerpoint/2010/main" val="93569798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3"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6"/>
          <p:cNvSpPr>
            <a:spLocks noGrp="1" noChangeArrowheads="1"/>
          </p:cNvSpPr>
          <p:nvPr>
            <p:ph type="sldNum" sz="quarter" idx="12"/>
          </p:nvPr>
        </p:nvSpPr>
        <p:spPr>
          <a:ln/>
        </p:spPr>
        <p:txBody>
          <a:bodyPr/>
          <a:lstStyle>
            <a:lvl1pPr>
              <a:defRPr/>
            </a:lvl1pPr>
          </a:lstStyle>
          <a:p>
            <a:pPr>
              <a:defRPr/>
            </a:pPr>
            <a:fld id="{21797E95-81D7-49D6-9FBB-748D1355D420}" type="slidenum">
              <a:rPr altLang="zh-CN"/>
              <a:pPr>
                <a:defRPr/>
              </a:pPr>
              <a:t>‹#›</a:t>
            </a:fld>
            <a:endParaRPr lang="zh-CN" altLang="zh-CN"/>
          </a:p>
        </p:txBody>
      </p:sp>
    </p:spTree>
    <p:extLst>
      <p:ext uri="{BB962C8B-B14F-4D97-AF65-F5344CB8AC3E}">
        <p14:creationId xmlns:p14="http://schemas.microsoft.com/office/powerpoint/2010/main" val="272853919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6"/>
          <p:cNvSpPr>
            <a:spLocks noGrp="1" noChangeArrowheads="1"/>
          </p:cNvSpPr>
          <p:nvPr>
            <p:ph type="sldNum" sz="quarter" idx="12"/>
          </p:nvPr>
        </p:nvSpPr>
        <p:spPr>
          <a:ln/>
        </p:spPr>
        <p:txBody>
          <a:bodyPr/>
          <a:lstStyle>
            <a:lvl1pPr>
              <a:defRPr/>
            </a:lvl1pPr>
          </a:lstStyle>
          <a:p>
            <a:pPr>
              <a:defRPr/>
            </a:pPr>
            <a:fld id="{DB16C94A-361E-4864-AE0B-15434982EC66}" type="slidenum">
              <a:rPr altLang="zh-CN"/>
              <a:pPr>
                <a:defRPr/>
              </a:pPr>
              <a:t>‹#›</a:t>
            </a:fld>
            <a:endParaRPr lang="zh-CN" altLang="zh-CN"/>
          </a:p>
        </p:txBody>
      </p:sp>
    </p:spTree>
    <p:extLst>
      <p:ext uri="{BB962C8B-B14F-4D97-AF65-F5344CB8AC3E}">
        <p14:creationId xmlns:p14="http://schemas.microsoft.com/office/powerpoint/2010/main" val="65018343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6"/>
          <p:cNvSpPr>
            <a:spLocks noGrp="1" noChangeArrowheads="1"/>
          </p:cNvSpPr>
          <p:nvPr>
            <p:ph type="sldNum" sz="quarter" idx="12"/>
          </p:nvPr>
        </p:nvSpPr>
        <p:spPr>
          <a:ln/>
        </p:spPr>
        <p:txBody>
          <a:bodyPr/>
          <a:lstStyle>
            <a:lvl1pPr>
              <a:defRPr/>
            </a:lvl1pPr>
          </a:lstStyle>
          <a:p>
            <a:pPr>
              <a:defRPr/>
            </a:pPr>
            <a:fld id="{FE5AE37E-371B-4A6F-B849-A595F009FB90}" type="slidenum">
              <a:rPr altLang="zh-CN"/>
              <a:pPr>
                <a:defRPr/>
              </a:pPr>
              <a:t>‹#›</a:t>
            </a:fld>
            <a:endParaRPr lang="zh-CN" altLang="zh-CN"/>
          </a:p>
        </p:txBody>
      </p:sp>
    </p:spTree>
    <p:extLst>
      <p:ext uri="{BB962C8B-B14F-4D97-AF65-F5344CB8AC3E}">
        <p14:creationId xmlns:p14="http://schemas.microsoft.com/office/powerpoint/2010/main" val="310069072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EAFC8D48-CAA0-4DD9-8A6E-CF302EDF14CF}" type="slidenum">
              <a:rPr altLang="zh-CN"/>
              <a:pPr>
                <a:defRPr/>
              </a:pPr>
              <a:t>‹#›</a:t>
            </a:fld>
            <a:endParaRPr lang="zh-CN" altLang="zh-CN"/>
          </a:p>
        </p:txBody>
      </p:sp>
    </p:spTree>
    <p:extLst>
      <p:ext uri="{BB962C8B-B14F-4D97-AF65-F5344CB8AC3E}">
        <p14:creationId xmlns:p14="http://schemas.microsoft.com/office/powerpoint/2010/main" val="88480504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3586442B-8B6B-4F56-82FE-F8C089216AD0}" type="slidenum">
              <a:rPr altLang="zh-CN"/>
              <a:pPr>
                <a:defRPr/>
              </a:pPr>
              <a:t>‹#›</a:t>
            </a:fld>
            <a:endParaRPr lang="zh-CN" altLang="zh-CN"/>
          </a:p>
        </p:txBody>
      </p:sp>
    </p:spTree>
    <p:extLst>
      <p:ext uri="{BB962C8B-B14F-4D97-AF65-F5344CB8AC3E}">
        <p14:creationId xmlns:p14="http://schemas.microsoft.com/office/powerpoint/2010/main" val="179377218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smtClean="0"/>
              <a:t>单击此处编辑母版副标题样式</a:t>
            </a:r>
            <a:endParaRPr lang="zh-CN" altLang="en-US" noProof="1"/>
          </a:p>
        </p:txBody>
      </p:sp>
      <p:sp>
        <p:nvSpPr>
          <p:cNvPr id="4" name="日期占位符 6"/>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7"/>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8"/>
          <p:cNvSpPr>
            <a:spLocks noGrp="1" noChangeArrowheads="1"/>
          </p:cNvSpPr>
          <p:nvPr>
            <p:ph type="sldNum" sz="quarter" idx="12"/>
          </p:nvPr>
        </p:nvSpPr>
        <p:spPr>
          <a:ln/>
        </p:spPr>
        <p:txBody>
          <a:bodyPr/>
          <a:lstStyle>
            <a:lvl1pPr>
              <a:defRPr/>
            </a:lvl1pPr>
          </a:lstStyle>
          <a:p>
            <a:pPr>
              <a:defRPr/>
            </a:pPr>
            <a:fld id="{F73EC447-72B7-4603-8F10-EF0358CD0343}" type="slidenum">
              <a:rPr altLang="zh-CN"/>
              <a:pPr>
                <a:defRPr/>
              </a:pPr>
              <a:t>‹#›</a:t>
            </a:fld>
            <a:endParaRPr lang="zh-CN" altLang="zh-CN"/>
          </a:p>
        </p:txBody>
      </p:sp>
    </p:spTree>
    <p:extLst>
      <p:ext uri="{BB962C8B-B14F-4D97-AF65-F5344CB8AC3E}">
        <p14:creationId xmlns:p14="http://schemas.microsoft.com/office/powerpoint/2010/main" val="48837814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6"/>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7"/>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8"/>
          <p:cNvSpPr>
            <a:spLocks noGrp="1" noChangeArrowheads="1"/>
          </p:cNvSpPr>
          <p:nvPr>
            <p:ph type="sldNum" sz="quarter" idx="12"/>
          </p:nvPr>
        </p:nvSpPr>
        <p:spPr>
          <a:ln/>
        </p:spPr>
        <p:txBody>
          <a:bodyPr/>
          <a:lstStyle>
            <a:lvl1pPr>
              <a:defRPr/>
            </a:lvl1pPr>
          </a:lstStyle>
          <a:p>
            <a:pPr>
              <a:defRPr/>
            </a:pPr>
            <a:fld id="{76C7A496-B26B-454D-9DCB-603562F45D0E}" type="slidenum">
              <a:rPr altLang="zh-CN"/>
              <a:pPr>
                <a:defRPr/>
              </a:pPr>
              <a:t>‹#›</a:t>
            </a:fld>
            <a:endParaRPr lang="zh-CN" altLang="zh-CN"/>
          </a:p>
        </p:txBody>
      </p:sp>
    </p:spTree>
    <p:extLst>
      <p:ext uri="{BB962C8B-B14F-4D97-AF65-F5344CB8AC3E}">
        <p14:creationId xmlns:p14="http://schemas.microsoft.com/office/powerpoint/2010/main" val="3231836830"/>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
        <p:nvSpPr>
          <p:cNvPr id="4" name="日期占位符 6"/>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7"/>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8"/>
          <p:cNvSpPr>
            <a:spLocks noGrp="1" noChangeArrowheads="1"/>
          </p:cNvSpPr>
          <p:nvPr>
            <p:ph type="sldNum" sz="quarter" idx="12"/>
          </p:nvPr>
        </p:nvSpPr>
        <p:spPr>
          <a:ln/>
        </p:spPr>
        <p:txBody>
          <a:bodyPr/>
          <a:lstStyle>
            <a:lvl1pPr>
              <a:defRPr/>
            </a:lvl1pPr>
          </a:lstStyle>
          <a:p>
            <a:pPr>
              <a:defRPr/>
            </a:pPr>
            <a:fld id="{44DA2CDF-3C77-404B-82F2-6BD42A64DDC6}" type="slidenum">
              <a:rPr altLang="zh-CN"/>
              <a:pPr>
                <a:defRPr/>
              </a:pPr>
              <a:t>‹#›</a:t>
            </a:fld>
            <a:endParaRPr lang="zh-CN" altLang="zh-CN"/>
          </a:p>
        </p:txBody>
      </p:sp>
    </p:spTree>
    <p:extLst>
      <p:ext uri="{BB962C8B-B14F-4D97-AF65-F5344CB8AC3E}">
        <p14:creationId xmlns:p14="http://schemas.microsoft.com/office/powerpoint/2010/main" val="317803473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6"/>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7"/>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8"/>
          <p:cNvSpPr>
            <a:spLocks noGrp="1" noChangeArrowheads="1"/>
          </p:cNvSpPr>
          <p:nvPr>
            <p:ph type="sldNum" sz="quarter" idx="12"/>
          </p:nvPr>
        </p:nvSpPr>
        <p:spPr>
          <a:ln/>
        </p:spPr>
        <p:txBody>
          <a:bodyPr/>
          <a:lstStyle>
            <a:lvl1pPr>
              <a:defRPr/>
            </a:lvl1pPr>
          </a:lstStyle>
          <a:p>
            <a:pPr>
              <a:defRPr/>
            </a:pPr>
            <a:fld id="{12882A1F-B220-4EF2-ADC1-05D0A68A642A}" type="slidenum">
              <a:rPr altLang="zh-CN"/>
              <a:pPr>
                <a:defRPr/>
              </a:pPr>
              <a:t>‹#›</a:t>
            </a:fld>
            <a:endParaRPr lang="zh-CN" altLang="zh-CN"/>
          </a:p>
        </p:txBody>
      </p:sp>
    </p:spTree>
    <p:extLst>
      <p:ext uri="{BB962C8B-B14F-4D97-AF65-F5344CB8AC3E}">
        <p14:creationId xmlns:p14="http://schemas.microsoft.com/office/powerpoint/2010/main" val="26742245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4"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5"/>
          <p:cNvSpPr>
            <a:spLocks noGrp="1" noChangeArrowheads="1"/>
          </p:cNvSpPr>
          <p:nvPr>
            <p:ph type="sldNum" sz="quarter" idx="12"/>
          </p:nvPr>
        </p:nvSpPr>
        <p:spPr>
          <a:ln/>
        </p:spPr>
        <p:txBody>
          <a:bodyPr/>
          <a:lstStyle>
            <a:lvl1pPr>
              <a:defRPr/>
            </a:lvl1pPr>
          </a:lstStyle>
          <a:p>
            <a:pPr>
              <a:defRPr/>
            </a:pPr>
            <a:fld id="{788C2235-1035-4FC5-8E02-18D9E46AA2B5}" type="slidenum">
              <a:rPr altLang="zh-CN"/>
              <a:pPr>
                <a:defRPr/>
              </a:pPr>
              <a:t>‹#›</a:t>
            </a:fld>
            <a:endParaRPr lang="zh-CN" altLang="zh-CN"/>
          </a:p>
        </p:txBody>
      </p:sp>
    </p:spTree>
    <p:extLst>
      <p:ext uri="{BB962C8B-B14F-4D97-AF65-F5344CB8AC3E}">
        <p14:creationId xmlns:p14="http://schemas.microsoft.com/office/powerpoint/2010/main" val="88241110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6"/>
          <p:cNvSpPr>
            <a:spLocks noGrp="1" noChangeArrowheads="1"/>
          </p:cNvSpPr>
          <p:nvPr>
            <p:ph type="dt" sz="half" idx="10"/>
          </p:nvPr>
        </p:nvSpPr>
        <p:spPr>
          <a:ln/>
        </p:spPr>
        <p:txBody>
          <a:bodyPr/>
          <a:lstStyle>
            <a:lvl1pPr>
              <a:defRPr/>
            </a:lvl1pPr>
          </a:lstStyle>
          <a:p>
            <a:pPr>
              <a:defRPr/>
            </a:pPr>
            <a:endParaRPr lang="zh-CN" altLang="en-US"/>
          </a:p>
        </p:txBody>
      </p:sp>
      <p:sp>
        <p:nvSpPr>
          <p:cNvPr id="8" name="页脚占位符 7"/>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8"/>
          <p:cNvSpPr>
            <a:spLocks noGrp="1" noChangeArrowheads="1"/>
          </p:cNvSpPr>
          <p:nvPr>
            <p:ph type="sldNum" sz="quarter" idx="12"/>
          </p:nvPr>
        </p:nvSpPr>
        <p:spPr>
          <a:ln/>
        </p:spPr>
        <p:txBody>
          <a:bodyPr/>
          <a:lstStyle>
            <a:lvl1pPr>
              <a:defRPr/>
            </a:lvl1pPr>
          </a:lstStyle>
          <a:p>
            <a:pPr>
              <a:defRPr/>
            </a:pPr>
            <a:fld id="{3023A323-A945-4852-96FC-29CE9838D637}" type="slidenum">
              <a:rPr altLang="zh-CN"/>
              <a:pPr>
                <a:defRPr/>
              </a:pPr>
              <a:t>‹#›</a:t>
            </a:fld>
            <a:endParaRPr lang="zh-CN" altLang="zh-CN"/>
          </a:p>
        </p:txBody>
      </p:sp>
    </p:spTree>
    <p:extLst>
      <p:ext uri="{BB962C8B-B14F-4D97-AF65-F5344CB8AC3E}">
        <p14:creationId xmlns:p14="http://schemas.microsoft.com/office/powerpoint/2010/main" val="2041242561"/>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6"/>
          <p:cNvSpPr>
            <a:spLocks noGrp="1" noChangeArrowheads="1"/>
          </p:cNvSpPr>
          <p:nvPr>
            <p:ph type="dt" sz="half" idx="10"/>
          </p:nvPr>
        </p:nvSpPr>
        <p:spPr>
          <a:ln/>
        </p:spPr>
        <p:txBody>
          <a:bodyPr/>
          <a:lstStyle>
            <a:lvl1pPr>
              <a:defRPr/>
            </a:lvl1pPr>
          </a:lstStyle>
          <a:p>
            <a:pPr>
              <a:defRPr/>
            </a:pPr>
            <a:endParaRPr lang="zh-CN" altLang="en-US"/>
          </a:p>
        </p:txBody>
      </p:sp>
      <p:sp>
        <p:nvSpPr>
          <p:cNvPr id="4" name="页脚占位符 7"/>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8"/>
          <p:cNvSpPr>
            <a:spLocks noGrp="1" noChangeArrowheads="1"/>
          </p:cNvSpPr>
          <p:nvPr>
            <p:ph type="sldNum" sz="quarter" idx="12"/>
          </p:nvPr>
        </p:nvSpPr>
        <p:spPr>
          <a:ln/>
        </p:spPr>
        <p:txBody>
          <a:bodyPr/>
          <a:lstStyle>
            <a:lvl1pPr>
              <a:defRPr/>
            </a:lvl1pPr>
          </a:lstStyle>
          <a:p>
            <a:pPr>
              <a:defRPr/>
            </a:pPr>
            <a:fld id="{F0C417BE-B8BB-479E-9DC5-22376015E398}" type="slidenum">
              <a:rPr altLang="zh-CN"/>
              <a:pPr>
                <a:defRPr/>
              </a:pPr>
              <a:t>‹#›</a:t>
            </a:fld>
            <a:endParaRPr lang="zh-CN" altLang="zh-CN"/>
          </a:p>
        </p:txBody>
      </p:sp>
    </p:spTree>
    <p:extLst>
      <p:ext uri="{BB962C8B-B14F-4D97-AF65-F5344CB8AC3E}">
        <p14:creationId xmlns:p14="http://schemas.microsoft.com/office/powerpoint/2010/main" val="438468919"/>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6"/>
          <p:cNvSpPr>
            <a:spLocks noGrp="1" noChangeArrowheads="1"/>
          </p:cNvSpPr>
          <p:nvPr>
            <p:ph type="dt" sz="half" idx="10"/>
          </p:nvPr>
        </p:nvSpPr>
        <p:spPr>
          <a:ln/>
        </p:spPr>
        <p:txBody>
          <a:bodyPr/>
          <a:lstStyle>
            <a:lvl1pPr>
              <a:defRPr/>
            </a:lvl1pPr>
          </a:lstStyle>
          <a:p>
            <a:pPr>
              <a:defRPr/>
            </a:pPr>
            <a:endParaRPr lang="zh-CN" altLang="en-US"/>
          </a:p>
        </p:txBody>
      </p:sp>
      <p:sp>
        <p:nvSpPr>
          <p:cNvPr id="3" name="页脚占位符 7"/>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8"/>
          <p:cNvSpPr>
            <a:spLocks noGrp="1" noChangeArrowheads="1"/>
          </p:cNvSpPr>
          <p:nvPr>
            <p:ph type="sldNum" sz="quarter" idx="12"/>
          </p:nvPr>
        </p:nvSpPr>
        <p:spPr>
          <a:ln/>
        </p:spPr>
        <p:txBody>
          <a:bodyPr/>
          <a:lstStyle>
            <a:lvl1pPr>
              <a:defRPr/>
            </a:lvl1pPr>
          </a:lstStyle>
          <a:p>
            <a:pPr>
              <a:defRPr/>
            </a:pPr>
            <a:fld id="{F5E1D4AE-8C2B-4B28-A67F-7C08046321A6}" type="slidenum">
              <a:rPr altLang="zh-CN"/>
              <a:pPr>
                <a:defRPr/>
              </a:pPr>
              <a:t>‹#›</a:t>
            </a:fld>
            <a:endParaRPr lang="zh-CN" altLang="zh-CN"/>
          </a:p>
        </p:txBody>
      </p:sp>
    </p:spTree>
    <p:extLst>
      <p:ext uri="{BB962C8B-B14F-4D97-AF65-F5344CB8AC3E}">
        <p14:creationId xmlns:p14="http://schemas.microsoft.com/office/powerpoint/2010/main" val="2578058910"/>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6"/>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7"/>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8"/>
          <p:cNvSpPr>
            <a:spLocks noGrp="1" noChangeArrowheads="1"/>
          </p:cNvSpPr>
          <p:nvPr>
            <p:ph type="sldNum" sz="quarter" idx="12"/>
          </p:nvPr>
        </p:nvSpPr>
        <p:spPr>
          <a:ln/>
        </p:spPr>
        <p:txBody>
          <a:bodyPr/>
          <a:lstStyle>
            <a:lvl1pPr>
              <a:defRPr/>
            </a:lvl1pPr>
          </a:lstStyle>
          <a:p>
            <a:pPr>
              <a:defRPr/>
            </a:pPr>
            <a:fld id="{F0111E13-6BC0-4EE9-B150-93CDF3726C6F}" type="slidenum">
              <a:rPr altLang="zh-CN"/>
              <a:pPr>
                <a:defRPr/>
              </a:pPr>
              <a:t>‹#›</a:t>
            </a:fld>
            <a:endParaRPr lang="zh-CN" altLang="zh-CN"/>
          </a:p>
        </p:txBody>
      </p:sp>
    </p:spTree>
    <p:extLst>
      <p:ext uri="{BB962C8B-B14F-4D97-AF65-F5344CB8AC3E}">
        <p14:creationId xmlns:p14="http://schemas.microsoft.com/office/powerpoint/2010/main" val="1638581495"/>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6"/>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7"/>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8"/>
          <p:cNvSpPr>
            <a:spLocks noGrp="1" noChangeArrowheads="1"/>
          </p:cNvSpPr>
          <p:nvPr>
            <p:ph type="sldNum" sz="quarter" idx="12"/>
          </p:nvPr>
        </p:nvSpPr>
        <p:spPr>
          <a:ln/>
        </p:spPr>
        <p:txBody>
          <a:bodyPr/>
          <a:lstStyle>
            <a:lvl1pPr>
              <a:defRPr/>
            </a:lvl1pPr>
          </a:lstStyle>
          <a:p>
            <a:pPr>
              <a:defRPr/>
            </a:pPr>
            <a:fld id="{84861437-EB71-4335-AD37-67ED5FB56090}" type="slidenum">
              <a:rPr altLang="zh-CN"/>
              <a:pPr>
                <a:defRPr/>
              </a:pPr>
              <a:t>‹#›</a:t>
            </a:fld>
            <a:endParaRPr lang="zh-CN" altLang="zh-CN"/>
          </a:p>
        </p:txBody>
      </p:sp>
    </p:spTree>
    <p:extLst>
      <p:ext uri="{BB962C8B-B14F-4D97-AF65-F5344CB8AC3E}">
        <p14:creationId xmlns:p14="http://schemas.microsoft.com/office/powerpoint/2010/main" val="365170199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6"/>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7"/>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8"/>
          <p:cNvSpPr>
            <a:spLocks noGrp="1" noChangeArrowheads="1"/>
          </p:cNvSpPr>
          <p:nvPr>
            <p:ph type="sldNum" sz="quarter" idx="12"/>
          </p:nvPr>
        </p:nvSpPr>
        <p:spPr>
          <a:ln/>
        </p:spPr>
        <p:txBody>
          <a:bodyPr/>
          <a:lstStyle>
            <a:lvl1pPr>
              <a:defRPr/>
            </a:lvl1pPr>
          </a:lstStyle>
          <a:p>
            <a:pPr>
              <a:defRPr/>
            </a:pPr>
            <a:fld id="{D6873636-B200-4C67-A0BB-6D3C94BE6BFA}" type="slidenum">
              <a:rPr altLang="zh-CN"/>
              <a:pPr>
                <a:defRPr/>
              </a:pPr>
              <a:t>‹#›</a:t>
            </a:fld>
            <a:endParaRPr lang="zh-CN" altLang="zh-CN"/>
          </a:p>
        </p:txBody>
      </p:sp>
    </p:spTree>
    <p:extLst>
      <p:ext uri="{BB962C8B-B14F-4D97-AF65-F5344CB8AC3E}">
        <p14:creationId xmlns:p14="http://schemas.microsoft.com/office/powerpoint/2010/main" val="333980932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6"/>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7"/>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8"/>
          <p:cNvSpPr>
            <a:spLocks noGrp="1" noChangeArrowheads="1"/>
          </p:cNvSpPr>
          <p:nvPr>
            <p:ph type="sldNum" sz="quarter" idx="12"/>
          </p:nvPr>
        </p:nvSpPr>
        <p:spPr>
          <a:ln/>
        </p:spPr>
        <p:txBody>
          <a:bodyPr/>
          <a:lstStyle>
            <a:lvl1pPr>
              <a:defRPr/>
            </a:lvl1pPr>
          </a:lstStyle>
          <a:p>
            <a:pPr>
              <a:defRPr/>
            </a:pPr>
            <a:fld id="{31A0F174-78EF-4715-9B08-4A95940606CF}" type="slidenum">
              <a:rPr altLang="zh-CN"/>
              <a:pPr>
                <a:defRPr/>
              </a:pPr>
              <a:t>‹#›</a:t>
            </a:fld>
            <a:endParaRPr lang="zh-CN" altLang="zh-CN"/>
          </a:p>
        </p:txBody>
      </p:sp>
    </p:spTree>
    <p:extLst>
      <p:ext uri="{BB962C8B-B14F-4D97-AF65-F5344CB8AC3E}">
        <p14:creationId xmlns:p14="http://schemas.microsoft.com/office/powerpoint/2010/main" val="2553763927"/>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smtClean="0"/>
              <a:t>单击此处编辑母版副标题样式</a:t>
            </a:r>
            <a:endParaRPr lang="zh-CN" altLang="en-US" noProof="1"/>
          </a:p>
        </p:txBody>
      </p:sp>
      <p:sp>
        <p:nvSpPr>
          <p:cNvPr id="4" name="日期占位符 2"/>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3"/>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4"/>
          <p:cNvSpPr>
            <a:spLocks noGrp="1" noChangeArrowheads="1"/>
          </p:cNvSpPr>
          <p:nvPr>
            <p:ph type="sldNum" sz="quarter" idx="12"/>
          </p:nvPr>
        </p:nvSpPr>
        <p:spPr>
          <a:ln/>
        </p:spPr>
        <p:txBody>
          <a:bodyPr/>
          <a:lstStyle>
            <a:lvl1pPr>
              <a:defRPr/>
            </a:lvl1pPr>
          </a:lstStyle>
          <a:p>
            <a:pPr>
              <a:defRPr/>
            </a:pPr>
            <a:fld id="{CB7D26ED-0C42-4114-AA5E-B8C19C838DDA}" type="slidenum">
              <a:rPr altLang="zh-CN"/>
              <a:pPr>
                <a:defRPr/>
              </a:pPr>
              <a:t>‹#›</a:t>
            </a:fld>
            <a:endParaRPr lang="zh-CN" altLang="zh-CN"/>
          </a:p>
        </p:txBody>
      </p:sp>
    </p:spTree>
    <p:extLst>
      <p:ext uri="{BB962C8B-B14F-4D97-AF65-F5344CB8AC3E}">
        <p14:creationId xmlns:p14="http://schemas.microsoft.com/office/powerpoint/2010/main" val="2119204544"/>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2"/>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3"/>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4"/>
          <p:cNvSpPr>
            <a:spLocks noGrp="1" noChangeArrowheads="1"/>
          </p:cNvSpPr>
          <p:nvPr>
            <p:ph type="sldNum" sz="quarter" idx="12"/>
          </p:nvPr>
        </p:nvSpPr>
        <p:spPr>
          <a:ln/>
        </p:spPr>
        <p:txBody>
          <a:bodyPr/>
          <a:lstStyle>
            <a:lvl1pPr>
              <a:defRPr/>
            </a:lvl1pPr>
          </a:lstStyle>
          <a:p>
            <a:pPr>
              <a:defRPr/>
            </a:pPr>
            <a:fld id="{1894E1A9-22A0-4CE5-A6FF-C1F75893F405}" type="slidenum">
              <a:rPr altLang="zh-CN"/>
              <a:pPr>
                <a:defRPr/>
              </a:pPr>
              <a:t>‹#›</a:t>
            </a:fld>
            <a:endParaRPr lang="zh-CN" altLang="zh-CN"/>
          </a:p>
        </p:txBody>
      </p:sp>
    </p:spTree>
    <p:extLst>
      <p:ext uri="{BB962C8B-B14F-4D97-AF65-F5344CB8AC3E}">
        <p14:creationId xmlns:p14="http://schemas.microsoft.com/office/powerpoint/2010/main" val="1212394901"/>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
        <p:nvSpPr>
          <p:cNvPr id="4" name="日期占位符 2"/>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3"/>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4"/>
          <p:cNvSpPr>
            <a:spLocks noGrp="1" noChangeArrowheads="1"/>
          </p:cNvSpPr>
          <p:nvPr>
            <p:ph type="sldNum" sz="quarter" idx="12"/>
          </p:nvPr>
        </p:nvSpPr>
        <p:spPr>
          <a:ln/>
        </p:spPr>
        <p:txBody>
          <a:bodyPr/>
          <a:lstStyle>
            <a:lvl1pPr>
              <a:defRPr/>
            </a:lvl1pPr>
          </a:lstStyle>
          <a:p>
            <a:pPr>
              <a:defRPr/>
            </a:pPr>
            <a:fld id="{AFBCF23B-8740-4F6D-804C-1FB1AB25CE36}" type="slidenum">
              <a:rPr altLang="zh-CN"/>
              <a:pPr>
                <a:defRPr/>
              </a:pPr>
              <a:t>‹#›</a:t>
            </a:fld>
            <a:endParaRPr lang="zh-CN" altLang="zh-CN"/>
          </a:p>
        </p:txBody>
      </p:sp>
    </p:spTree>
    <p:extLst>
      <p:ext uri="{BB962C8B-B14F-4D97-AF65-F5344CB8AC3E}">
        <p14:creationId xmlns:p14="http://schemas.microsoft.com/office/powerpoint/2010/main" val="34720324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3"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5"/>
          <p:cNvSpPr>
            <a:spLocks noGrp="1" noChangeArrowheads="1"/>
          </p:cNvSpPr>
          <p:nvPr>
            <p:ph type="sldNum" sz="quarter" idx="12"/>
          </p:nvPr>
        </p:nvSpPr>
        <p:spPr>
          <a:ln/>
        </p:spPr>
        <p:txBody>
          <a:bodyPr/>
          <a:lstStyle>
            <a:lvl1pPr>
              <a:defRPr/>
            </a:lvl1pPr>
          </a:lstStyle>
          <a:p>
            <a:pPr>
              <a:defRPr/>
            </a:pPr>
            <a:fld id="{9BE7DE14-B9A0-4B03-AB4D-0CF47A86F93B}" type="slidenum">
              <a:rPr altLang="zh-CN"/>
              <a:pPr>
                <a:defRPr/>
              </a:pPr>
              <a:t>‹#›</a:t>
            </a:fld>
            <a:endParaRPr lang="zh-CN" altLang="zh-CN"/>
          </a:p>
        </p:txBody>
      </p:sp>
    </p:spTree>
    <p:extLst>
      <p:ext uri="{BB962C8B-B14F-4D97-AF65-F5344CB8AC3E}">
        <p14:creationId xmlns:p14="http://schemas.microsoft.com/office/powerpoint/2010/main" val="100366155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2"/>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3"/>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4"/>
          <p:cNvSpPr>
            <a:spLocks noGrp="1" noChangeArrowheads="1"/>
          </p:cNvSpPr>
          <p:nvPr>
            <p:ph type="sldNum" sz="quarter" idx="12"/>
          </p:nvPr>
        </p:nvSpPr>
        <p:spPr>
          <a:ln/>
        </p:spPr>
        <p:txBody>
          <a:bodyPr/>
          <a:lstStyle>
            <a:lvl1pPr>
              <a:defRPr/>
            </a:lvl1pPr>
          </a:lstStyle>
          <a:p>
            <a:pPr>
              <a:defRPr/>
            </a:pPr>
            <a:fld id="{3E49EE7F-4043-4B97-A529-9AB8BB3299C4}" type="slidenum">
              <a:rPr altLang="zh-CN"/>
              <a:pPr>
                <a:defRPr/>
              </a:pPr>
              <a:t>‹#›</a:t>
            </a:fld>
            <a:endParaRPr lang="zh-CN" altLang="zh-CN"/>
          </a:p>
        </p:txBody>
      </p:sp>
    </p:spTree>
    <p:extLst>
      <p:ext uri="{BB962C8B-B14F-4D97-AF65-F5344CB8AC3E}">
        <p14:creationId xmlns:p14="http://schemas.microsoft.com/office/powerpoint/2010/main" val="2499616672"/>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2"/>
          <p:cNvSpPr>
            <a:spLocks noGrp="1" noChangeArrowheads="1"/>
          </p:cNvSpPr>
          <p:nvPr>
            <p:ph type="dt" sz="half" idx="10"/>
          </p:nvPr>
        </p:nvSpPr>
        <p:spPr>
          <a:ln/>
        </p:spPr>
        <p:txBody>
          <a:bodyPr/>
          <a:lstStyle>
            <a:lvl1pPr>
              <a:defRPr/>
            </a:lvl1pPr>
          </a:lstStyle>
          <a:p>
            <a:pPr>
              <a:defRPr/>
            </a:pPr>
            <a:endParaRPr lang="zh-CN" altLang="en-US"/>
          </a:p>
        </p:txBody>
      </p:sp>
      <p:sp>
        <p:nvSpPr>
          <p:cNvPr id="8" name="页脚占位符 3"/>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4"/>
          <p:cNvSpPr>
            <a:spLocks noGrp="1" noChangeArrowheads="1"/>
          </p:cNvSpPr>
          <p:nvPr>
            <p:ph type="sldNum" sz="quarter" idx="12"/>
          </p:nvPr>
        </p:nvSpPr>
        <p:spPr>
          <a:ln/>
        </p:spPr>
        <p:txBody>
          <a:bodyPr/>
          <a:lstStyle>
            <a:lvl1pPr>
              <a:defRPr/>
            </a:lvl1pPr>
          </a:lstStyle>
          <a:p>
            <a:pPr>
              <a:defRPr/>
            </a:pPr>
            <a:fld id="{A8CB1C8D-6F6B-4313-BD07-DC000394DEB4}" type="slidenum">
              <a:rPr altLang="zh-CN"/>
              <a:pPr>
                <a:defRPr/>
              </a:pPr>
              <a:t>‹#›</a:t>
            </a:fld>
            <a:endParaRPr lang="zh-CN" altLang="zh-CN"/>
          </a:p>
        </p:txBody>
      </p:sp>
    </p:spTree>
    <p:extLst>
      <p:ext uri="{BB962C8B-B14F-4D97-AF65-F5344CB8AC3E}">
        <p14:creationId xmlns:p14="http://schemas.microsoft.com/office/powerpoint/2010/main" val="3238412954"/>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2"/>
          <p:cNvSpPr>
            <a:spLocks noGrp="1" noChangeArrowheads="1"/>
          </p:cNvSpPr>
          <p:nvPr>
            <p:ph type="dt" sz="half" idx="10"/>
          </p:nvPr>
        </p:nvSpPr>
        <p:spPr>
          <a:ln/>
        </p:spPr>
        <p:txBody>
          <a:bodyPr/>
          <a:lstStyle>
            <a:lvl1pPr>
              <a:defRPr/>
            </a:lvl1pPr>
          </a:lstStyle>
          <a:p>
            <a:pPr>
              <a:defRPr/>
            </a:pPr>
            <a:endParaRPr lang="zh-CN" altLang="en-US"/>
          </a:p>
        </p:txBody>
      </p:sp>
      <p:sp>
        <p:nvSpPr>
          <p:cNvPr id="4" name="页脚占位符 3"/>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4"/>
          <p:cNvSpPr>
            <a:spLocks noGrp="1" noChangeArrowheads="1"/>
          </p:cNvSpPr>
          <p:nvPr>
            <p:ph type="sldNum" sz="quarter" idx="12"/>
          </p:nvPr>
        </p:nvSpPr>
        <p:spPr>
          <a:ln/>
        </p:spPr>
        <p:txBody>
          <a:bodyPr/>
          <a:lstStyle>
            <a:lvl1pPr>
              <a:defRPr/>
            </a:lvl1pPr>
          </a:lstStyle>
          <a:p>
            <a:pPr>
              <a:defRPr/>
            </a:pPr>
            <a:fld id="{B347943B-8122-47C3-8095-CCD6100E8AD4}" type="slidenum">
              <a:rPr altLang="zh-CN"/>
              <a:pPr>
                <a:defRPr/>
              </a:pPr>
              <a:t>‹#›</a:t>
            </a:fld>
            <a:endParaRPr lang="zh-CN" altLang="zh-CN"/>
          </a:p>
        </p:txBody>
      </p:sp>
    </p:spTree>
    <p:extLst>
      <p:ext uri="{BB962C8B-B14F-4D97-AF65-F5344CB8AC3E}">
        <p14:creationId xmlns:p14="http://schemas.microsoft.com/office/powerpoint/2010/main" val="2152227999"/>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2"/>
          <p:cNvSpPr>
            <a:spLocks noGrp="1" noChangeArrowheads="1"/>
          </p:cNvSpPr>
          <p:nvPr>
            <p:ph type="dt" sz="half" idx="10"/>
          </p:nvPr>
        </p:nvSpPr>
        <p:spPr>
          <a:ln/>
        </p:spPr>
        <p:txBody>
          <a:bodyPr/>
          <a:lstStyle>
            <a:lvl1pPr>
              <a:defRPr/>
            </a:lvl1pPr>
          </a:lstStyle>
          <a:p>
            <a:pPr>
              <a:defRPr/>
            </a:pPr>
            <a:endParaRPr lang="zh-CN" altLang="en-US"/>
          </a:p>
        </p:txBody>
      </p:sp>
      <p:sp>
        <p:nvSpPr>
          <p:cNvPr id="3" name="页脚占位符 3"/>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4"/>
          <p:cNvSpPr>
            <a:spLocks noGrp="1" noChangeArrowheads="1"/>
          </p:cNvSpPr>
          <p:nvPr>
            <p:ph type="sldNum" sz="quarter" idx="12"/>
          </p:nvPr>
        </p:nvSpPr>
        <p:spPr>
          <a:ln/>
        </p:spPr>
        <p:txBody>
          <a:bodyPr/>
          <a:lstStyle>
            <a:lvl1pPr>
              <a:defRPr/>
            </a:lvl1pPr>
          </a:lstStyle>
          <a:p>
            <a:pPr>
              <a:defRPr/>
            </a:pPr>
            <a:fld id="{667A0814-A27F-4435-B478-9A78061066F2}" type="slidenum">
              <a:rPr altLang="zh-CN"/>
              <a:pPr>
                <a:defRPr/>
              </a:pPr>
              <a:t>‹#›</a:t>
            </a:fld>
            <a:endParaRPr lang="zh-CN" altLang="zh-CN"/>
          </a:p>
        </p:txBody>
      </p:sp>
    </p:spTree>
    <p:extLst>
      <p:ext uri="{BB962C8B-B14F-4D97-AF65-F5344CB8AC3E}">
        <p14:creationId xmlns:p14="http://schemas.microsoft.com/office/powerpoint/2010/main" val="1541240898"/>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2"/>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3"/>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4"/>
          <p:cNvSpPr>
            <a:spLocks noGrp="1" noChangeArrowheads="1"/>
          </p:cNvSpPr>
          <p:nvPr>
            <p:ph type="sldNum" sz="quarter" idx="12"/>
          </p:nvPr>
        </p:nvSpPr>
        <p:spPr>
          <a:ln/>
        </p:spPr>
        <p:txBody>
          <a:bodyPr/>
          <a:lstStyle>
            <a:lvl1pPr>
              <a:defRPr/>
            </a:lvl1pPr>
          </a:lstStyle>
          <a:p>
            <a:pPr>
              <a:defRPr/>
            </a:pPr>
            <a:fld id="{ADD523EB-FF20-4B54-9BBF-1341FE72544E}" type="slidenum">
              <a:rPr altLang="zh-CN"/>
              <a:pPr>
                <a:defRPr/>
              </a:pPr>
              <a:t>‹#›</a:t>
            </a:fld>
            <a:endParaRPr lang="zh-CN" altLang="zh-CN"/>
          </a:p>
        </p:txBody>
      </p:sp>
    </p:spTree>
    <p:extLst>
      <p:ext uri="{BB962C8B-B14F-4D97-AF65-F5344CB8AC3E}">
        <p14:creationId xmlns:p14="http://schemas.microsoft.com/office/powerpoint/2010/main" val="1558081496"/>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2"/>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3"/>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4"/>
          <p:cNvSpPr>
            <a:spLocks noGrp="1" noChangeArrowheads="1"/>
          </p:cNvSpPr>
          <p:nvPr>
            <p:ph type="sldNum" sz="quarter" idx="12"/>
          </p:nvPr>
        </p:nvSpPr>
        <p:spPr>
          <a:ln/>
        </p:spPr>
        <p:txBody>
          <a:bodyPr/>
          <a:lstStyle>
            <a:lvl1pPr>
              <a:defRPr/>
            </a:lvl1pPr>
          </a:lstStyle>
          <a:p>
            <a:pPr>
              <a:defRPr/>
            </a:pPr>
            <a:fld id="{0902D771-3366-424C-A97A-5DF431C30805}" type="slidenum">
              <a:rPr altLang="zh-CN"/>
              <a:pPr>
                <a:defRPr/>
              </a:pPr>
              <a:t>‹#›</a:t>
            </a:fld>
            <a:endParaRPr lang="zh-CN" altLang="zh-CN"/>
          </a:p>
        </p:txBody>
      </p:sp>
    </p:spTree>
    <p:extLst>
      <p:ext uri="{BB962C8B-B14F-4D97-AF65-F5344CB8AC3E}">
        <p14:creationId xmlns:p14="http://schemas.microsoft.com/office/powerpoint/2010/main" val="638091452"/>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2"/>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3"/>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4"/>
          <p:cNvSpPr>
            <a:spLocks noGrp="1" noChangeArrowheads="1"/>
          </p:cNvSpPr>
          <p:nvPr>
            <p:ph type="sldNum" sz="quarter" idx="12"/>
          </p:nvPr>
        </p:nvSpPr>
        <p:spPr>
          <a:ln/>
        </p:spPr>
        <p:txBody>
          <a:bodyPr/>
          <a:lstStyle>
            <a:lvl1pPr>
              <a:defRPr/>
            </a:lvl1pPr>
          </a:lstStyle>
          <a:p>
            <a:pPr>
              <a:defRPr/>
            </a:pPr>
            <a:fld id="{0C284914-D79C-483A-AD98-0CFFA4B67649}" type="slidenum">
              <a:rPr altLang="zh-CN"/>
              <a:pPr>
                <a:defRPr/>
              </a:pPr>
              <a:t>‹#›</a:t>
            </a:fld>
            <a:endParaRPr lang="zh-CN" altLang="zh-CN"/>
          </a:p>
        </p:txBody>
      </p:sp>
    </p:spTree>
    <p:extLst>
      <p:ext uri="{BB962C8B-B14F-4D97-AF65-F5344CB8AC3E}">
        <p14:creationId xmlns:p14="http://schemas.microsoft.com/office/powerpoint/2010/main" val="3882269873"/>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2"/>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3"/>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4"/>
          <p:cNvSpPr>
            <a:spLocks noGrp="1" noChangeArrowheads="1"/>
          </p:cNvSpPr>
          <p:nvPr>
            <p:ph type="sldNum" sz="quarter" idx="12"/>
          </p:nvPr>
        </p:nvSpPr>
        <p:spPr>
          <a:ln/>
        </p:spPr>
        <p:txBody>
          <a:bodyPr/>
          <a:lstStyle>
            <a:lvl1pPr>
              <a:defRPr/>
            </a:lvl1pPr>
          </a:lstStyle>
          <a:p>
            <a:pPr>
              <a:defRPr/>
            </a:pPr>
            <a:fld id="{C183E411-043E-4571-AD24-1A1E2AB9DFBD}" type="slidenum">
              <a:rPr altLang="zh-CN"/>
              <a:pPr>
                <a:defRPr/>
              </a:pPr>
              <a:t>‹#›</a:t>
            </a:fld>
            <a:endParaRPr lang="zh-CN" altLang="zh-CN"/>
          </a:p>
        </p:txBody>
      </p:sp>
    </p:spTree>
    <p:extLst>
      <p:ext uri="{BB962C8B-B14F-4D97-AF65-F5344CB8AC3E}">
        <p14:creationId xmlns:p14="http://schemas.microsoft.com/office/powerpoint/2010/main" val="2826127785"/>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smtClean="0"/>
              <a:t>单击此处编辑母版副标题样式</a:t>
            </a:r>
            <a:endParaRPr lang="zh-CN" altLang="en-US" noProof="1"/>
          </a:p>
        </p:txBody>
      </p:sp>
      <p:sp>
        <p:nvSpPr>
          <p:cNvPr id="4" name="日期占位符 1"/>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3"/>
          <p:cNvSpPr>
            <a:spLocks noGrp="1" noChangeArrowheads="1"/>
          </p:cNvSpPr>
          <p:nvPr>
            <p:ph type="sldNum" sz="quarter" idx="12"/>
          </p:nvPr>
        </p:nvSpPr>
        <p:spPr>
          <a:ln/>
        </p:spPr>
        <p:txBody>
          <a:bodyPr/>
          <a:lstStyle>
            <a:lvl1pPr>
              <a:defRPr/>
            </a:lvl1pPr>
          </a:lstStyle>
          <a:p>
            <a:pPr>
              <a:defRPr/>
            </a:pPr>
            <a:fld id="{631670D5-359E-48F7-859B-11ED86D77D8B}" type="slidenum">
              <a:rPr altLang="zh-CN"/>
              <a:pPr>
                <a:defRPr/>
              </a:pPr>
              <a:t>‹#›</a:t>
            </a:fld>
            <a:endParaRPr lang="zh-CN" altLang="zh-CN"/>
          </a:p>
        </p:txBody>
      </p:sp>
    </p:spTree>
    <p:extLst>
      <p:ext uri="{BB962C8B-B14F-4D97-AF65-F5344CB8AC3E}">
        <p14:creationId xmlns:p14="http://schemas.microsoft.com/office/powerpoint/2010/main" val="2407460717"/>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1"/>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3"/>
          <p:cNvSpPr>
            <a:spLocks noGrp="1" noChangeArrowheads="1"/>
          </p:cNvSpPr>
          <p:nvPr>
            <p:ph type="sldNum" sz="quarter" idx="12"/>
          </p:nvPr>
        </p:nvSpPr>
        <p:spPr>
          <a:ln/>
        </p:spPr>
        <p:txBody>
          <a:bodyPr/>
          <a:lstStyle>
            <a:lvl1pPr>
              <a:defRPr/>
            </a:lvl1pPr>
          </a:lstStyle>
          <a:p>
            <a:pPr>
              <a:defRPr/>
            </a:pPr>
            <a:fld id="{D6A6C6B1-9668-41BA-A368-F10ABDB73187}" type="slidenum">
              <a:rPr altLang="zh-CN"/>
              <a:pPr>
                <a:defRPr/>
              </a:pPr>
              <a:t>‹#›</a:t>
            </a:fld>
            <a:endParaRPr lang="zh-CN" altLang="zh-CN"/>
          </a:p>
        </p:txBody>
      </p:sp>
    </p:spTree>
    <p:extLst>
      <p:ext uri="{BB962C8B-B14F-4D97-AF65-F5344CB8AC3E}">
        <p14:creationId xmlns:p14="http://schemas.microsoft.com/office/powerpoint/2010/main" val="29291690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A3DAAC22-7B5C-4CA6-8CB3-4AB1C83A6885}" type="slidenum">
              <a:rPr altLang="zh-CN"/>
              <a:pPr>
                <a:defRPr/>
              </a:pPr>
              <a:t>‹#›</a:t>
            </a:fld>
            <a:endParaRPr lang="zh-CN" altLang="zh-CN"/>
          </a:p>
        </p:txBody>
      </p:sp>
    </p:spTree>
    <p:extLst>
      <p:ext uri="{BB962C8B-B14F-4D97-AF65-F5344CB8AC3E}">
        <p14:creationId xmlns:p14="http://schemas.microsoft.com/office/powerpoint/2010/main" val="1415130508"/>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
        <p:nvSpPr>
          <p:cNvPr id="4" name="日期占位符 1"/>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3"/>
          <p:cNvSpPr>
            <a:spLocks noGrp="1" noChangeArrowheads="1"/>
          </p:cNvSpPr>
          <p:nvPr>
            <p:ph type="sldNum" sz="quarter" idx="12"/>
          </p:nvPr>
        </p:nvSpPr>
        <p:spPr>
          <a:ln/>
        </p:spPr>
        <p:txBody>
          <a:bodyPr/>
          <a:lstStyle>
            <a:lvl1pPr>
              <a:defRPr/>
            </a:lvl1pPr>
          </a:lstStyle>
          <a:p>
            <a:pPr>
              <a:defRPr/>
            </a:pPr>
            <a:fld id="{6704BBF7-88DB-4E39-B29A-933C5C59D4F6}" type="slidenum">
              <a:rPr altLang="zh-CN"/>
              <a:pPr>
                <a:defRPr/>
              </a:pPr>
              <a:t>‹#›</a:t>
            </a:fld>
            <a:endParaRPr lang="zh-CN" altLang="zh-CN"/>
          </a:p>
        </p:txBody>
      </p:sp>
    </p:spTree>
    <p:extLst>
      <p:ext uri="{BB962C8B-B14F-4D97-AF65-F5344CB8AC3E}">
        <p14:creationId xmlns:p14="http://schemas.microsoft.com/office/powerpoint/2010/main" val="3138254540"/>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1"/>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3"/>
          <p:cNvSpPr>
            <a:spLocks noGrp="1" noChangeArrowheads="1"/>
          </p:cNvSpPr>
          <p:nvPr>
            <p:ph type="sldNum" sz="quarter" idx="12"/>
          </p:nvPr>
        </p:nvSpPr>
        <p:spPr>
          <a:ln/>
        </p:spPr>
        <p:txBody>
          <a:bodyPr/>
          <a:lstStyle>
            <a:lvl1pPr>
              <a:defRPr/>
            </a:lvl1pPr>
          </a:lstStyle>
          <a:p>
            <a:pPr>
              <a:defRPr/>
            </a:pPr>
            <a:fld id="{88A0C845-A390-4622-A86A-61DCD735FFCB}" type="slidenum">
              <a:rPr altLang="zh-CN"/>
              <a:pPr>
                <a:defRPr/>
              </a:pPr>
              <a:t>‹#›</a:t>
            </a:fld>
            <a:endParaRPr lang="zh-CN" altLang="zh-CN"/>
          </a:p>
        </p:txBody>
      </p:sp>
    </p:spTree>
    <p:extLst>
      <p:ext uri="{BB962C8B-B14F-4D97-AF65-F5344CB8AC3E}">
        <p14:creationId xmlns:p14="http://schemas.microsoft.com/office/powerpoint/2010/main" val="1100248679"/>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1"/>
          <p:cNvSpPr>
            <a:spLocks noGrp="1" noChangeArrowheads="1"/>
          </p:cNvSpPr>
          <p:nvPr>
            <p:ph type="dt" sz="half" idx="10"/>
          </p:nvPr>
        </p:nvSpPr>
        <p:spPr>
          <a:ln/>
        </p:spPr>
        <p:txBody>
          <a:bodyPr/>
          <a:lstStyle>
            <a:lvl1pPr>
              <a:defRPr/>
            </a:lvl1pPr>
          </a:lstStyle>
          <a:p>
            <a:pPr>
              <a:defRPr/>
            </a:pPr>
            <a:endParaRPr lang="zh-CN" altLang="en-US"/>
          </a:p>
        </p:txBody>
      </p:sp>
      <p:sp>
        <p:nvSpPr>
          <p:cNvPr id="8"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3"/>
          <p:cNvSpPr>
            <a:spLocks noGrp="1" noChangeArrowheads="1"/>
          </p:cNvSpPr>
          <p:nvPr>
            <p:ph type="sldNum" sz="quarter" idx="12"/>
          </p:nvPr>
        </p:nvSpPr>
        <p:spPr>
          <a:ln/>
        </p:spPr>
        <p:txBody>
          <a:bodyPr/>
          <a:lstStyle>
            <a:lvl1pPr>
              <a:defRPr/>
            </a:lvl1pPr>
          </a:lstStyle>
          <a:p>
            <a:pPr>
              <a:defRPr/>
            </a:pPr>
            <a:fld id="{0A0E27CC-40C9-4611-A74A-EC2479738FEE}" type="slidenum">
              <a:rPr altLang="zh-CN"/>
              <a:pPr>
                <a:defRPr/>
              </a:pPr>
              <a:t>‹#›</a:t>
            </a:fld>
            <a:endParaRPr lang="zh-CN" altLang="zh-CN"/>
          </a:p>
        </p:txBody>
      </p:sp>
    </p:spTree>
    <p:extLst>
      <p:ext uri="{BB962C8B-B14F-4D97-AF65-F5344CB8AC3E}">
        <p14:creationId xmlns:p14="http://schemas.microsoft.com/office/powerpoint/2010/main" val="920691335"/>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1"/>
          <p:cNvSpPr>
            <a:spLocks noGrp="1" noChangeArrowheads="1"/>
          </p:cNvSpPr>
          <p:nvPr>
            <p:ph type="dt" sz="half" idx="10"/>
          </p:nvPr>
        </p:nvSpPr>
        <p:spPr>
          <a:ln/>
        </p:spPr>
        <p:txBody>
          <a:bodyPr/>
          <a:lstStyle>
            <a:lvl1pPr>
              <a:defRPr/>
            </a:lvl1pPr>
          </a:lstStyle>
          <a:p>
            <a:pPr>
              <a:defRPr/>
            </a:pPr>
            <a:endParaRPr lang="zh-CN" altLang="en-US"/>
          </a:p>
        </p:txBody>
      </p:sp>
      <p:sp>
        <p:nvSpPr>
          <p:cNvPr id="4"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3"/>
          <p:cNvSpPr>
            <a:spLocks noGrp="1" noChangeArrowheads="1"/>
          </p:cNvSpPr>
          <p:nvPr>
            <p:ph type="sldNum" sz="quarter" idx="12"/>
          </p:nvPr>
        </p:nvSpPr>
        <p:spPr>
          <a:ln/>
        </p:spPr>
        <p:txBody>
          <a:bodyPr/>
          <a:lstStyle>
            <a:lvl1pPr>
              <a:defRPr/>
            </a:lvl1pPr>
          </a:lstStyle>
          <a:p>
            <a:pPr>
              <a:defRPr/>
            </a:pPr>
            <a:fld id="{A1FCCB4F-4A52-4766-84A5-97235404651C}" type="slidenum">
              <a:rPr altLang="zh-CN"/>
              <a:pPr>
                <a:defRPr/>
              </a:pPr>
              <a:t>‹#›</a:t>
            </a:fld>
            <a:endParaRPr lang="zh-CN" altLang="zh-CN"/>
          </a:p>
        </p:txBody>
      </p:sp>
    </p:spTree>
    <p:extLst>
      <p:ext uri="{BB962C8B-B14F-4D97-AF65-F5344CB8AC3E}">
        <p14:creationId xmlns:p14="http://schemas.microsoft.com/office/powerpoint/2010/main" val="2291613149"/>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noChangeArrowheads="1"/>
          </p:cNvSpPr>
          <p:nvPr>
            <p:ph type="dt" sz="half" idx="10"/>
          </p:nvPr>
        </p:nvSpPr>
        <p:spPr>
          <a:ln/>
        </p:spPr>
        <p:txBody>
          <a:bodyPr/>
          <a:lstStyle>
            <a:lvl1pPr>
              <a:defRPr/>
            </a:lvl1pPr>
          </a:lstStyle>
          <a:p>
            <a:pPr>
              <a:defRPr/>
            </a:pPr>
            <a:endParaRPr lang="zh-CN" altLang="en-US"/>
          </a:p>
        </p:txBody>
      </p:sp>
      <p:sp>
        <p:nvSpPr>
          <p:cNvPr id="3"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3"/>
          <p:cNvSpPr>
            <a:spLocks noGrp="1" noChangeArrowheads="1"/>
          </p:cNvSpPr>
          <p:nvPr>
            <p:ph type="sldNum" sz="quarter" idx="12"/>
          </p:nvPr>
        </p:nvSpPr>
        <p:spPr>
          <a:ln/>
        </p:spPr>
        <p:txBody>
          <a:bodyPr/>
          <a:lstStyle>
            <a:lvl1pPr>
              <a:defRPr/>
            </a:lvl1pPr>
          </a:lstStyle>
          <a:p>
            <a:pPr>
              <a:defRPr/>
            </a:pPr>
            <a:fld id="{A9D928C4-50C0-47AF-9DDA-36FB05A3CDA3}" type="slidenum">
              <a:rPr altLang="zh-CN"/>
              <a:pPr>
                <a:defRPr/>
              </a:pPr>
              <a:t>‹#›</a:t>
            </a:fld>
            <a:endParaRPr lang="zh-CN" altLang="zh-CN"/>
          </a:p>
        </p:txBody>
      </p:sp>
    </p:spTree>
    <p:extLst>
      <p:ext uri="{BB962C8B-B14F-4D97-AF65-F5344CB8AC3E}">
        <p14:creationId xmlns:p14="http://schemas.microsoft.com/office/powerpoint/2010/main" val="4268232092"/>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1"/>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3"/>
          <p:cNvSpPr>
            <a:spLocks noGrp="1" noChangeArrowheads="1"/>
          </p:cNvSpPr>
          <p:nvPr>
            <p:ph type="sldNum" sz="quarter" idx="12"/>
          </p:nvPr>
        </p:nvSpPr>
        <p:spPr>
          <a:ln/>
        </p:spPr>
        <p:txBody>
          <a:bodyPr/>
          <a:lstStyle>
            <a:lvl1pPr>
              <a:defRPr/>
            </a:lvl1pPr>
          </a:lstStyle>
          <a:p>
            <a:pPr>
              <a:defRPr/>
            </a:pPr>
            <a:fld id="{B16CBFC0-2CFE-4243-8A35-2C86F391C820}" type="slidenum">
              <a:rPr altLang="zh-CN"/>
              <a:pPr>
                <a:defRPr/>
              </a:pPr>
              <a:t>‹#›</a:t>
            </a:fld>
            <a:endParaRPr lang="zh-CN" altLang="zh-CN"/>
          </a:p>
        </p:txBody>
      </p:sp>
    </p:spTree>
    <p:extLst>
      <p:ext uri="{BB962C8B-B14F-4D97-AF65-F5344CB8AC3E}">
        <p14:creationId xmlns:p14="http://schemas.microsoft.com/office/powerpoint/2010/main" val="761898168"/>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1"/>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3"/>
          <p:cNvSpPr>
            <a:spLocks noGrp="1" noChangeArrowheads="1"/>
          </p:cNvSpPr>
          <p:nvPr>
            <p:ph type="sldNum" sz="quarter" idx="12"/>
          </p:nvPr>
        </p:nvSpPr>
        <p:spPr>
          <a:ln/>
        </p:spPr>
        <p:txBody>
          <a:bodyPr/>
          <a:lstStyle>
            <a:lvl1pPr>
              <a:defRPr/>
            </a:lvl1pPr>
          </a:lstStyle>
          <a:p>
            <a:pPr>
              <a:defRPr/>
            </a:pPr>
            <a:fld id="{0F47BCF2-1C39-4EEB-900F-1D297E6E1426}" type="slidenum">
              <a:rPr altLang="zh-CN"/>
              <a:pPr>
                <a:defRPr/>
              </a:pPr>
              <a:t>‹#›</a:t>
            </a:fld>
            <a:endParaRPr lang="zh-CN" altLang="zh-CN"/>
          </a:p>
        </p:txBody>
      </p:sp>
    </p:spTree>
    <p:extLst>
      <p:ext uri="{BB962C8B-B14F-4D97-AF65-F5344CB8AC3E}">
        <p14:creationId xmlns:p14="http://schemas.microsoft.com/office/powerpoint/2010/main" val="2369235615"/>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1"/>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3"/>
          <p:cNvSpPr>
            <a:spLocks noGrp="1" noChangeArrowheads="1"/>
          </p:cNvSpPr>
          <p:nvPr>
            <p:ph type="sldNum" sz="quarter" idx="12"/>
          </p:nvPr>
        </p:nvSpPr>
        <p:spPr>
          <a:ln/>
        </p:spPr>
        <p:txBody>
          <a:bodyPr/>
          <a:lstStyle>
            <a:lvl1pPr>
              <a:defRPr/>
            </a:lvl1pPr>
          </a:lstStyle>
          <a:p>
            <a:pPr>
              <a:defRPr/>
            </a:pPr>
            <a:fld id="{EACFA924-F9E2-4D6B-94F9-66D594E056C2}" type="slidenum">
              <a:rPr altLang="zh-CN"/>
              <a:pPr>
                <a:defRPr/>
              </a:pPr>
              <a:t>‹#›</a:t>
            </a:fld>
            <a:endParaRPr lang="zh-CN" altLang="zh-CN"/>
          </a:p>
        </p:txBody>
      </p:sp>
    </p:spTree>
    <p:extLst>
      <p:ext uri="{BB962C8B-B14F-4D97-AF65-F5344CB8AC3E}">
        <p14:creationId xmlns:p14="http://schemas.microsoft.com/office/powerpoint/2010/main" val="4201613121"/>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1"/>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3"/>
          <p:cNvSpPr>
            <a:spLocks noGrp="1" noChangeArrowheads="1"/>
          </p:cNvSpPr>
          <p:nvPr>
            <p:ph type="sldNum" sz="quarter" idx="12"/>
          </p:nvPr>
        </p:nvSpPr>
        <p:spPr>
          <a:ln/>
        </p:spPr>
        <p:txBody>
          <a:bodyPr/>
          <a:lstStyle>
            <a:lvl1pPr>
              <a:defRPr/>
            </a:lvl1pPr>
          </a:lstStyle>
          <a:p>
            <a:pPr>
              <a:defRPr/>
            </a:pPr>
            <a:fld id="{3A6FDC75-D232-4EDC-85E0-ED03C97588D5}" type="slidenum">
              <a:rPr altLang="zh-CN"/>
              <a:pPr>
                <a:defRPr/>
              </a:pPr>
              <a:t>‹#›</a:t>
            </a:fld>
            <a:endParaRPr lang="zh-CN" altLang="zh-CN"/>
          </a:p>
        </p:txBody>
      </p:sp>
    </p:spTree>
    <p:extLst>
      <p:ext uri="{BB962C8B-B14F-4D97-AF65-F5344CB8AC3E}">
        <p14:creationId xmlns:p14="http://schemas.microsoft.com/office/powerpoint/2010/main" val="2287825656"/>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smtClean="0"/>
              <a:t>单击此处编辑母版副标题样式</a:t>
            </a:r>
            <a:endParaRPr lang="zh-CN" altLang="en-US" noProof="1"/>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8237212C-2151-4AA7-AE98-304926AF1B26}" type="slidenum">
              <a:rPr altLang="zh-CN"/>
              <a:pPr>
                <a:defRPr/>
              </a:pPr>
              <a:t>‹#›</a:t>
            </a:fld>
            <a:endParaRPr lang="zh-CN" altLang="zh-CN"/>
          </a:p>
        </p:txBody>
      </p:sp>
    </p:spTree>
    <p:extLst>
      <p:ext uri="{BB962C8B-B14F-4D97-AF65-F5344CB8AC3E}">
        <p14:creationId xmlns:p14="http://schemas.microsoft.com/office/powerpoint/2010/main" val="14202759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A2BD6ED0-4BA9-40F2-B993-8AF403F94F5B}" type="slidenum">
              <a:rPr altLang="zh-CN"/>
              <a:pPr>
                <a:defRPr/>
              </a:pPr>
              <a:t>‹#›</a:t>
            </a:fld>
            <a:endParaRPr lang="zh-CN" altLang="zh-CN"/>
          </a:p>
        </p:txBody>
      </p:sp>
    </p:spTree>
    <p:extLst>
      <p:ext uri="{BB962C8B-B14F-4D97-AF65-F5344CB8AC3E}">
        <p14:creationId xmlns:p14="http://schemas.microsoft.com/office/powerpoint/2010/main" val="2295646127"/>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723D7B75-BDE7-42F6-B978-EF39D7F4F752}" type="slidenum">
              <a:rPr altLang="zh-CN"/>
              <a:pPr>
                <a:defRPr/>
              </a:pPr>
              <a:t>‹#›</a:t>
            </a:fld>
            <a:endParaRPr lang="zh-CN" altLang="zh-CN"/>
          </a:p>
        </p:txBody>
      </p:sp>
    </p:spTree>
    <p:extLst>
      <p:ext uri="{BB962C8B-B14F-4D97-AF65-F5344CB8AC3E}">
        <p14:creationId xmlns:p14="http://schemas.microsoft.com/office/powerpoint/2010/main" val="2016679268"/>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0DBEB555-66EF-4656-AE86-1CA2A7318F09}" type="slidenum">
              <a:rPr altLang="zh-CN"/>
              <a:pPr>
                <a:defRPr/>
              </a:pPr>
              <a:t>‹#›</a:t>
            </a:fld>
            <a:endParaRPr lang="zh-CN" altLang="zh-CN"/>
          </a:p>
        </p:txBody>
      </p:sp>
    </p:spTree>
    <p:extLst>
      <p:ext uri="{BB962C8B-B14F-4D97-AF65-F5344CB8AC3E}">
        <p14:creationId xmlns:p14="http://schemas.microsoft.com/office/powerpoint/2010/main" val="3076617125"/>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6"/>
          <p:cNvSpPr>
            <a:spLocks noGrp="1" noChangeArrowheads="1"/>
          </p:cNvSpPr>
          <p:nvPr>
            <p:ph type="sldNum" sz="quarter" idx="12"/>
          </p:nvPr>
        </p:nvSpPr>
        <p:spPr>
          <a:ln/>
        </p:spPr>
        <p:txBody>
          <a:bodyPr/>
          <a:lstStyle>
            <a:lvl1pPr>
              <a:defRPr/>
            </a:lvl1pPr>
          </a:lstStyle>
          <a:p>
            <a:pPr>
              <a:defRPr/>
            </a:pPr>
            <a:fld id="{4DCD4DDE-3F62-4402-90F7-5B9FEFB63DC8}" type="slidenum">
              <a:rPr altLang="zh-CN"/>
              <a:pPr>
                <a:defRPr/>
              </a:pPr>
              <a:t>‹#›</a:t>
            </a:fld>
            <a:endParaRPr lang="zh-CN" altLang="zh-CN"/>
          </a:p>
        </p:txBody>
      </p:sp>
    </p:spTree>
    <p:extLst>
      <p:ext uri="{BB962C8B-B14F-4D97-AF65-F5344CB8AC3E}">
        <p14:creationId xmlns:p14="http://schemas.microsoft.com/office/powerpoint/2010/main" val="1275786893"/>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8"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6"/>
          <p:cNvSpPr>
            <a:spLocks noGrp="1" noChangeArrowheads="1"/>
          </p:cNvSpPr>
          <p:nvPr>
            <p:ph type="sldNum" sz="quarter" idx="12"/>
          </p:nvPr>
        </p:nvSpPr>
        <p:spPr>
          <a:ln/>
        </p:spPr>
        <p:txBody>
          <a:bodyPr/>
          <a:lstStyle>
            <a:lvl1pPr>
              <a:defRPr/>
            </a:lvl1pPr>
          </a:lstStyle>
          <a:p>
            <a:pPr>
              <a:defRPr/>
            </a:pPr>
            <a:fld id="{1FF3BEC7-172F-4873-BA3A-A3EAAFDB4EEF}" type="slidenum">
              <a:rPr altLang="zh-CN"/>
              <a:pPr>
                <a:defRPr/>
              </a:pPr>
              <a:t>‹#›</a:t>
            </a:fld>
            <a:endParaRPr lang="zh-CN" altLang="zh-CN"/>
          </a:p>
        </p:txBody>
      </p:sp>
    </p:spTree>
    <p:extLst>
      <p:ext uri="{BB962C8B-B14F-4D97-AF65-F5344CB8AC3E}">
        <p14:creationId xmlns:p14="http://schemas.microsoft.com/office/powerpoint/2010/main" val="1561970514"/>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4"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6"/>
          <p:cNvSpPr>
            <a:spLocks noGrp="1" noChangeArrowheads="1"/>
          </p:cNvSpPr>
          <p:nvPr>
            <p:ph type="sldNum" sz="quarter" idx="12"/>
          </p:nvPr>
        </p:nvSpPr>
        <p:spPr>
          <a:ln/>
        </p:spPr>
        <p:txBody>
          <a:bodyPr/>
          <a:lstStyle>
            <a:lvl1pPr>
              <a:defRPr/>
            </a:lvl1pPr>
          </a:lstStyle>
          <a:p>
            <a:pPr>
              <a:defRPr/>
            </a:pPr>
            <a:fld id="{2E61D0FB-3FFC-4F38-B34F-EF2FEDC7B3F1}" type="slidenum">
              <a:rPr altLang="zh-CN"/>
              <a:pPr>
                <a:defRPr/>
              </a:pPr>
              <a:t>‹#›</a:t>
            </a:fld>
            <a:endParaRPr lang="zh-CN" altLang="zh-CN"/>
          </a:p>
        </p:txBody>
      </p:sp>
    </p:spTree>
    <p:extLst>
      <p:ext uri="{BB962C8B-B14F-4D97-AF65-F5344CB8AC3E}">
        <p14:creationId xmlns:p14="http://schemas.microsoft.com/office/powerpoint/2010/main" val="2578603743"/>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3"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6"/>
          <p:cNvSpPr>
            <a:spLocks noGrp="1" noChangeArrowheads="1"/>
          </p:cNvSpPr>
          <p:nvPr>
            <p:ph type="sldNum" sz="quarter" idx="12"/>
          </p:nvPr>
        </p:nvSpPr>
        <p:spPr>
          <a:ln/>
        </p:spPr>
        <p:txBody>
          <a:bodyPr/>
          <a:lstStyle>
            <a:lvl1pPr>
              <a:defRPr/>
            </a:lvl1pPr>
          </a:lstStyle>
          <a:p>
            <a:pPr>
              <a:defRPr/>
            </a:pPr>
            <a:fld id="{A6DE1242-C19D-4BD8-A4B8-D1FC6D1DA2D5}" type="slidenum">
              <a:rPr altLang="zh-CN"/>
              <a:pPr>
                <a:defRPr/>
              </a:pPr>
              <a:t>‹#›</a:t>
            </a:fld>
            <a:endParaRPr lang="zh-CN" altLang="zh-CN"/>
          </a:p>
        </p:txBody>
      </p:sp>
    </p:spTree>
    <p:extLst>
      <p:ext uri="{BB962C8B-B14F-4D97-AF65-F5344CB8AC3E}">
        <p14:creationId xmlns:p14="http://schemas.microsoft.com/office/powerpoint/2010/main" val="818771737"/>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6"/>
          <p:cNvSpPr>
            <a:spLocks noGrp="1" noChangeArrowheads="1"/>
          </p:cNvSpPr>
          <p:nvPr>
            <p:ph type="sldNum" sz="quarter" idx="12"/>
          </p:nvPr>
        </p:nvSpPr>
        <p:spPr>
          <a:ln/>
        </p:spPr>
        <p:txBody>
          <a:bodyPr/>
          <a:lstStyle>
            <a:lvl1pPr>
              <a:defRPr/>
            </a:lvl1pPr>
          </a:lstStyle>
          <a:p>
            <a:pPr>
              <a:defRPr/>
            </a:pPr>
            <a:fld id="{A1FB62FE-07CE-4F3C-8A48-760D478332D5}" type="slidenum">
              <a:rPr altLang="zh-CN"/>
              <a:pPr>
                <a:defRPr/>
              </a:pPr>
              <a:t>‹#›</a:t>
            </a:fld>
            <a:endParaRPr lang="zh-CN" altLang="zh-CN"/>
          </a:p>
        </p:txBody>
      </p:sp>
    </p:spTree>
    <p:extLst>
      <p:ext uri="{BB962C8B-B14F-4D97-AF65-F5344CB8AC3E}">
        <p14:creationId xmlns:p14="http://schemas.microsoft.com/office/powerpoint/2010/main" val="2936490004"/>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6"/>
          <p:cNvSpPr>
            <a:spLocks noGrp="1" noChangeArrowheads="1"/>
          </p:cNvSpPr>
          <p:nvPr>
            <p:ph type="sldNum" sz="quarter" idx="12"/>
          </p:nvPr>
        </p:nvSpPr>
        <p:spPr>
          <a:ln/>
        </p:spPr>
        <p:txBody>
          <a:bodyPr/>
          <a:lstStyle>
            <a:lvl1pPr>
              <a:defRPr/>
            </a:lvl1pPr>
          </a:lstStyle>
          <a:p>
            <a:pPr>
              <a:defRPr/>
            </a:pPr>
            <a:fld id="{24424426-994E-4B5E-BD67-2FA78B941A7A}" type="slidenum">
              <a:rPr altLang="zh-CN"/>
              <a:pPr>
                <a:defRPr/>
              </a:pPr>
              <a:t>‹#›</a:t>
            </a:fld>
            <a:endParaRPr lang="zh-CN" altLang="zh-CN"/>
          </a:p>
        </p:txBody>
      </p:sp>
    </p:spTree>
    <p:extLst>
      <p:ext uri="{BB962C8B-B14F-4D97-AF65-F5344CB8AC3E}">
        <p14:creationId xmlns:p14="http://schemas.microsoft.com/office/powerpoint/2010/main" val="189964251"/>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1106730A-34C0-49E5-A2DD-CE31A007481F}" type="slidenum">
              <a:rPr altLang="zh-CN"/>
              <a:pPr>
                <a:defRPr/>
              </a:pPr>
              <a:t>‹#›</a:t>
            </a:fld>
            <a:endParaRPr lang="zh-CN" altLang="zh-CN"/>
          </a:p>
        </p:txBody>
      </p:sp>
    </p:spTree>
    <p:extLst>
      <p:ext uri="{BB962C8B-B14F-4D97-AF65-F5344CB8AC3E}">
        <p14:creationId xmlns:p14="http://schemas.microsoft.com/office/powerpoint/2010/main" val="2561734127"/>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96D2A51A-A92F-405E-9B15-A8B7A6EE6214}" type="slidenum">
              <a:rPr altLang="zh-CN"/>
              <a:pPr>
                <a:defRPr/>
              </a:pPr>
              <a:t>‹#›</a:t>
            </a:fld>
            <a:endParaRPr lang="zh-CN" altLang="zh-CN"/>
          </a:p>
        </p:txBody>
      </p:sp>
    </p:spTree>
    <p:extLst>
      <p:ext uri="{BB962C8B-B14F-4D97-AF65-F5344CB8AC3E}">
        <p14:creationId xmlns:p14="http://schemas.microsoft.com/office/powerpoint/2010/main" val="17762701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9.xml"/><Relationship Id="rId3" Type="http://schemas.openxmlformats.org/officeDocument/2006/relationships/slideLayout" Target="../slideLayouts/slideLayout124.xml"/><Relationship Id="rId7" Type="http://schemas.openxmlformats.org/officeDocument/2006/relationships/slideLayout" Target="../slideLayouts/slideLayout128.xml"/><Relationship Id="rId12" Type="http://schemas.openxmlformats.org/officeDocument/2006/relationships/theme" Target="../theme/theme12.xml"/><Relationship Id="rId2" Type="http://schemas.openxmlformats.org/officeDocument/2006/relationships/slideLayout" Target="../slideLayouts/slideLayout123.xml"/><Relationship Id="rId1" Type="http://schemas.openxmlformats.org/officeDocument/2006/relationships/slideLayout" Target="../slideLayouts/slideLayout122.xml"/><Relationship Id="rId6" Type="http://schemas.openxmlformats.org/officeDocument/2006/relationships/slideLayout" Target="../slideLayouts/slideLayout127.xml"/><Relationship Id="rId11" Type="http://schemas.openxmlformats.org/officeDocument/2006/relationships/slideLayout" Target="../slideLayouts/slideLayout132.xml"/><Relationship Id="rId5" Type="http://schemas.openxmlformats.org/officeDocument/2006/relationships/slideLayout" Target="../slideLayouts/slideLayout126.xml"/><Relationship Id="rId10" Type="http://schemas.openxmlformats.org/officeDocument/2006/relationships/slideLayout" Target="../slideLayouts/slideLayout131.xml"/><Relationship Id="rId4" Type="http://schemas.openxmlformats.org/officeDocument/2006/relationships/slideLayout" Target="../slideLayouts/slideLayout125.xml"/><Relationship Id="rId9" Type="http://schemas.openxmlformats.org/officeDocument/2006/relationships/slideLayout" Target="../slideLayouts/slideLayout130.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noChangeArrowheads="1"/>
          </p:cNvSpPr>
          <p:nvPr>
            <p:ph type="body" idx="4294967295"/>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028" name="日期占位符 3"/>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1" hangingPunct="1">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1029" name="页脚占位符 4"/>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1" hangingPunct="1">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1030" name="灯片编号占位符 5"/>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itchFamily="34" charset="0"/>
              <a:buChar char="•"/>
              <a:defRPr sz="1200" noProof="1" smtClean="0">
                <a:solidFill>
                  <a:srgbClr val="898989"/>
                </a:solidFill>
              </a:defRPr>
            </a:lvl1pPr>
          </a:lstStyle>
          <a:p>
            <a:pPr>
              <a:defRPr/>
            </a:pPr>
            <a:fld id="{112DD316-5F32-44C3-B54F-C62ACE488E78}" type="slidenum">
              <a:rPr altLang="zh-CN"/>
              <a:pPr>
                <a:defRPr/>
              </a:pPr>
              <a:t>‹#›</a:t>
            </a:fld>
            <a:endParaRPr lang="zh-CN" altLang="zh-CN"/>
          </a:p>
        </p:txBody>
      </p:sp>
    </p:spTree>
  </p:cSld>
  <p:clrMap bg1="lt1" tx1="dk1" bg2="lt2" tx2="dk2" accent1="accent1" accent2="accent2" accent3="accent3" accent4="accent4" accent5="accent5" accent6="accent6" hlink="hlink" folHlink="folHlink"/>
  <p:sldLayoutIdLst>
    <p:sldLayoutId id="2147483718" r:id="rId1"/>
    <p:sldLayoutId id="2147483719" r:id="rId2"/>
    <p:sldLayoutId id="2147483720" r:id="rId3"/>
    <p:sldLayoutId id="2147483721" r:id="rId4"/>
    <p:sldLayoutId id="2147483722" r:id="rId5"/>
    <p:sldLayoutId id="2147483723" r:id="rId6"/>
    <p:sldLayoutId id="2147483724" r:id="rId7"/>
    <p:sldLayoutId id="2147483725" r:id="rId8"/>
    <p:sldLayoutId id="2147483726" r:id="rId9"/>
    <p:sldLayoutId id="2147483727" r:id="rId10"/>
    <p:sldLayoutId id="2147483728" r:id="rId11"/>
  </p:sldLayoutIdLst>
  <p:timing>
    <p:tnLst>
      <p:par>
        <p:cTn id="1" dur="indefinite" restart="never" nodeType="tmRoot"/>
      </p:par>
    </p:tnLst>
  </p:timing>
  <p:txStyles>
    <p:titleStyle>
      <a:lvl1pPr algn="l" rtl="0" eaLnBrk="0" fontAlgn="base" hangingPunct="0">
        <a:lnSpc>
          <a:spcPct val="90000"/>
        </a:lnSpc>
        <a:spcBef>
          <a:spcPct val="0"/>
        </a:spcBef>
        <a:spcAft>
          <a:spcPct val="0"/>
        </a:spcAft>
        <a:defRPr kumimoji="1" sz="4400">
          <a:solidFill>
            <a:schemeClr val="tx1"/>
          </a:solidFill>
          <a:latin typeface="+mj-lt"/>
          <a:ea typeface="+mj-ea"/>
          <a:cs typeface="宋体" charset="0"/>
        </a:defRPr>
      </a:lvl1pPr>
      <a:lvl2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2pPr>
      <a:lvl3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3pPr>
      <a:lvl4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4pPr>
      <a:lvl5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5pPr>
      <a:lvl6pPr marL="4572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6pPr>
      <a:lvl7pPr marL="9144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7pPr>
      <a:lvl8pPr marL="13716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8pPr>
      <a:lvl9pPr marL="18288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kumimoji="1" sz="2800">
          <a:solidFill>
            <a:schemeClr val="tx1"/>
          </a:solidFill>
          <a:latin typeface="+mn-lt"/>
          <a:ea typeface="+mn-ea"/>
          <a:cs typeface="宋体" charset="0"/>
        </a:defRPr>
      </a:lvl1pPr>
      <a:lvl2pPr marL="685800" indent="-228600" algn="l" rtl="0" eaLnBrk="0" fontAlgn="base" hangingPunct="0">
        <a:lnSpc>
          <a:spcPct val="90000"/>
        </a:lnSpc>
        <a:spcBef>
          <a:spcPts val="500"/>
        </a:spcBef>
        <a:spcAft>
          <a:spcPct val="0"/>
        </a:spcAft>
        <a:buFont typeface="Arial" pitchFamily="34" charset="0"/>
        <a:buChar char="•"/>
        <a:defRPr kumimoji="1"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5pPr>
      <a:lvl6pPr marL="25146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1266"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1267" name="文本占位符 2"/>
          <p:cNvSpPr>
            <a:spLocks noGrp="1" noChangeArrowheads="1"/>
          </p:cNvSpPr>
          <p:nvPr>
            <p:ph type="body" idx="4294967295"/>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2292" name="日期占位符 4"/>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12293" name="页脚占位符 5"/>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12294" name="灯片编号占位符 6"/>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itchFamily="34" charset="0"/>
              <a:buChar char="•"/>
              <a:defRPr sz="1200" noProof="1" smtClean="0">
                <a:solidFill>
                  <a:srgbClr val="898989"/>
                </a:solidFill>
              </a:defRPr>
            </a:lvl1pPr>
          </a:lstStyle>
          <a:p>
            <a:pPr>
              <a:defRPr/>
            </a:pPr>
            <a:fld id="{22336ED0-4AF3-495D-AC58-A81B860EEABF}" type="slidenum">
              <a:rPr altLang="zh-CN"/>
              <a:pPr>
                <a:defRPr/>
              </a:pPr>
              <a:t>‹#›</a:t>
            </a:fld>
            <a:endParaRPr lang="zh-CN" altLang="zh-CN"/>
          </a:p>
        </p:txBody>
      </p:sp>
    </p:spTree>
  </p:cSld>
  <p:clrMap bg1="lt1" tx1="dk1" bg2="lt2" tx2="dk2" accent1="accent1" accent2="accent2" accent3="accent3" accent4="accent4" accent5="accent5" accent6="accent6" hlink="hlink" folHlink="folHlink"/>
  <p:sldLayoutIdLst>
    <p:sldLayoutId id="2147483828" r:id="rId1"/>
    <p:sldLayoutId id="2147483829" r:id="rId2"/>
    <p:sldLayoutId id="2147483830" r:id="rId3"/>
    <p:sldLayoutId id="2147483831" r:id="rId4"/>
    <p:sldLayoutId id="2147483832" r:id="rId5"/>
    <p:sldLayoutId id="2147483833" r:id="rId6"/>
    <p:sldLayoutId id="2147483834" r:id="rId7"/>
    <p:sldLayoutId id="2147483835" r:id="rId8"/>
    <p:sldLayoutId id="2147483836" r:id="rId9"/>
    <p:sldLayoutId id="2147483837" r:id="rId10"/>
    <p:sldLayoutId id="2147483838" r:id="rId11"/>
  </p:sldLayoutIdLst>
  <p:txStyles>
    <p:titleStyle>
      <a:lvl1pPr algn="l" rtl="0" eaLnBrk="0" fontAlgn="base" hangingPunct="0">
        <a:lnSpc>
          <a:spcPct val="90000"/>
        </a:lnSpc>
        <a:spcBef>
          <a:spcPct val="0"/>
        </a:spcBef>
        <a:spcAft>
          <a:spcPct val="0"/>
        </a:spcAft>
        <a:defRPr kumimoji="1" sz="4400">
          <a:solidFill>
            <a:schemeClr val="tx1"/>
          </a:solidFill>
          <a:latin typeface="+mj-lt"/>
          <a:ea typeface="+mj-ea"/>
          <a:cs typeface="宋体" charset="0"/>
        </a:defRPr>
      </a:lvl1pPr>
      <a:lvl2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2pPr>
      <a:lvl3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3pPr>
      <a:lvl4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4pPr>
      <a:lvl5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5pPr>
      <a:lvl6pPr marL="457200" algn="l" rtl="0" fontAlgn="base">
        <a:lnSpc>
          <a:spcPct val="90000"/>
        </a:lnSpc>
        <a:spcBef>
          <a:spcPct val="0"/>
        </a:spcBef>
        <a:spcAft>
          <a:spcPct val="0"/>
        </a:spcAft>
        <a:defRPr sz="4400">
          <a:solidFill>
            <a:schemeClr val="tx1"/>
          </a:solidFill>
          <a:latin typeface="Calibri Light" pitchFamily="34" charset="0"/>
          <a:ea typeface="宋体" pitchFamily="2" charset="-122"/>
        </a:defRPr>
      </a:lvl6pPr>
      <a:lvl7pPr marL="914400" algn="l" rtl="0" fontAlgn="base">
        <a:lnSpc>
          <a:spcPct val="90000"/>
        </a:lnSpc>
        <a:spcBef>
          <a:spcPct val="0"/>
        </a:spcBef>
        <a:spcAft>
          <a:spcPct val="0"/>
        </a:spcAft>
        <a:defRPr sz="4400">
          <a:solidFill>
            <a:schemeClr val="tx1"/>
          </a:solidFill>
          <a:latin typeface="Calibri Light" pitchFamily="34" charset="0"/>
          <a:ea typeface="宋体" pitchFamily="2" charset="-122"/>
        </a:defRPr>
      </a:lvl7pPr>
      <a:lvl8pPr marL="1371600" algn="l" rtl="0" fontAlgn="base">
        <a:lnSpc>
          <a:spcPct val="90000"/>
        </a:lnSpc>
        <a:spcBef>
          <a:spcPct val="0"/>
        </a:spcBef>
        <a:spcAft>
          <a:spcPct val="0"/>
        </a:spcAft>
        <a:defRPr sz="4400">
          <a:solidFill>
            <a:schemeClr val="tx1"/>
          </a:solidFill>
          <a:latin typeface="Calibri Light" pitchFamily="34" charset="0"/>
          <a:ea typeface="宋体" pitchFamily="2" charset="-122"/>
        </a:defRPr>
      </a:lvl8pPr>
      <a:lvl9pPr marL="1828800" algn="l" rtl="0" fontAlgn="base">
        <a:lnSpc>
          <a:spcPct val="90000"/>
        </a:lnSpc>
        <a:spcBef>
          <a:spcPct val="0"/>
        </a:spcBef>
        <a:spcAft>
          <a:spcPct val="0"/>
        </a:spcAft>
        <a:defRPr sz="4400">
          <a:solidFill>
            <a:schemeClr val="tx1"/>
          </a:solidFill>
          <a:latin typeface="Calibri Light" pitchFamily="34"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kumimoji="1" sz="2800">
          <a:solidFill>
            <a:schemeClr val="tx1"/>
          </a:solidFill>
          <a:latin typeface="+mn-lt"/>
          <a:ea typeface="+mn-ea"/>
          <a:cs typeface="宋体" charset="0"/>
        </a:defRPr>
      </a:lvl1pPr>
      <a:lvl2pPr marL="685800" indent="-228600" algn="l" rtl="0" eaLnBrk="0" fontAlgn="base" hangingPunct="0">
        <a:lnSpc>
          <a:spcPct val="90000"/>
        </a:lnSpc>
        <a:spcBef>
          <a:spcPts val="500"/>
        </a:spcBef>
        <a:spcAft>
          <a:spcPct val="0"/>
        </a:spcAft>
        <a:buFont typeface="Arial" pitchFamily="34" charset="0"/>
        <a:buChar char="•"/>
        <a:defRPr kumimoji="1"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5pPr>
      <a:lvl6pPr marL="25146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2290"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2291" name="文本占位符 2"/>
          <p:cNvSpPr>
            <a:spLocks noGrp="1" noChangeArrowheads="1"/>
          </p:cNvSpPr>
          <p:nvPr>
            <p:ph type="body" idx="4294967295"/>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3316" name="日期占位符 3"/>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13317" name="页脚占位符 4"/>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13318" name="灯片编号占位符 5"/>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itchFamily="34" charset="0"/>
              <a:buChar char="•"/>
              <a:defRPr sz="1200" noProof="1" smtClean="0">
                <a:solidFill>
                  <a:srgbClr val="898989"/>
                </a:solidFill>
              </a:defRPr>
            </a:lvl1pPr>
          </a:lstStyle>
          <a:p>
            <a:pPr>
              <a:defRPr/>
            </a:pPr>
            <a:fld id="{05335077-2220-4A59-B718-47BB57BA391B}" type="slidenum">
              <a:rPr altLang="zh-CN"/>
              <a:pPr>
                <a:defRPr/>
              </a:pPr>
              <a:t>‹#›</a:t>
            </a:fld>
            <a:endParaRPr lang="zh-CN" altLang="zh-CN"/>
          </a:p>
        </p:txBody>
      </p:sp>
    </p:spTree>
  </p:cSld>
  <p:clrMap bg1="lt1" tx1="dk1" bg2="lt2" tx2="dk2" accent1="accent1" accent2="accent2" accent3="accent3" accent4="accent4" accent5="accent5" accent6="accent6" hlink="hlink" folHlink="folHlink"/>
  <p:sldLayoutIdLst>
    <p:sldLayoutId id="2147483839" r:id="rId1"/>
    <p:sldLayoutId id="2147483840" r:id="rId2"/>
    <p:sldLayoutId id="2147483841" r:id="rId3"/>
    <p:sldLayoutId id="2147483842" r:id="rId4"/>
    <p:sldLayoutId id="2147483843" r:id="rId5"/>
    <p:sldLayoutId id="2147483844" r:id="rId6"/>
    <p:sldLayoutId id="2147483845" r:id="rId7"/>
    <p:sldLayoutId id="2147483846" r:id="rId8"/>
    <p:sldLayoutId id="2147483847" r:id="rId9"/>
    <p:sldLayoutId id="2147483848" r:id="rId10"/>
    <p:sldLayoutId id="2147483849" r:id="rId11"/>
  </p:sldLayoutIdLst>
  <p:txStyles>
    <p:titleStyle>
      <a:lvl1pPr algn="l" rtl="0" eaLnBrk="0" fontAlgn="base" hangingPunct="0">
        <a:lnSpc>
          <a:spcPct val="90000"/>
        </a:lnSpc>
        <a:spcBef>
          <a:spcPct val="0"/>
        </a:spcBef>
        <a:spcAft>
          <a:spcPct val="0"/>
        </a:spcAft>
        <a:defRPr kumimoji="1" sz="4400">
          <a:solidFill>
            <a:schemeClr val="tx1"/>
          </a:solidFill>
          <a:latin typeface="+mj-lt"/>
          <a:ea typeface="+mj-ea"/>
          <a:cs typeface="宋体" charset="0"/>
        </a:defRPr>
      </a:lvl1pPr>
      <a:lvl2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2pPr>
      <a:lvl3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3pPr>
      <a:lvl4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4pPr>
      <a:lvl5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5pPr>
      <a:lvl6pPr marL="457200" algn="l" rtl="0" fontAlgn="base">
        <a:lnSpc>
          <a:spcPct val="90000"/>
        </a:lnSpc>
        <a:spcBef>
          <a:spcPct val="0"/>
        </a:spcBef>
        <a:spcAft>
          <a:spcPct val="0"/>
        </a:spcAft>
        <a:defRPr sz="4400">
          <a:solidFill>
            <a:schemeClr val="tx1"/>
          </a:solidFill>
          <a:latin typeface="Calibri Light" pitchFamily="34" charset="0"/>
          <a:ea typeface="宋体" pitchFamily="2" charset="-122"/>
        </a:defRPr>
      </a:lvl6pPr>
      <a:lvl7pPr marL="914400" algn="l" rtl="0" fontAlgn="base">
        <a:lnSpc>
          <a:spcPct val="90000"/>
        </a:lnSpc>
        <a:spcBef>
          <a:spcPct val="0"/>
        </a:spcBef>
        <a:spcAft>
          <a:spcPct val="0"/>
        </a:spcAft>
        <a:defRPr sz="4400">
          <a:solidFill>
            <a:schemeClr val="tx1"/>
          </a:solidFill>
          <a:latin typeface="Calibri Light" pitchFamily="34" charset="0"/>
          <a:ea typeface="宋体" pitchFamily="2" charset="-122"/>
        </a:defRPr>
      </a:lvl7pPr>
      <a:lvl8pPr marL="1371600" algn="l" rtl="0" fontAlgn="base">
        <a:lnSpc>
          <a:spcPct val="90000"/>
        </a:lnSpc>
        <a:spcBef>
          <a:spcPct val="0"/>
        </a:spcBef>
        <a:spcAft>
          <a:spcPct val="0"/>
        </a:spcAft>
        <a:defRPr sz="4400">
          <a:solidFill>
            <a:schemeClr val="tx1"/>
          </a:solidFill>
          <a:latin typeface="Calibri Light" pitchFamily="34" charset="0"/>
          <a:ea typeface="宋体" pitchFamily="2" charset="-122"/>
        </a:defRPr>
      </a:lvl8pPr>
      <a:lvl9pPr marL="1828800" algn="l" rtl="0" fontAlgn="base">
        <a:lnSpc>
          <a:spcPct val="90000"/>
        </a:lnSpc>
        <a:spcBef>
          <a:spcPct val="0"/>
        </a:spcBef>
        <a:spcAft>
          <a:spcPct val="0"/>
        </a:spcAft>
        <a:defRPr sz="4400">
          <a:solidFill>
            <a:schemeClr val="tx1"/>
          </a:solidFill>
          <a:latin typeface="Calibri Light" pitchFamily="34"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kumimoji="1" sz="2800">
          <a:solidFill>
            <a:schemeClr val="tx1"/>
          </a:solidFill>
          <a:latin typeface="+mn-lt"/>
          <a:ea typeface="+mn-ea"/>
          <a:cs typeface="宋体" charset="0"/>
        </a:defRPr>
      </a:lvl1pPr>
      <a:lvl2pPr marL="685800" indent="-228600" algn="l" rtl="0" eaLnBrk="0" fontAlgn="base" hangingPunct="0">
        <a:lnSpc>
          <a:spcPct val="90000"/>
        </a:lnSpc>
        <a:spcBef>
          <a:spcPts val="500"/>
        </a:spcBef>
        <a:spcAft>
          <a:spcPct val="0"/>
        </a:spcAft>
        <a:buFont typeface="Arial" pitchFamily="34" charset="0"/>
        <a:buChar char="•"/>
        <a:defRPr kumimoji="1"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5pPr>
      <a:lvl6pPr marL="25146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3314"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3315" name="文本占位符 2"/>
          <p:cNvSpPr>
            <a:spLocks noGrp="1" noChangeArrowheads="1"/>
          </p:cNvSpPr>
          <p:nvPr>
            <p:ph type="body" idx="4294967295"/>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4340" name="日期占位符 3"/>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14341" name="页脚占位符 4"/>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14342" name="灯片编号占位符 5"/>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itchFamily="34" charset="0"/>
              <a:buChar char="•"/>
              <a:defRPr sz="1200" noProof="1" smtClean="0">
                <a:solidFill>
                  <a:srgbClr val="898989"/>
                </a:solidFill>
              </a:defRPr>
            </a:lvl1pPr>
          </a:lstStyle>
          <a:p>
            <a:pPr>
              <a:defRPr/>
            </a:pPr>
            <a:fld id="{33E3DE21-F340-4ADB-88D6-40CE399BA538}" type="slidenum">
              <a:rPr altLang="zh-CN"/>
              <a:pPr>
                <a:defRPr/>
              </a:pPr>
              <a:t>‹#›</a:t>
            </a:fld>
            <a:endParaRPr lang="zh-CN" altLang="zh-CN"/>
          </a:p>
        </p:txBody>
      </p:sp>
    </p:spTree>
  </p:cSld>
  <p:clrMap bg1="lt1" tx1="dk1" bg2="lt2" tx2="dk2" accent1="accent1" accent2="accent2" accent3="accent3" accent4="accent4" accent5="accent5" accent6="accent6" hlink="hlink" folHlink="folHlink"/>
  <p:sldLayoutIdLst>
    <p:sldLayoutId id="2147483850" r:id="rId1"/>
    <p:sldLayoutId id="2147483851" r:id="rId2"/>
    <p:sldLayoutId id="2147483852" r:id="rId3"/>
    <p:sldLayoutId id="2147483853" r:id="rId4"/>
    <p:sldLayoutId id="2147483854" r:id="rId5"/>
    <p:sldLayoutId id="2147483855" r:id="rId6"/>
    <p:sldLayoutId id="2147483856" r:id="rId7"/>
    <p:sldLayoutId id="2147483857" r:id="rId8"/>
    <p:sldLayoutId id="2147483858" r:id="rId9"/>
    <p:sldLayoutId id="2147483859" r:id="rId10"/>
    <p:sldLayoutId id="2147483860" r:id="rId11"/>
  </p:sldLayoutIdLst>
  <p:txStyles>
    <p:titleStyle>
      <a:lvl1pPr algn="l" rtl="0" eaLnBrk="0" fontAlgn="base" hangingPunct="0">
        <a:lnSpc>
          <a:spcPct val="90000"/>
        </a:lnSpc>
        <a:spcBef>
          <a:spcPct val="0"/>
        </a:spcBef>
        <a:spcAft>
          <a:spcPct val="0"/>
        </a:spcAft>
        <a:defRPr kumimoji="1" sz="4400">
          <a:solidFill>
            <a:schemeClr val="tx1"/>
          </a:solidFill>
          <a:latin typeface="+mj-lt"/>
          <a:ea typeface="+mj-ea"/>
          <a:cs typeface="宋体" charset="0"/>
        </a:defRPr>
      </a:lvl1pPr>
      <a:lvl2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2pPr>
      <a:lvl3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3pPr>
      <a:lvl4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4pPr>
      <a:lvl5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5pPr>
      <a:lvl6pPr marL="457200" algn="l" rtl="0" fontAlgn="base">
        <a:lnSpc>
          <a:spcPct val="90000"/>
        </a:lnSpc>
        <a:spcBef>
          <a:spcPct val="0"/>
        </a:spcBef>
        <a:spcAft>
          <a:spcPct val="0"/>
        </a:spcAft>
        <a:defRPr sz="4400">
          <a:solidFill>
            <a:schemeClr val="tx1"/>
          </a:solidFill>
          <a:latin typeface="Calibri Light" pitchFamily="34" charset="0"/>
          <a:ea typeface="宋体" pitchFamily="2" charset="-122"/>
        </a:defRPr>
      </a:lvl6pPr>
      <a:lvl7pPr marL="914400" algn="l" rtl="0" fontAlgn="base">
        <a:lnSpc>
          <a:spcPct val="90000"/>
        </a:lnSpc>
        <a:spcBef>
          <a:spcPct val="0"/>
        </a:spcBef>
        <a:spcAft>
          <a:spcPct val="0"/>
        </a:spcAft>
        <a:defRPr sz="4400">
          <a:solidFill>
            <a:schemeClr val="tx1"/>
          </a:solidFill>
          <a:latin typeface="Calibri Light" pitchFamily="34" charset="0"/>
          <a:ea typeface="宋体" pitchFamily="2" charset="-122"/>
        </a:defRPr>
      </a:lvl7pPr>
      <a:lvl8pPr marL="1371600" algn="l" rtl="0" fontAlgn="base">
        <a:lnSpc>
          <a:spcPct val="90000"/>
        </a:lnSpc>
        <a:spcBef>
          <a:spcPct val="0"/>
        </a:spcBef>
        <a:spcAft>
          <a:spcPct val="0"/>
        </a:spcAft>
        <a:defRPr sz="4400">
          <a:solidFill>
            <a:schemeClr val="tx1"/>
          </a:solidFill>
          <a:latin typeface="Calibri Light" pitchFamily="34" charset="0"/>
          <a:ea typeface="宋体" pitchFamily="2" charset="-122"/>
        </a:defRPr>
      </a:lvl8pPr>
      <a:lvl9pPr marL="1828800" algn="l" rtl="0" fontAlgn="base">
        <a:lnSpc>
          <a:spcPct val="90000"/>
        </a:lnSpc>
        <a:spcBef>
          <a:spcPct val="0"/>
        </a:spcBef>
        <a:spcAft>
          <a:spcPct val="0"/>
        </a:spcAft>
        <a:defRPr sz="4400">
          <a:solidFill>
            <a:schemeClr val="tx1"/>
          </a:solidFill>
          <a:latin typeface="Calibri Light" pitchFamily="34"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kumimoji="1" sz="2800">
          <a:solidFill>
            <a:schemeClr val="tx1"/>
          </a:solidFill>
          <a:latin typeface="+mn-lt"/>
          <a:ea typeface="+mn-ea"/>
          <a:cs typeface="宋体" charset="0"/>
        </a:defRPr>
      </a:lvl1pPr>
      <a:lvl2pPr marL="685800" indent="-228600" algn="l" rtl="0" eaLnBrk="0" fontAlgn="base" hangingPunct="0">
        <a:lnSpc>
          <a:spcPct val="90000"/>
        </a:lnSpc>
        <a:spcBef>
          <a:spcPts val="500"/>
        </a:spcBef>
        <a:spcAft>
          <a:spcPct val="0"/>
        </a:spcAft>
        <a:buFont typeface="Arial" pitchFamily="34" charset="0"/>
        <a:buChar char="•"/>
        <a:defRPr kumimoji="1"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5pPr>
      <a:lvl6pPr marL="25146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050"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noChangeArrowheads="1"/>
          </p:cNvSpPr>
          <p:nvPr>
            <p:ph type="body" idx="4294967295"/>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3076" name="日期占位符 3"/>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1" hangingPunct="1">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3077" name="页脚占位符 4"/>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1" hangingPunct="1">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3078" name="灯片编号占位符 5"/>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itchFamily="34" charset="0"/>
              <a:buChar char="•"/>
              <a:defRPr sz="1200" noProof="1" smtClean="0">
                <a:solidFill>
                  <a:srgbClr val="898989"/>
                </a:solidFill>
              </a:defRPr>
            </a:lvl1pPr>
          </a:lstStyle>
          <a:p>
            <a:pPr>
              <a:defRPr/>
            </a:pPr>
            <a:fld id="{BA2E572A-AD56-4B1B-9AB6-10D0C0C9403C}" type="slidenum">
              <a:rPr altLang="zh-CN"/>
              <a:pPr>
                <a:defRPr/>
              </a:pPr>
              <a:t>‹#›</a:t>
            </a:fld>
            <a:endParaRPr lang="zh-CN" altLang="zh-CN"/>
          </a:p>
        </p:txBody>
      </p:sp>
    </p:spTree>
  </p:cSld>
  <p:clrMap bg1="lt1" tx1="dk1" bg2="lt2" tx2="dk2" accent1="accent1" accent2="accent2" accent3="accent3" accent4="accent4" accent5="accent5" accent6="accent6" hlink="hlink" folHlink="folHlink"/>
  <p:sldLayoutIdLst>
    <p:sldLayoutId id="2147483729" r:id="rId1"/>
    <p:sldLayoutId id="2147483730" r:id="rId2"/>
    <p:sldLayoutId id="2147483731" r:id="rId3"/>
    <p:sldLayoutId id="2147483732" r:id="rId4"/>
    <p:sldLayoutId id="2147483733" r:id="rId5"/>
    <p:sldLayoutId id="2147483734" r:id="rId6"/>
    <p:sldLayoutId id="2147483735" r:id="rId7"/>
    <p:sldLayoutId id="2147483736" r:id="rId8"/>
    <p:sldLayoutId id="2147483737" r:id="rId9"/>
    <p:sldLayoutId id="2147483738" r:id="rId10"/>
    <p:sldLayoutId id="2147483739" r:id="rId11"/>
  </p:sldLayoutIdLst>
  <p:txStyles>
    <p:titleStyle>
      <a:lvl1pPr algn="l" rtl="0" eaLnBrk="0" fontAlgn="base" hangingPunct="0">
        <a:lnSpc>
          <a:spcPct val="90000"/>
        </a:lnSpc>
        <a:spcBef>
          <a:spcPct val="0"/>
        </a:spcBef>
        <a:spcAft>
          <a:spcPct val="0"/>
        </a:spcAft>
        <a:defRPr kumimoji="1" sz="4400">
          <a:solidFill>
            <a:schemeClr val="tx1"/>
          </a:solidFill>
          <a:latin typeface="+mj-lt"/>
          <a:ea typeface="+mj-ea"/>
          <a:cs typeface="宋体" charset="0"/>
        </a:defRPr>
      </a:lvl1pPr>
      <a:lvl2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2pPr>
      <a:lvl3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3pPr>
      <a:lvl4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4pPr>
      <a:lvl5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5pPr>
      <a:lvl6pPr marL="457200" algn="l" rtl="0" fontAlgn="base">
        <a:lnSpc>
          <a:spcPct val="90000"/>
        </a:lnSpc>
        <a:spcBef>
          <a:spcPct val="0"/>
        </a:spcBef>
        <a:spcAft>
          <a:spcPct val="0"/>
        </a:spcAft>
        <a:defRPr sz="4400">
          <a:solidFill>
            <a:schemeClr val="tx1"/>
          </a:solidFill>
          <a:latin typeface="Calibri Light" pitchFamily="34" charset="0"/>
          <a:ea typeface="宋体" pitchFamily="2" charset="-122"/>
        </a:defRPr>
      </a:lvl6pPr>
      <a:lvl7pPr marL="914400" algn="l" rtl="0" fontAlgn="base">
        <a:lnSpc>
          <a:spcPct val="90000"/>
        </a:lnSpc>
        <a:spcBef>
          <a:spcPct val="0"/>
        </a:spcBef>
        <a:spcAft>
          <a:spcPct val="0"/>
        </a:spcAft>
        <a:defRPr sz="4400">
          <a:solidFill>
            <a:schemeClr val="tx1"/>
          </a:solidFill>
          <a:latin typeface="Calibri Light" pitchFamily="34" charset="0"/>
          <a:ea typeface="宋体" pitchFamily="2" charset="-122"/>
        </a:defRPr>
      </a:lvl7pPr>
      <a:lvl8pPr marL="1371600" algn="l" rtl="0" fontAlgn="base">
        <a:lnSpc>
          <a:spcPct val="90000"/>
        </a:lnSpc>
        <a:spcBef>
          <a:spcPct val="0"/>
        </a:spcBef>
        <a:spcAft>
          <a:spcPct val="0"/>
        </a:spcAft>
        <a:defRPr sz="4400">
          <a:solidFill>
            <a:schemeClr val="tx1"/>
          </a:solidFill>
          <a:latin typeface="Calibri Light" pitchFamily="34" charset="0"/>
          <a:ea typeface="宋体" pitchFamily="2" charset="-122"/>
        </a:defRPr>
      </a:lvl8pPr>
      <a:lvl9pPr marL="1828800" algn="l" rtl="0" fontAlgn="base">
        <a:lnSpc>
          <a:spcPct val="90000"/>
        </a:lnSpc>
        <a:spcBef>
          <a:spcPct val="0"/>
        </a:spcBef>
        <a:spcAft>
          <a:spcPct val="0"/>
        </a:spcAft>
        <a:defRPr sz="4400">
          <a:solidFill>
            <a:schemeClr val="tx1"/>
          </a:solidFill>
          <a:latin typeface="Calibri Light" pitchFamily="34"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kumimoji="1" sz="2800">
          <a:solidFill>
            <a:schemeClr val="tx1"/>
          </a:solidFill>
          <a:latin typeface="+mn-lt"/>
          <a:ea typeface="+mn-ea"/>
          <a:cs typeface="宋体" charset="0"/>
        </a:defRPr>
      </a:lvl1pPr>
      <a:lvl2pPr marL="685800" indent="-228600" algn="l" rtl="0" eaLnBrk="0" fontAlgn="base" hangingPunct="0">
        <a:lnSpc>
          <a:spcPct val="90000"/>
        </a:lnSpc>
        <a:spcBef>
          <a:spcPts val="500"/>
        </a:spcBef>
        <a:spcAft>
          <a:spcPct val="0"/>
        </a:spcAft>
        <a:buFont typeface="Arial" pitchFamily="34" charset="0"/>
        <a:buChar char="•"/>
        <a:defRPr kumimoji="1"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5pPr>
      <a:lvl6pPr marL="25146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074"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3075" name="文本占位符 2"/>
          <p:cNvSpPr>
            <a:spLocks noGrp="1" noChangeArrowheads="1"/>
          </p:cNvSpPr>
          <p:nvPr>
            <p:ph type="body" idx="4294967295"/>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100" name="日期占位符 3"/>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4101" name="页脚占位符 4"/>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4102" name="灯片编号占位符 5"/>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itchFamily="34" charset="0"/>
              <a:buChar char="•"/>
              <a:defRPr sz="1200" noProof="1" smtClean="0">
                <a:solidFill>
                  <a:srgbClr val="898989"/>
                </a:solidFill>
              </a:defRPr>
            </a:lvl1pPr>
          </a:lstStyle>
          <a:p>
            <a:pPr>
              <a:defRPr/>
            </a:pPr>
            <a:fld id="{35A97F0C-6423-4D92-A6F7-00048B750EFE}" type="slidenum">
              <a:rPr altLang="zh-CN"/>
              <a:pPr>
                <a:defRPr/>
              </a:pPr>
              <a:t>‹#›</a:t>
            </a:fld>
            <a:endParaRPr lang="zh-CN" altLang="zh-CN"/>
          </a:p>
        </p:txBody>
      </p:sp>
    </p:spTree>
  </p:cSld>
  <p:clrMap bg1="lt1" tx1="dk1" bg2="lt2" tx2="dk2" accent1="accent1" accent2="accent2" accent3="accent3" accent4="accent4" accent5="accent5" accent6="accent6" hlink="hlink" folHlink="folHlink"/>
  <p:sldLayoutIdLst>
    <p:sldLayoutId id="2147483740" r:id="rId1"/>
    <p:sldLayoutId id="2147483741" r:id="rId2"/>
    <p:sldLayoutId id="2147483742" r:id="rId3"/>
    <p:sldLayoutId id="2147483743" r:id="rId4"/>
    <p:sldLayoutId id="2147483744" r:id="rId5"/>
    <p:sldLayoutId id="2147483745" r:id="rId6"/>
    <p:sldLayoutId id="2147483746" r:id="rId7"/>
    <p:sldLayoutId id="2147483747" r:id="rId8"/>
    <p:sldLayoutId id="2147483748" r:id="rId9"/>
    <p:sldLayoutId id="2147483749" r:id="rId10"/>
    <p:sldLayoutId id="2147483750" r:id="rId11"/>
  </p:sldLayoutIdLst>
  <p:txStyles>
    <p:titleStyle>
      <a:lvl1pPr algn="l" rtl="0" eaLnBrk="0" fontAlgn="base" hangingPunct="0">
        <a:lnSpc>
          <a:spcPct val="90000"/>
        </a:lnSpc>
        <a:spcBef>
          <a:spcPct val="0"/>
        </a:spcBef>
        <a:spcAft>
          <a:spcPct val="0"/>
        </a:spcAft>
        <a:defRPr kumimoji="1" sz="4400">
          <a:solidFill>
            <a:schemeClr val="tx1"/>
          </a:solidFill>
          <a:latin typeface="+mj-lt"/>
          <a:ea typeface="+mj-ea"/>
          <a:cs typeface="宋体" charset="0"/>
        </a:defRPr>
      </a:lvl1pPr>
      <a:lvl2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2pPr>
      <a:lvl3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3pPr>
      <a:lvl4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4pPr>
      <a:lvl5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5pPr>
      <a:lvl6pPr marL="457200" algn="l" rtl="0" fontAlgn="base">
        <a:lnSpc>
          <a:spcPct val="90000"/>
        </a:lnSpc>
        <a:spcBef>
          <a:spcPct val="0"/>
        </a:spcBef>
        <a:spcAft>
          <a:spcPct val="0"/>
        </a:spcAft>
        <a:defRPr sz="4400">
          <a:solidFill>
            <a:schemeClr val="tx1"/>
          </a:solidFill>
          <a:latin typeface="Calibri Light" pitchFamily="34" charset="0"/>
          <a:ea typeface="宋体" pitchFamily="2" charset="-122"/>
        </a:defRPr>
      </a:lvl6pPr>
      <a:lvl7pPr marL="914400" algn="l" rtl="0" fontAlgn="base">
        <a:lnSpc>
          <a:spcPct val="90000"/>
        </a:lnSpc>
        <a:spcBef>
          <a:spcPct val="0"/>
        </a:spcBef>
        <a:spcAft>
          <a:spcPct val="0"/>
        </a:spcAft>
        <a:defRPr sz="4400">
          <a:solidFill>
            <a:schemeClr val="tx1"/>
          </a:solidFill>
          <a:latin typeface="Calibri Light" pitchFamily="34" charset="0"/>
          <a:ea typeface="宋体" pitchFamily="2" charset="-122"/>
        </a:defRPr>
      </a:lvl7pPr>
      <a:lvl8pPr marL="1371600" algn="l" rtl="0" fontAlgn="base">
        <a:lnSpc>
          <a:spcPct val="90000"/>
        </a:lnSpc>
        <a:spcBef>
          <a:spcPct val="0"/>
        </a:spcBef>
        <a:spcAft>
          <a:spcPct val="0"/>
        </a:spcAft>
        <a:defRPr sz="4400">
          <a:solidFill>
            <a:schemeClr val="tx1"/>
          </a:solidFill>
          <a:latin typeface="Calibri Light" pitchFamily="34" charset="0"/>
          <a:ea typeface="宋体" pitchFamily="2" charset="-122"/>
        </a:defRPr>
      </a:lvl8pPr>
      <a:lvl9pPr marL="1828800" algn="l" rtl="0" fontAlgn="base">
        <a:lnSpc>
          <a:spcPct val="90000"/>
        </a:lnSpc>
        <a:spcBef>
          <a:spcPct val="0"/>
        </a:spcBef>
        <a:spcAft>
          <a:spcPct val="0"/>
        </a:spcAft>
        <a:defRPr sz="4400">
          <a:solidFill>
            <a:schemeClr val="tx1"/>
          </a:solidFill>
          <a:latin typeface="Calibri Light" pitchFamily="34"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kumimoji="1" sz="2800">
          <a:solidFill>
            <a:schemeClr val="tx1"/>
          </a:solidFill>
          <a:latin typeface="+mn-lt"/>
          <a:ea typeface="+mn-ea"/>
          <a:cs typeface="宋体" charset="0"/>
        </a:defRPr>
      </a:lvl1pPr>
      <a:lvl2pPr marL="685800" indent="-228600" algn="l" rtl="0" eaLnBrk="0" fontAlgn="base" hangingPunct="0">
        <a:lnSpc>
          <a:spcPct val="90000"/>
        </a:lnSpc>
        <a:spcBef>
          <a:spcPts val="500"/>
        </a:spcBef>
        <a:spcAft>
          <a:spcPct val="0"/>
        </a:spcAft>
        <a:buFont typeface="Arial" pitchFamily="34" charset="0"/>
        <a:buChar char="•"/>
        <a:defRPr kumimoji="1"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5pPr>
      <a:lvl6pPr marL="25146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5122"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5123" name="文本占位符 2"/>
          <p:cNvSpPr>
            <a:spLocks noGrp="1" noChangeArrowheads="1"/>
          </p:cNvSpPr>
          <p:nvPr>
            <p:ph type="body" idx="4294967295"/>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6148" name="日期占位符 3"/>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6149" name="页脚占位符 4"/>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6150" name="灯片编号占位符 5"/>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itchFamily="34" charset="0"/>
              <a:buChar char="•"/>
              <a:defRPr sz="1200" noProof="1" smtClean="0">
                <a:solidFill>
                  <a:srgbClr val="898989"/>
                </a:solidFill>
              </a:defRPr>
            </a:lvl1pPr>
          </a:lstStyle>
          <a:p>
            <a:pPr>
              <a:defRPr/>
            </a:pPr>
            <a:fld id="{E9C3AA9B-1011-405A-94ED-40D342EA2D99}" type="slidenum">
              <a:rPr altLang="zh-CN"/>
              <a:pPr>
                <a:defRPr/>
              </a:pPr>
              <a:t>‹#›</a:t>
            </a:fld>
            <a:endParaRPr lang="zh-CN" altLang="zh-CN"/>
          </a:p>
        </p:txBody>
      </p:sp>
    </p:spTree>
  </p:cSld>
  <p:clrMap bg1="lt1" tx1="dk1" bg2="lt2" tx2="dk2" accent1="accent1" accent2="accent2" accent3="accent3" accent4="accent4" accent5="accent5" accent6="accent6" hlink="hlink" folHlink="folHlink"/>
  <p:sldLayoutIdLst>
    <p:sldLayoutId id="2147483762" r:id="rId1"/>
    <p:sldLayoutId id="2147483763" r:id="rId2"/>
    <p:sldLayoutId id="2147483764" r:id="rId3"/>
    <p:sldLayoutId id="2147483765" r:id="rId4"/>
    <p:sldLayoutId id="2147483766" r:id="rId5"/>
    <p:sldLayoutId id="2147483767" r:id="rId6"/>
    <p:sldLayoutId id="2147483768" r:id="rId7"/>
    <p:sldLayoutId id="2147483769" r:id="rId8"/>
    <p:sldLayoutId id="2147483770" r:id="rId9"/>
    <p:sldLayoutId id="2147483771" r:id="rId10"/>
    <p:sldLayoutId id="2147483772" r:id="rId11"/>
  </p:sldLayoutIdLst>
  <p:txStyles>
    <p:titleStyle>
      <a:lvl1pPr algn="l" rtl="0" eaLnBrk="0" fontAlgn="base" hangingPunct="0">
        <a:lnSpc>
          <a:spcPct val="90000"/>
        </a:lnSpc>
        <a:spcBef>
          <a:spcPct val="0"/>
        </a:spcBef>
        <a:spcAft>
          <a:spcPct val="0"/>
        </a:spcAft>
        <a:defRPr kumimoji="1" sz="4400">
          <a:solidFill>
            <a:schemeClr val="tx1"/>
          </a:solidFill>
          <a:latin typeface="+mj-lt"/>
          <a:ea typeface="+mj-ea"/>
          <a:cs typeface="宋体" charset="0"/>
        </a:defRPr>
      </a:lvl1pPr>
      <a:lvl2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2pPr>
      <a:lvl3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3pPr>
      <a:lvl4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4pPr>
      <a:lvl5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5pPr>
      <a:lvl6pPr marL="457200" algn="l" rtl="0" fontAlgn="base">
        <a:lnSpc>
          <a:spcPct val="90000"/>
        </a:lnSpc>
        <a:spcBef>
          <a:spcPct val="0"/>
        </a:spcBef>
        <a:spcAft>
          <a:spcPct val="0"/>
        </a:spcAft>
        <a:defRPr sz="4400">
          <a:solidFill>
            <a:schemeClr val="tx1"/>
          </a:solidFill>
          <a:latin typeface="Calibri Light" pitchFamily="34" charset="0"/>
          <a:ea typeface="宋体" pitchFamily="2" charset="-122"/>
        </a:defRPr>
      </a:lvl6pPr>
      <a:lvl7pPr marL="914400" algn="l" rtl="0" fontAlgn="base">
        <a:lnSpc>
          <a:spcPct val="90000"/>
        </a:lnSpc>
        <a:spcBef>
          <a:spcPct val="0"/>
        </a:spcBef>
        <a:spcAft>
          <a:spcPct val="0"/>
        </a:spcAft>
        <a:defRPr sz="4400">
          <a:solidFill>
            <a:schemeClr val="tx1"/>
          </a:solidFill>
          <a:latin typeface="Calibri Light" pitchFamily="34" charset="0"/>
          <a:ea typeface="宋体" pitchFamily="2" charset="-122"/>
        </a:defRPr>
      </a:lvl7pPr>
      <a:lvl8pPr marL="1371600" algn="l" rtl="0" fontAlgn="base">
        <a:lnSpc>
          <a:spcPct val="90000"/>
        </a:lnSpc>
        <a:spcBef>
          <a:spcPct val="0"/>
        </a:spcBef>
        <a:spcAft>
          <a:spcPct val="0"/>
        </a:spcAft>
        <a:defRPr sz="4400">
          <a:solidFill>
            <a:schemeClr val="tx1"/>
          </a:solidFill>
          <a:latin typeface="Calibri Light" pitchFamily="34" charset="0"/>
          <a:ea typeface="宋体" pitchFamily="2" charset="-122"/>
        </a:defRPr>
      </a:lvl8pPr>
      <a:lvl9pPr marL="1828800" algn="l" rtl="0" fontAlgn="base">
        <a:lnSpc>
          <a:spcPct val="90000"/>
        </a:lnSpc>
        <a:spcBef>
          <a:spcPct val="0"/>
        </a:spcBef>
        <a:spcAft>
          <a:spcPct val="0"/>
        </a:spcAft>
        <a:defRPr sz="4400">
          <a:solidFill>
            <a:schemeClr val="tx1"/>
          </a:solidFill>
          <a:latin typeface="Calibri Light" pitchFamily="34"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kumimoji="1" sz="2800">
          <a:solidFill>
            <a:schemeClr val="tx1"/>
          </a:solidFill>
          <a:latin typeface="+mn-lt"/>
          <a:ea typeface="+mn-ea"/>
          <a:cs typeface="宋体" charset="0"/>
        </a:defRPr>
      </a:lvl1pPr>
      <a:lvl2pPr marL="685800" indent="-228600" algn="l" rtl="0" eaLnBrk="0" fontAlgn="base" hangingPunct="0">
        <a:lnSpc>
          <a:spcPct val="90000"/>
        </a:lnSpc>
        <a:spcBef>
          <a:spcPts val="500"/>
        </a:spcBef>
        <a:spcAft>
          <a:spcPct val="0"/>
        </a:spcAft>
        <a:buFont typeface="Arial" pitchFamily="34" charset="0"/>
        <a:buChar char="•"/>
        <a:defRPr kumimoji="1"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5pPr>
      <a:lvl6pPr marL="25146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6146"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6147" name="文本占位符 2"/>
          <p:cNvSpPr>
            <a:spLocks noGrp="1" noChangeArrowheads="1"/>
          </p:cNvSpPr>
          <p:nvPr>
            <p:ph type="body" idx="4294967295"/>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7172" name="日期占位符 4"/>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7173" name="页脚占位符 5"/>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7174" name="灯片编号占位符 6"/>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itchFamily="34" charset="0"/>
              <a:buChar char="•"/>
              <a:defRPr sz="1200" noProof="1" smtClean="0">
                <a:solidFill>
                  <a:srgbClr val="898989"/>
                </a:solidFill>
              </a:defRPr>
            </a:lvl1pPr>
          </a:lstStyle>
          <a:p>
            <a:pPr>
              <a:defRPr/>
            </a:pPr>
            <a:fld id="{416C7F28-E48E-4ED9-AFD9-60BA9CB48303}" type="slidenum">
              <a:rPr altLang="zh-CN"/>
              <a:pPr>
                <a:defRPr/>
              </a:pPr>
              <a:t>‹#›</a:t>
            </a:fld>
            <a:endParaRPr lang="zh-CN" altLang="zh-CN"/>
          </a:p>
        </p:txBody>
      </p:sp>
    </p:spTree>
  </p:cSld>
  <p:clrMap bg1="lt1" tx1="dk1" bg2="lt2" tx2="dk2" accent1="accent1" accent2="accent2" accent3="accent3" accent4="accent4" accent5="accent5" accent6="accent6" hlink="hlink" folHlink="folHlink"/>
  <p:sldLayoutIdLst>
    <p:sldLayoutId id="2147483773" r:id="rId1"/>
    <p:sldLayoutId id="2147483774" r:id="rId2"/>
    <p:sldLayoutId id="2147483775" r:id="rId3"/>
    <p:sldLayoutId id="2147483776" r:id="rId4"/>
    <p:sldLayoutId id="2147483777" r:id="rId5"/>
    <p:sldLayoutId id="2147483778" r:id="rId6"/>
    <p:sldLayoutId id="2147483779" r:id="rId7"/>
    <p:sldLayoutId id="2147483780" r:id="rId8"/>
    <p:sldLayoutId id="2147483781" r:id="rId9"/>
    <p:sldLayoutId id="2147483782" r:id="rId10"/>
    <p:sldLayoutId id="2147483783" r:id="rId11"/>
  </p:sldLayoutIdLst>
  <p:txStyles>
    <p:titleStyle>
      <a:lvl1pPr algn="l" rtl="0" eaLnBrk="0" fontAlgn="base" hangingPunct="0">
        <a:lnSpc>
          <a:spcPct val="90000"/>
        </a:lnSpc>
        <a:spcBef>
          <a:spcPct val="0"/>
        </a:spcBef>
        <a:spcAft>
          <a:spcPct val="0"/>
        </a:spcAft>
        <a:defRPr kumimoji="1" sz="4400">
          <a:solidFill>
            <a:schemeClr val="tx1"/>
          </a:solidFill>
          <a:latin typeface="+mj-lt"/>
          <a:ea typeface="+mj-ea"/>
          <a:cs typeface="宋体" charset="0"/>
        </a:defRPr>
      </a:lvl1pPr>
      <a:lvl2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2pPr>
      <a:lvl3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3pPr>
      <a:lvl4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4pPr>
      <a:lvl5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5pPr>
      <a:lvl6pPr marL="457200" algn="l" rtl="0" fontAlgn="base">
        <a:lnSpc>
          <a:spcPct val="90000"/>
        </a:lnSpc>
        <a:spcBef>
          <a:spcPct val="0"/>
        </a:spcBef>
        <a:spcAft>
          <a:spcPct val="0"/>
        </a:spcAft>
        <a:defRPr sz="4400">
          <a:solidFill>
            <a:schemeClr val="tx1"/>
          </a:solidFill>
          <a:latin typeface="Calibri Light" pitchFamily="34" charset="0"/>
          <a:ea typeface="宋体" pitchFamily="2" charset="-122"/>
        </a:defRPr>
      </a:lvl6pPr>
      <a:lvl7pPr marL="914400" algn="l" rtl="0" fontAlgn="base">
        <a:lnSpc>
          <a:spcPct val="90000"/>
        </a:lnSpc>
        <a:spcBef>
          <a:spcPct val="0"/>
        </a:spcBef>
        <a:spcAft>
          <a:spcPct val="0"/>
        </a:spcAft>
        <a:defRPr sz="4400">
          <a:solidFill>
            <a:schemeClr val="tx1"/>
          </a:solidFill>
          <a:latin typeface="Calibri Light" pitchFamily="34" charset="0"/>
          <a:ea typeface="宋体" pitchFamily="2" charset="-122"/>
        </a:defRPr>
      </a:lvl7pPr>
      <a:lvl8pPr marL="1371600" algn="l" rtl="0" fontAlgn="base">
        <a:lnSpc>
          <a:spcPct val="90000"/>
        </a:lnSpc>
        <a:spcBef>
          <a:spcPct val="0"/>
        </a:spcBef>
        <a:spcAft>
          <a:spcPct val="0"/>
        </a:spcAft>
        <a:defRPr sz="4400">
          <a:solidFill>
            <a:schemeClr val="tx1"/>
          </a:solidFill>
          <a:latin typeface="Calibri Light" pitchFamily="34" charset="0"/>
          <a:ea typeface="宋体" pitchFamily="2" charset="-122"/>
        </a:defRPr>
      </a:lvl8pPr>
      <a:lvl9pPr marL="1828800" algn="l" rtl="0" fontAlgn="base">
        <a:lnSpc>
          <a:spcPct val="90000"/>
        </a:lnSpc>
        <a:spcBef>
          <a:spcPct val="0"/>
        </a:spcBef>
        <a:spcAft>
          <a:spcPct val="0"/>
        </a:spcAft>
        <a:defRPr sz="4400">
          <a:solidFill>
            <a:schemeClr val="tx1"/>
          </a:solidFill>
          <a:latin typeface="Calibri Light" pitchFamily="34"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kumimoji="1" sz="2800">
          <a:solidFill>
            <a:schemeClr val="tx1"/>
          </a:solidFill>
          <a:latin typeface="+mn-lt"/>
          <a:ea typeface="+mn-ea"/>
          <a:cs typeface="宋体" charset="0"/>
        </a:defRPr>
      </a:lvl1pPr>
      <a:lvl2pPr marL="685800" indent="-228600" algn="l" rtl="0" eaLnBrk="0" fontAlgn="base" hangingPunct="0">
        <a:lnSpc>
          <a:spcPct val="90000"/>
        </a:lnSpc>
        <a:spcBef>
          <a:spcPts val="500"/>
        </a:spcBef>
        <a:spcAft>
          <a:spcPct val="0"/>
        </a:spcAft>
        <a:buFont typeface="Arial" pitchFamily="34" charset="0"/>
        <a:buChar char="•"/>
        <a:defRPr kumimoji="1"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5pPr>
      <a:lvl6pPr marL="25146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7170"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7171" name="文本占位符 2"/>
          <p:cNvSpPr>
            <a:spLocks noGrp="1" noChangeArrowheads="1"/>
          </p:cNvSpPr>
          <p:nvPr>
            <p:ph type="body" idx="4294967295"/>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8196" name="日期占位符 6"/>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8197" name="页脚占位符 7"/>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8198" name="灯片编号占位符 8"/>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itchFamily="34" charset="0"/>
              <a:buChar char="•"/>
              <a:defRPr sz="1200" noProof="1" smtClean="0">
                <a:solidFill>
                  <a:srgbClr val="898989"/>
                </a:solidFill>
              </a:defRPr>
            </a:lvl1pPr>
          </a:lstStyle>
          <a:p>
            <a:pPr>
              <a:defRPr/>
            </a:pPr>
            <a:fld id="{D6FDEF26-DFB6-4A6D-85FB-4600E7894EE4}" type="slidenum">
              <a:rPr altLang="zh-CN"/>
              <a:pPr>
                <a:defRPr/>
              </a:pPr>
              <a:t>‹#›</a:t>
            </a:fld>
            <a:endParaRPr lang="zh-CN" altLang="zh-CN"/>
          </a:p>
        </p:txBody>
      </p:sp>
    </p:spTree>
  </p:cSld>
  <p:clrMap bg1="lt1" tx1="dk1" bg2="lt2" tx2="dk2" accent1="accent1" accent2="accent2" accent3="accent3" accent4="accent4" accent5="accent5" accent6="accent6" hlink="hlink" folHlink="folHlink"/>
  <p:sldLayoutIdLst>
    <p:sldLayoutId id="2147483784" r:id="rId1"/>
    <p:sldLayoutId id="2147483785" r:id="rId2"/>
    <p:sldLayoutId id="2147483786" r:id="rId3"/>
    <p:sldLayoutId id="2147483787" r:id="rId4"/>
    <p:sldLayoutId id="2147483788" r:id="rId5"/>
    <p:sldLayoutId id="2147483789" r:id="rId6"/>
    <p:sldLayoutId id="2147483790" r:id="rId7"/>
    <p:sldLayoutId id="2147483791" r:id="rId8"/>
    <p:sldLayoutId id="2147483792" r:id="rId9"/>
    <p:sldLayoutId id="2147483793" r:id="rId10"/>
    <p:sldLayoutId id="2147483794" r:id="rId11"/>
  </p:sldLayoutIdLst>
  <p:txStyles>
    <p:titleStyle>
      <a:lvl1pPr algn="l" rtl="0" eaLnBrk="0" fontAlgn="base" hangingPunct="0">
        <a:lnSpc>
          <a:spcPct val="90000"/>
        </a:lnSpc>
        <a:spcBef>
          <a:spcPct val="0"/>
        </a:spcBef>
        <a:spcAft>
          <a:spcPct val="0"/>
        </a:spcAft>
        <a:defRPr kumimoji="1" sz="4400">
          <a:solidFill>
            <a:schemeClr val="tx1"/>
          </a:solidFill>
          <a:latin typeface="+mj-lt"/>
          <a:ea typeface="+mj-ea"/>
          <a:cs typeface="宋体" charset="0"/>
        </a:defRPr>
      </a:lvl1pPr>
      <a:lvl2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2pPr>
      <a:lvl3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3pPr>
      <a:lvl4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4pPr>
      <a:lvl5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5pPr>
      <a:lvl6pPr marL="457200" algn="l" rtl="0" fontAlgn="base">
        <a:lnSpc>
          <a:spcPct val="90000"/>
        </a:lnSpc>
        <a:spcBef>
          <a:spcPct val="0"/>
        </a:spcBef>
        <a:spcAft>
          <a:spcPct val="0"/>
        </a:spcAft>
        <a:defRPr sz="4400">
          <a:solidFill>
            <a:schemeClr val="tx1"/>
          </a:solidFill>
          <a:latin typeface="Calibri Light" pitchFamily="34" charset="0"/>
          <a:ea typeface="宋体" pitchFamily="2" charset="-122"/>
        </a:defRPr>
      </a:lvl6pPr>
      <a:lvl7pPr marL="914400" algn="l" rtl="0" fontAlgn="base">
        <a:lnSpc>
          <a:spcPct val="90000"/>
        </a:lnSpc>
        <a:spcBef>
          <a:spcPct val="0"/>
        </a:spcBef>
        <a:spcAft>
          <a:spcPct val="0"/>
        </a:spcAft>
        <a:defRPr sz="4400">
          <a:solidFill>
            <a:schemeClr val="tx1"/>
          </a:solidFill>
          <a:latin typeface="Calibri Light" pitchFamily="34" charset="0"/>
          <a:ea typeface="宋体" pitchFamily="2" charset="-122"/>
        </a:defRPr>
      </a:lvl7pPr>
      <a:lvl8pPr marL="1371600" algn="l" rtl="0" fontAlgn="base">
        <a:lnSpc>
          <a:spcPct val="90000"/>
        </a:lnSpc>
        <a:spcBef>
          <a:spcPct val="0"/>
        </a:spcBef>
        <a:spcAft>
          <a:spcPct val="0"/>
        </a:spcAft>
        <a:defRPr sz="4400">
          <a:solidFill>
            <a:schemeClr val="tx1"/>
          </a:solidFill>
          <a:latin typeface="Calibri Light" pitchFamily="34" charset="0"/>
          <a:ea typeface="宋体" pitchFamily="2" charset="-122"/>
        </a:defRPr>
      </a:lvl8pPr>
      <a:lvl9pPr marL="1828800" algn="l" rtl="0" fontAlgn="base">
        <a:lnSpc>
          <a:spcPct val="90000"/>
        </a:lnSpc>
        <a:spcBef>
          <a:spcPct val="0"/>
        </a:spcBef>
        <a:spcAft>
          <a:spcPct val="0"/>
        </a:spcAft>
        <a:defRPr sz="4400">
          <a:solidFill>
            <a:schemeClr val="tx1"/>
          </a:solidFill>
          <a:latin typeface="Calibri Light" pitchFamily="34"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kumimoji="1" sz="2800">
          <a:solidFill>
            <a:schemeClr val="tx1"/>
          </a:solidFill>
          <a:latin typeface="+mn-lt"/>
          <a:ea typeface="+mn-ea"/>
          <a:cs typeface="宋体" charset="0"/>
        </a:defRPr>
      </a:lvl1pPr>
      <a:lvl2pPr marL="685800" indent="-228600" algn="l" rtl="0" eaLnBrk="0" fontAlgn="base" hangingPunct="0">
        <a:lnSpc>
          <a:spcPct val="90000"/>
        </a:lnSpc>
        <a:spcBef>
          <a:spcPts val="500"/>
        </a:spcBef>
        <a:spcAft>
          <a:spcPct val="0"/>
        </a:spcAft>
        <a:buFont typeface="Arial" pitchFamily="34" charset="0"/>
        <a:buChar char="•"/>
        <a:defRPr kumimoji="1"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5pPr>
      <a:lvl6pPr marL="25146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8194"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8195" name="文本占位符 2"/>
          <p:cNvSpPr>
            <a:spLocks noGrp="1" noChangeArrowheads="1"/>
          </p:cNvSpPr>
          <p:nvPr>
            <p:ph type="body" idx="4294967295"/>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9220" name="日期占位符 2"/>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9221" name="页脚占位符 3"/>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9222" name="灯片编号占位符 4"/>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itchFamily="34" charset="0"/>
              <a:buChar char="•"/>
              <a:defRPr sz="1200" noProof="1" smtClean="0">
                <a:solidFill>
                  <a:srgbClr val="898989"/>
                </a:solidFill>
              </a:defRPr>
            </a:lvl1pPr>
          </a:lstStyle>
          <a:p>
            <a:pPr>
              <a:defRPr/>
            </a:pPr>
            <a:fld id="{D3DACD40-6D96-4AE5-A8D8-2C0B0881FA48}" type="slidenum">
              <a:rPr altLang="zh-CN"/>
              <a:pPr>
                <a:defRPr/>
              </a:pPr>
              <a:t>‹#›</a:t>
            </a:fld>
            <a:endParaRPr lang="zh-CN" altLang="zh-CN"/>
          </a:p>
        </p:txBody>
      </p:sp>
    </p:spTree>
  </p:cSld>
  <p:clrMap bg1="lt1" tx1="dk1" bg2="lt2" tx2="dk2" accent1="accent1" accent2="accent2" accent3="accent3" accent4="accent4" accent5="accent5" accent6="accent6" hlink="hlink" folHlink="folHlink"/>
  <p:sldLayoutIdLst>
    <p:sldLayoutId id="2147483795" r:id="rId1"/>
    <p:sldLayoutId id="2147483796" r:id="rId2"/>
    <p:sldLayoutId id="2147483797" r:id="rId3"/>
    <p:sldLayoutId id="2147483798" r:id="rId4"/>
    <p:sldLayoutId id="2147483799" r:id="rId5"/>
    <p:sldLayoutId id="2147483800" r:id="rId6"/>
    <p:sldLayoutId id="2147483801" r:id="rId7"/>
    <p:sldLayoutId id="2147483802" r:id="rId8"/>
    <p:sldLayoutId id="2147483803" r:id="rId9"/>
    <p:sldLayoutId id="2147483804" r:id="rId10"/>
    <p:sldLayoutId id="2147483805" r:id="rId11"/>
  </p:sldLayoutIdLst>
  <p:txStyles>
    <p:titleStyle>
      <a:lvl1pPr algn="l" rtl="0" eaLnBrk="0" fontAlgn="base" hangingPunct="0">
        <a:lnSpc>
          <a:spcPct val="90000"/>
        </a:lnSpc>
        <a:spcBef>
          <a:spcPct val="0"/>
        </a:spcBef>
        <a:spcAft>
          <a:spcPct val="0"/>
        </a:spcAft>
        <a:defRPr kumimoji="1" sz="4400">
          <a:solidFill>
            <a:schemeClr val="tx1"/>
          </a:solidFill>
          <a:latin typeface="+mj-lt"/>
          <a:ea typeface="+mj-ea"/>
          <a:cs typeface="宋体" charset="0"/>
        </a:defRPr>
      </a:lvl1pPr>
      <a:lvl2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2pPr>
      <a:lvl3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3pPr>
      <a:lvl4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4pPr>
      <a:lvl5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5pPr>
      <a:lvl6pPr marL="457200" algn="l" rtl="0" fontAlgn="base">
        <a:lnSpc>
          <a:spcPct val="90000"/>
        </a:lnSpc>
        <a:spcBef>
          <a:spcPct val="0"/>
        </a:spcBef>
        <a:spcAft>
          <a:spcPct val="0"/>
        </a:spcAft>
        <a:defRPr sz="4400">
          <a:solidFill>
            <a:schemeClr val="tx1"/>
          </a:solidFill>
          <a:latin typeface="Calibri Light" pitchFamily="34" charset="0"/>
          <a:ea typeface="宋体" pitchFamily="2" charset="-122"/>
        </a:defRPr>
      </a:lvl6pPr>
      <a:lvl7pPr marL="914400" algn="l" rtl="0" fontAlgn="base">
        <a:lnSpc>
          <a:spcPct val="90000"/>
        </a:lnSpc>
        <a:spcBef>
          <a:spcPct val="0"/>
        </a:spcBef>
        <a:spcAft>
          <a:spcPct val="0"/>
        </a:spcAft>
        <a:defRPr sz="4400">
          <a:solidFill>
            <a:schemeClr val="tx1"/>
          </a:solidFill>
          <a:latin typeface="Calibri Light" pitchFamily="34" charset="0"/>
          <a:ea typeface="宋体" pitchFamily="2" charset="-122"/>
        </a:defRPr>
      </a:lvl7pPr>
      <a:lvl8pPr marL="1371600" algn="l" rtl="0" fontAlgn="base">
        <a:lnSpc>
          <a:spcPct val="90000"/>
        </a:lnSpc>
        <a:spcBef>
          <a:spcPct val="0"/>
        </a:spcBef>
        <a:spcAft>
          <a:spcPct val="0"/>
        </a:spcAft>
        <a:defRPr sz="4400">
          <a:solidFill>
            <a:schemeClr val="tx1"/>
          </a:solidFill>
          <a:latin typeface="Calibri Light" pitchFamily="34" charset="0"/>
          <a:ea typeface="宋体" pitchFamily="2" charset="-122"/>
        </a:defRPr>
      </a:lvl8pPr>
      <a:lvl9pPr marL="1828800" algn="l" rtl="0" fontAlgn="base">
        <a:lnSpc>
          <a:spcPct val="90000"/>
        </a:lnSpc>
        <a:spcBef>
          <a:spcPct val="0"/>
        </a:spcBef>
        <a:spcAft>
          <a:spcPct val="0"/>
        </a:spcAft>
        <a:defRPr sz="4400">
          <a:solidFill>
            <a:schemeClr val="tx1"/>
          </a:solidFill>
          <a:latin typeface="Calibri Light" pitchFamily="34"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kumimoji="1" sz="2800">
          <a:solidFill>
            <a:schemeClr val="tx1"/>
          </a:solidFill>
          <a:latin typeface="+mn-lt"/>
          <a:ea typeface="+mn-ea"/>
          <a:cs typeface="宋体" charset="0"/>
        </a:defRPr>
      </a:lvl1pPr>
      <a:lvl2pPr marL="685800" indent="-228600" algn="l" rtl="0" eaLnBrk="0" fontAlgn="base" hangingPunct="0">
        <a:lnSpc>
          <a:spcPct val="90000"/>
        </a:lnSpc>
        <a:spcBef>
          <a:spcPts val="500"/>
        </a:spcBef>
        <a:spcAft>
          <a:spcPct val="0"/>
        </a:spcAft>
        <a:buFont typeface="Arial" pitchFamily="34" charset="0"/>
        <a:buChar char="•"/>
        <a:defRPr kumimoji="1"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5pPr>
      <a:lvl6pPr marL="25146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9218"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9219" name="文本占位符 2"/>
          <p:cNvSpPr>
            <a:spLocks noGrp="1" noChangeArrowheads="1"/>
          </p:cNvSpPr>
          <p:nvPr>
            <p:ph type="body" idx="4294967295"/>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0244" name="日期占位符 1"/>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10245" name="页脚占位符 2"/>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10246" name="灯片编号占位符 3"/>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itchFamily="34" charset="0"/>
              <a:buChar char="•"/>
              <a:defRPr sz="1200" noProof="1" smtClean="0">
                <a:solidFill>
                  <a:srgbClr val="898989"/>
                </a:solidFill>
              </a:defRPr>
            </a:lvl1pPr>
          </a:lstStyle>
          <a:p>
            <a:pPr>
              <a:defRPr/>
            </a:pPr>
            <a:fld id="{5768DFDC-EF60-4C08-AF66-4C44438E564E}" type="slidenum">
              <a:rPr altLang="zh-CN"/>
              <a:pPr>
                <a:defRPr/>
              </a:pPr>
              <a:t>‹#›</a:t>
            </a:fld>
            <a:endParaRPr lang="zh-CN" altLang="zh-CN"/>
          </a:p>
        </p:txBody>
      </p:sp>
    </p:spTree>
  </p:cSld>
  <p:clrMap bg1="lt1" tx1="dk1" bg2="lt2" tx2="dk2" accent1="accent1" accent2="accent2" accent3="accent3" accent4="accent4" accent5="accent5" accent6="accent6" hlink="hlink" folHlink="folHlink"/>
  <p:sldLayoutIdLst>
    <p:sldLayoutId id="2147483806" r:id="rId1"/>
    <p:sldLayoutId id="2147483807" r:id="rId2"/>
    <p:sldLayoutId id="2147483808" r:id="rId3"/>
    <p:sldLayoutId id="2147483809" r:id="rId4"/>
    <p:sldLayoutId id="2147483810" r:id="rId5"/>
    <p:sldLayoutId id="2147483811" r:id="rId6"/>
    <p:sldLayoutId id="2147483812" r:id="rId7"/>
    <p:sldLayoutId id="2147483813" r:id="rId8"/>
    <p:sldLayoutId id="2147483814" r:id="rId9"/>
    <p:sldLayoutId id="2147483815" r:id="rId10"/>
    <p:sldLayoutId id="2147483816" r:id="rId11"/>
  </p:sldLayoutIdLst>
  <p:txStyles>
    <p:titleStyle>
      <a:lvl1pPr algn="l" rtl="0" eaLnBrk="0" fontAlgn="base" hangingPunct="0">
        <a:lnSpc>
          <a:spcPct val="90000"/>
        </a:lnSpc>
        <a:spcBef>
          <a:spcPct val="0"/>
        </a:spcBef>
        <a:spcAft>
          <a:spcPct val="0"/>
        </a:spcAft>
        <a:defRPr kumimoji="1" sz="4400">
          <a:solidFill>
            <a:schemeClr val="tx1"/>
          </a:solidFill>
          <a:latin typeface="+mj-lt"/>
          <a:ea typeface="+mj-ea"/>
          <a:cs typeface="宋体" charset="0"/>
        </a:defRPr>
      </a:lvl1pPr>
      <a:lvl2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2pPr>
      <a:lvl3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3pPr>
      <a:lvl4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4pPr>
      <a:lvl5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5pPr>
      <a:lvl6pPr marL="457200" algn="l" rtl="0" fontAlgn="base">
        <a:lnSpc>
          <a:spcPct val="90000"/>
        </a:lnSpc>
        <a:spcBef>
          <a:spcPct val="0"/>
        </a:spcBef>
        <a:spcAft>
          <a:spcPct val="0"/>
        </a:spcAft>
        <a:defRPr sz="4400">
          <a:solidFill>
            <a:schemeClr val="tx1"/>
          </a:solidFill>
          <a:latin typeface="Calibri Light" pitchFamily="34" charset="0"/>
          <a:ea typeface="宋体" pitchFamily="2" charset="-122"/>
        </a:defRPr>
      </a:lvl6pPr>
      <a:lvl7pPr marL="914400" algn="l" rtl="0" fontAlgn="base">
        <a:lnSpc>
          <a:spcPct val="90000"/>
        </a:lnSpc>
        <a:spcBef>
          <a:spcPct val="0"/>
        </a:spcBef>
        <a:spcAft>
          <a:spcPct val="0"/>
        </a:spcAft>
        <a:defRPr sz="4400">
          <a:solidFill>
            <a:schemeClr val="tx1"/>
          </a:solidFill>
          <a:latin typeface="Calibri Light" pitchFamily="34" charset="0"/>
          <a:ea typeface="宋体" pitchFamily="2" charset="-122"/>
        </a:defRPr>
      </a:lvl7pPr>
      <a:lvl8pPr marL="1371600" algn="l" rtl="0" fontAlgn="base">
        <a:lnSpc>
          <a:spcPct val="90000"/>
        </a:lnSpc>
        <a:spcBef>
          <a:spcPct val="0"/>
        </a:spcBef>
        <a:spcAft>
          <a:spcPct val="0"/>
        </a:spcAft>
        <a:defRPr sz="4400">
          <a:solidFill>
            <a:schemeClr val="tx1"/>
          </a:solidFill>
          <a:latin typeface="Calibri Light" pitchFamily="34" charset="0"/>
          <a:ea typeface="宋体" pitchFamily="2" charset="-122"/>
        </a:defRPr>
      </a:lvl8pPr>
      <a:lvl9pPr marL="1828800" algn="l" rtl="0" fontAlgn="base">
        <a:lnSpc>
          <a:spcPct val="90000"/>
        </a:lnSpc>
        <a:spcBef>
          <a:spcPct val="0"/>
        </a:spcBef>
        <a:spcAft>
          <a:spcPct val="0"/>
        </a:spcAft>
        <a:defRPr sz="4400">
          <a:solidFill>
            <a:schemeClr val="tx1"/>
          </a:solidFill>
          <a:latin typeface="Calibri Light" pitchFamily="34"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kumimoji="1" sz="2800">
          <a:solidFill>
            <a:schemeClr val="tx1"/>
          </a:solidFill>
          <a:latin typeface="+mn-lt"/>
          <a:ea typeface="+mn-ea"/>
          <a:cs typeface="宋体" charset="0"/>
        </a:defRPr>
      </a:lvl1pPr>
      <a:lvl2pPr marL="685800" indent="-228600" algn="l" rtl="0" eaLnBrk="0" fontAlgn="base" hangingPunct="0">
        <a:lnSpc>
          <a:spcPct val="90000"/>
        </a:lnSpc>
        <a:spcBef>
          <a:spcPts val="500"/>
        </a:spcBef>
        <a:spcAft>
          <a:spcPct val="0"/>
        </a:spcAft>
        <a:buFont typeface="Arial" pitchFamily="34" charset="0"/>
        <a:buChar char="•"/>
        <a:defRPr kumimoji="1"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5pPr>
      <a:lvl6pPr marL="25146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42"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43" name="文本占位符 2"/>
          <p:cNvSpPr>
            <a:spLocks noGrp="1" noChangeArrowheads="1"/>
          </p:cNvSpPr>
          <p:nvPr>
            <p:ph type="body" idx="4294967295"/>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1268" name="日期占位符 4"/>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11269" name="页脚占位符 5"/>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11270" name="灯片编号占位符 6"/>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itchFamily="34" charset="0"/>
              <a:buChar char="•"/>
              <a:defRPr sz="1200" noProof="1" smtClean="0">
                <a:solidFill>
                  <a:srgbClr val="898989"/>
                </a:solidFill>
              </a:defRPr>
            </a:lvl1pPr>
          </a:lstStyle>
          <a:p>
            <a:pPr>
              <a:defRPr/>
            </a:pPr>
            <a:fld id="{47CCC5BE-2579-4B8B-8919-BBAE82D29548}" type="slidenum">
              <a:rPr altLang="zh-CN"/>
              <a:pPr>
                <a:defRPr/>
              </a:pPr>
              <a:t>‹#›</a:t>
            </a:fld>
            <a:endParaRPr lang="zh-CN" altLang="zh-CN"/>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l" rtl="0" eaLnBrk="0" fontAlgn="base" hangingPunct="0">
        <a:lnSpc>
          <a:spcPct val="90000"/>
        </a:lnSpc>
        <a:spcBef>
          <a:spcPct val="0"/>
        </a:spcBef>
        <a:spcAft>
          <a:spcPct val="0"/>
        </a:spcAft>
        <a:defRPr kumimoji="1" sz="4400">
          <a:solidFill>
            <a:schemeClr val="tx1"/>
          </a:solidFill>
          <a:latin typeface="+mj-lt"/>
          <a:ea typeface="+mj-ea"/>
          <a:cs typeface="宋体" charset="0"/>
        </a:defRPr>
      </a:lvl1pPr>
      <a:lvl2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2pPr>
      <a:lvl3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3pPr>
      <a:lvl4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4pPr>
      <a:lvl5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5pPr>
      <a:lvl6pPr marL="457200" algn="l" rtl="0" fontAlgn="base">
        <a:lnSpc>
          <a:spcPct val="90000"/>
        </a:lnSpc>
        <a:spcBef>
          <a:spcPct val="0"/>
        </a:spcBef>
        <a:spcAft>
          <a:spcPct val="0"/>
        </a:spcAft>
        <a:defRPr sz="4400">
          <a:solidFill>
            <a:schemeClr val="tx1"/>
          </a:solidFill>
          <a:latin typeface="Calibri Light" pitchFamily="34" charset="0"/>
          <a:ea typeface="宋体" pitchFamily="2" charset="-122"/>
        </a:defRPr>
      </a:lvl6pPr>
      <a:lvl7pPr marL="914400" algn="l" rtl="0" fontAlgn="base">
        <a:lnSpc>
          <a:spcPct val="90000"/>
        </a:lnSpc>
        <a:spcBef>
          <a:spcPct val="0"/>
        </a:spcBef>
        <a:spcAft>
          <a:spcPct val="0"/>
        </a:spcAft>
        <a:defRPr sz="4400">
          <a:solidFill>
            <a:schemeClr val="tx1"/>
          </a:solidFill>
          <a:latin typeface="Calibri Light" pitchFamily="34" charset="0"/>
          <a:ea typeface="宋体" pitchFamily="2" charset="-122"/>
        </a:defRPr>
      </a:lvl7pPr>
      <a:lvl8pPr marL="1371600" algn="l" rtl="0" fontAlgn="base">
        <a:lnSpc>
          <a:spcPct val="90000"/>
        </a:lnSpc>
        <a:spcBef>
          <a:spcPct val="0"/>
        </a:spcBef>
        <a:spcAft>
          <a:spcPct val="0"/>
        </a:spcAft>
        <a:defRPr sz="4400">
          <a:solidFill>
            <a:schemeClr val="tx1"/>
          </a:solidFill>
          <a:latin typeface="Calibri Light" pitchFamily="34" charset="0"/>
          <a:ea typeface="宋体" pitchFamily="2" charset="-122"/>
        </a:defRPr>
      </a:lvl8pPr>
      <a:lvl9pPr marL="1828800" algn="l" rtl="0" fontAlgn="base">
        <a:lnSpc>
          <a:spcPct val="90000"/>
        </a:lnSpc>
        <a:spcBef>
          <a:spcPct val="0"/>
        </a:spcBef>
        <a:spcAft>
          <a:spcPct val="0"/>
        </a:spcAft>
        <a:defRPr sz="4400">
          <a:solidFill>
            <a:schemeClr val="tx1"/>
          </a:solidFill>
          <a:latin typeface="Calibri Light" pitchFamily="34"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kumimoji="1" sz="2800">
          <a:solidFill>
            <a:schemeClr val="tx1"/>
          </a:solidFill>
          <a:latin typeface="+mn-lt"/>
          <a:ea typeface="+mn-ea"/>
          <a:cs typeface="宋体" charset="0"/>
        </a:defRPr>
      </a:lvl1pPr>
      <a:lvl2pPr marL="685800" indent="-228600" algn="l" rtl="0" eaLnBrk="0" fontAlgn="base" hangingPunct="0">
        <a:lnSpc>
          <a:spcPct val="90000"/>
        </a:lnSpc>
        <a:spcBef>
          <a:spcPts val="500"/>
        </a:spcBef>
        <a:spcAft>
          <a:spcPct val="0"/>
        </a:spcAft>
        <a:buFont typeface="Arial" pitchFamily="34" charset="0"/>
        <a:buChar char="•"/>
        <a:defRPr kumimoji="1"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5pPr>
      <a:lvl6pPr marL="25146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401" name="等腰三角形 4"/>
          <p:cNvSpPr>
            <a:spLocks noChangeArrowheads="1"/>
          </p:cNvSpPr>
          <p:nvPr/>
        </p:nvSpPr>
        <p:spPr bwMode="auto">
          <a:xfrm>
            <a:off x="3267075" y="4229100"/>
            <a:ext cx="3219450" cy="2628900"/>
          </a:xfrm>
          <a:custGeom>
            <a:avLst/>
            <a:gdLst>
              <a:gd name="T0" fmla="*/ 0 w 3219450"/>
              <a:gd name="T1" fmla="*/ 2628900 h 2628900"/>
              <a:gd name="T2" fmla="*/ 1381125 w 3219450"/>
              <a:gd name="T3" fmla="*/ 0 h 2628900"/>
              <a:gd name="T4" fmla="*/ 3219450 w 3219450"/>
              <a:gd name="T5" fmla="*/ 2628900 h 2628900"/>
              <a:gd name="T6" fmla="*/ 0 w 3219450"/>
              <a:gd name="T7" fmla="*/ 2628900 h 26289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219450" h="2628900">
                <a:moveTo>
                  <a:pt x="0" y="2628900"/>
                </a:moveTo>
                <a:lnTo>
                  <a:pt x="1381125" y="0"/>
                </a:lnTo>
                <a:lnTo>
                  <a:pt x="3219450" y="2628900"/>
                </a:lnTo>
                <a:lnTo>
                  <a:pt x="0" y="2628900"/>
                </a:lnTo>
                <a:close/>
              </a:path>
            </a:pathLst>
          </a:custGeom>
          <a:solidFill>
            <a:schemeClr val="bg1">
              <a:lumMod val="50000"/>
            </a:schemeClr>
          </a:solidFill>
          <a:ln>
            <a:noFill/>
          </a:ln>
        </p:spPr>
        <p:txBody>
          <a:bodyPr/>
          <a:lstStyle/>
          <a:p>
            <a:pPr>
              <a:defRPr/>
            </a:pPr>
            <a:endParaRPr lang="zh-CN" altLang="en-US">
              <a:latin typeface="Calibri" charset="0"/>
              <a:ea typeface="宋体" charset="0"/>
              <a:cs typeface="宋体" charset="0"/>
            </a:endParaRPr>
          </a:p>
        </p:txBody>
      </p:sp>
      <p:sp>
        <p:nvSpPr>
          <p:cNvPr id="71683" name="平行四边形 3"/>
          <p:cNvSpPr>
            <a:spLocks noChangeArrowheads="1"/>
          </p:cNvSpPr>
          <p:nvPr/>
        </p:nvSpPr>
        <p:spPr bwMode="auto">
          <a:xfrm>
            <a:off x="-952500" y="0"/>
            <a:ext cx="7943850" cy="6858000"/>
          </a:xfrm>
          <a:prstGeom prst="parallelogram">
            <a:avLst>
              <a:gd name="adj" fmla="val 53316"/>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71684" name="文本框 5"/>
          <p:cNvSpPr txBox="1">
            <a:spLocks noChangeArrowheads="1"/>
          </p:cNvSpPr>
          <p:nvPr/>
        </p:nvSpPr>
        <p:spPr bwMode="auto">
          <a:xfrm>
            <a:off x="2290763" y="2433638"/>
            <a:ext cx="165258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zh-CN" altLang="en-US" sz="3600" b="1">
                <a:solidFill>
                  <a:srgbClr val="FFFFFF"/>
                </a:solidFill>
                <a:latin typeface="微软雅黑" pitchFamily="34" charset="-122"/>
                <a:ea typeface="微软雅黑" pitchFamily="34" charset="-122"/>
              </a:rPr>
              <a:t>第八章</a:t>
            </a:r>
          </a:p>
        </p:txBody>
      </p:sp>
      <p:sp>
        <p:nvSpPr>
          <p:cNvPr id="71685" name="文本框 6"/>
          <p:cNvSpPr txBox="1">
            <a:spLocks noChangeArrowheads="1"/>
          </p:cNvSpPr>
          <p:nvPr/>
        </p:nvSpPr>
        <p:spPr bwMode="auto">
          <a:xfrm>
            <a:off x="1277938" y="3079750"/>
            <a:ext cx="344487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buFont typeface="Arial" pitchFamily="34" charset="0"/>
              <a:buNone/>
            </a:pPr>
            <a:r>
              <a:rPr lang="zh-CN" altLang="en-US" sz="4000" b="1" dirty="0">
                <a:solidFill>
                  <a:srgbClr val="FFFFFF"/>
                </a:solidFill>
                <a:latin typeface="微软雅黑" pitchFamily="34" charset="-122"/>
                <a:ea typeface="微软雅黑" pitchFamily="34" charset="-122"/>
              </a:rPr>
              <a:t>学校德育</a:t>
            </a:r>
          </a:p>
        </p:txBody>
      </p:sp>
      <p:grpSp>
        <p:nvGrpSpPr>
          <p:cNvPr id="71686" name="组合 43"/>
          <p:cNvGrpSpPr>
            <a:grpSpLocks/>
          </p:cNvGrpSpPr>
          <p:nvPr/>
        </p:nvGrpSpPr>
        <p:grpSpPr bwMode="auto">
          <a:xfrm>
            <a:off x="6767513" y="2305050"/>
            <a:ext cx="733425" cy="523875"/>
            <a:chOff x="0" y="0"/>
            <a:chExt cx="733424" cy="523220"/>
          </a:xfrm>
        </p:grpSpPr>
        <p:grpSp>
          <p:nvGrpSpPr>
            <p:cNvPr id="71710" name="组合 44"/>
            <p:cNvGrpSpPr>
              <a:grpSpLocks/>
            </p:cNvGrpSpPr>
            <p:nvPr/>
          </p:nvGrpSpPr>
          <p:grpSpPr bwMode="auto">
            <a:xfrm>
              <a:off x="0" y="30570"/>
              <a:ext cx="619124" cy="471567"/>
              <a:chOff x="0" y="0"/>
              <a:chExt cx="877513" cy="643017"/>
            </a:xfrm>
          </p:grpSpPr>
          <p:sp>
            <p:nvSpPr>
              <p:cNvPr id="71712" name="平行四边形 46"/>
              <p:cNvSpPr>
                <a:spLocks noChangeArrowheads="1"/>
              </p:cNvSpPr>
              <p:nvPr/>
            </p:nvSpPr>
            <p:spPr bwMode="auto">
              <a:xfrm>
                <a:off x="31500" y="72900"/>
                <a:ext cx="846013" cy="570760"/>
              </a:xfrm>
              <a:prstGeom prst="parallelogram">
                <a:avLst>
                  <a:gd name="adj" fmla="val 41517"/>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71713" name="平行四边形 47"/>
              <p:cNvSpPr>
                <a:spLocks noChangeArrowheads="1"/>
              </p:cNvSpPr>
              <p:nvPr/>
            </p:nvSpPr>
            <p:spPr bwMode="auto">
              <a:xfrm>
                <a:off x="0" y="-607"/>
                <a:ext cx="846013" cy="570760"/>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71711" name="文本框 45"/>
            <p:cNvSpPr txBox="1">
              <a:spLocks noChangeArrowheads="1"/>
            </p:cNvSpPr>
            <p:nvPr/>
          </p:nvSpPr>
          <p:spPr bwMode="auto">
            <a:xfrm>
              <a:off x="102347" y="0"/>
              <a:ext cx="63107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1</a:t>
              </a:r>
              <a:endParaRPr lang="zh-CN" altLang="en-US" sz="2800" b="1">
                <a:solidFill>
                  <a:srgbClr val="FFFFFF"/>
                </a:solidFill>
                <a:latin typeface="微软雅黑" pitchFamily="34" charset="-122"/>
                <a:ea typeface="微软雅黑" pitchFamily="34" charset="-122"/>
              </a:endParaRPr>
            </a:p>
          </p:txBody>
        </p:sp>
      </p:grpSp>
      <p:grpSp>
        <p:nvGrpSpPr>
          <p:cNvPr id="71687" name="组合 48"/>
          <p:cNvGrpSpPr>
            <a:grpSpLocks/>
          </p:cNvGrpSpPr>
          <p:nvPr/>
        </p:nvGrpSpPr>
        <p:grpSpPr bwMode="auto">
          <a:xfrm>
            <a:off x="6767513" y="3067050"/>
            <a:ext cx="733425" cy="523875"/>
            <a:chOff x="0" y="0"/>
            <a:chExt cx="733424" cy="523220"/>
          </a:xfrm>
        </p:grpSpPr>
        <p:grpSp>
          <p:nvGrpSpPr>
            <p:cNvPr id="71706" name="组合 49"/>
            <p:cNvGrpSpPr>
              <a:grpSpLocks/>
            </p:cNvGrpSpPr>
            <p:nvPr/>
          </p:nvGrpSpPr>
          <p:grpSpPr bwMode="auto">
            <a:xfrm>
              <a:off x="0" y="30570"/>
              <a:ext cx="619124" cy="471567"/>
              <a:chOff x="0" y="0"/>
              <a:chExt cx="877513" cy="643017"/>
            </a:xfrm>
          </p:grpSpPr>
          <p:sp>
            <p:nvSpPr>
              <p:cNvPr id="71708" name="平行四边形 51"/>
              <p:cNvSpPr>
                <a:spLocks noChangeArrowheads="1"/>
              </p:cNvSpPr>
              <p:nvPr/>
            </p:nvSpPr>
            <p:spPr bwMode="auto">
              <a:xfrm>
                <a:off x="31500" y="72900"/>
                <a:ext cx="846013" cy="570760"/>
              </a:xfrm>
              <a:prstGeom prst="parallelogram">
                <a:avLst>
                  <a:gd name="adj" fmla="val 41517"/>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71709" name="平行四边形 52"/>
              <p:cNvSpPr>
                <a:spLocks noChangeArrowheads="1"/>
              </p:cNvSpPr>
              <p:nvPr/>
            </p:nvSpPr>
            <p:spPr bwMode="auto">
              <a:xfrm>
                <a:off x="0" y="-607"/>
                <a:ext cx="846013" cy="570760"/>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71707" name="文本框 50"/>
            <p:cNvSpPr txBox="1">
              <a:spLocks noChangeArrowheads="1"/>
            </p:cNvSpPr>
            <p:nvPr/>
          </p:nvSpPr>
          <p:spPr bwMode="auto">
            <a:xfrm>
              <a:off x="102347" y="0"/>
              <a:ext cx="63107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2</a:t>
              </a:r>
              <a:endParaRPr lang="zh-CN" altLang="en-US" sz="2800" b="1">
                <a:solidFill>
                  <a:srgbClr val="FFFFFF"/>
                </a:solidFill>
                <a:latin typeface="微软雅黑" pitchFamily="34" charset="-122"/>
                <a:ea typeface="微软雅黑" pitchFamily="34" charset="-122"/>
              </a:endParaRPr>
            </a:p>
          </p:txBody>
        </p:sp>
      </p:grpSp>
      <p:grpSp>
        <p:nvGrpSpPr>
          <p:cNvPr id="71688" name="组合 53"/>
          <p:cNvGrpSpPr>
            <a:grpSpLocks/>
          </p:cNvGrpSpPr>
          <p:nvPr/>
        </p:nvGrpSpPr>
        <p:grpSpPr bwMode="auto">
          <a:xfrm>
            <a:off x="6767513" y="3829050"/>
            <a:ext cx="733425" cy="523875"/>
            <a:chOff x="0" y="0"/>
            <a:chExt cx="733424" cy="523220"/>
          </a:xfrm>
        </p:grpSpPr>
        <p:grpSp>
          <p:nvGrpSpPr>
            <p:cNvPr id="71702" name="组合 54"/>
            <p:cNvGrpSpPr>
              <a:grpSpLocks/>
            </p:cNvGrpSpPr>
            <p:nvPr/>
          </p:nvGrpSpPr>
          <p:grpSpPr bwMode="auto">
            <a:xfrm>
              <a:off x="0" y="30570"/>
              <a:ext cx="619124" cy="471567"/>
              <a:chOff x="0" y="0"/>
              <a:chExt cx="877513" cy="643017"/>
            </a:xfrm>
          </p:grpSpPr>
          <p:sp>
            <p:nvSpPr>
              <p:cNvPr id="71704" name="平行四边形 56"/>
              <p:cNvSpPr>
                <a:spLocks noChangeArrowheads="1"/>
              </p:cNvSpPr>
              <p:nvPr/>
            </p:nvSpPr>
            <p:spPr bwMode="auto">
              <a:xfrm>
                <a:off x="31500" y="72900"/>
                <a:ext cx="846013" cy="570760"/>
              </a:xfrm>
              <a:prstGeom prst="parallelogram">
                <a:avLst>
                  <a:gd name="adj" fmla="val 41517"/>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71705" name="平行四边形 57"/>
              <p:cNvSpPr>
                <a:spLocks noChangeArrowheads="1"/>
              </p:cNvSpPr>
              <p:nvPr/>
            </p:nvSpPr>
            <p:spPr bwMode="auto">
              <a:xfrm>
                <a:off x="0" y="-607"/>
                <a:ext cx="846013" cy="570760"/>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71703" name="文本框 55"/>
            <p:cNvSpPr txBox="1">
              <a:spLocks noChangeArrowheads="1"/>
            </p:cNvSpPr>
            <p:nvPr/>
          </p:nvSpPr>
          <p:spPr bwMode="auto">
            <a:xfrm>
              <a:off x="102347" y="0"/>
              <a:ext cx="63107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3</a:t>
              </a:r>
              <a:endParaRPr lang="zh-CN" altLang="en-US" sz="2800" b="1">
                <a:solidFill>
                  <a:srgbClr val="FFFFFF"/>
                </a:solidFill>
                <a:latin typeface="微软雅黑" pitchFamily="34" charset="-122"/>
                <a:ea typeface="微软雅黑" pitchFamily="34" charset="-122"/>
              </a:endParaRPr>
            </a:p>
          </p:txBody>
        </p:sp>
      </p:grpSp>
      <p:sp>
        <p:nvSpPr>
          <p:cNvPr id="71689" name="平行四边形 68"/>
          <p:cNvSpPr>
            <a:spLocks noChangeArrowheads="1"/>
          </p:cNvSpPr>
          <p:nvPr/>
        </p:nvSpPr>
        <p:spPr bwMode="auto">
          <a:xfrm>
            <a:off x="7412038" y="2406650"/>
            <a:ext cx="2425700" cy="388938"/>
          </a:xfrm>
          <a:prstGeom prst="parallelogram">
            <a:avLst>
              <a:gd name="adj" fmla="val 37969"/>
            </a:avLst>
          </a:prstGeom>
          <a:noFill/>
          <a:ln w="9525">
            <a:solidFill>
              <a:srgbClr val="40404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pPr algn="ctr" eaLnBrk="1" hangingPunct="1">
              <a:spcBef>
                <a:spcPct val="50000"/>
              </a:spcBef>
              <a:buFont typeface="Arial" pitchFamily="34" charset="0"/>
              <a:buNone/>
            </a:pPr>
            <a:endParaRPr lang="zh-CN" altLang="en-US" sz="1600" b="1">
              <a:solidFill>
                <a:srgbClr val="000000"/>
              </a:solidFill>
              <a:latin typeface="Arial" pitchFamily="34" charset="0"/>
            </a:endParaRPr>
          </a:p>
        </p:txBody>
      </p:sp>
      <p:sp>
        <p:nvSpPr>
          <p:cNvPr id="71690" name="Rectangle 6"/>
          <p:cNvSpPr>
            <a:spLocks noChangeArrowheads="1"/>
          </p:cNvSpPr>
          <p:nvPr/>
        </p:nvSpPr>
        <p:spPr bwMode="auto">
          <a:xfrm>
            <a:off x="7818438" y="2406650"/>
            <a:ext cx="27717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000" b="1">
                <a:solidFill>
                  <a:srgbClr val="0070C0"/>
                </a:solidFill>
                <a:latin typeface="微软雅黑" pitchFamily="34" charset="-122"/>
                <a:ea typeface="微软雅黑" pitchFamily="34" charset="-122"/>
              </a:rPr>
              <a:t>德育概述 </a:t>
            </a:r>
          </a:p>
        </p:txBody>
      </p:sp>
      <p:sp>
        <p:nvSpPr>
          <p:cNvPr id="71691" name="平行四边形 70"/>
          <p:cNvSpPr>
            <a:spLocks noChangeArrowheads="1"/>
          </p:cNvSpPr>
          <p:nvPr/>
        </p:nvSpPr>
        <p:spPr bwMode="auto">
          <a:xfrm>
            <a:off x="7412038" y="3108325"/>
            <a:ext cx="2359025" cy="434975"/>
          </a:xfrm>
          <a:prstGeom prst="parallelogram">
            <a:avLst>
              <a:gd name="adj" fmla="val 37964"/>
            </a:avLst>
          </a:prstGeom>
          <a:noFill/>
          <a:ln w="9525">
            <a:solidFill>
              <a:srgbClr val="40404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pPr algn="ctr" eaLnBrk="1" hangingPunct="1">
              <a:spcBef>
                <a:spcPct val="50000"/>
              </a:spcBef>
              <a:buFont typeface="Arial" pitchFamily="34" charset="0"/>
              <a:buNone/>
            </a:pPr>
            <a:endParaRPr lang="zh-CN" altLang="en-US" sz="1600" b="1">
              <a:solidFill>
                <a:srgbClr val="000000"/>
              </a:solidFill>
              <a:latin typeface="Arial" pitchFamily="34" charset="0"/>
            </a:endParaRPr>
          </a:p>
        </p:txBody>
      </p:sp>
      <p:sp>
        <p:nvSpPr>
          <p:cNvPr id="71692" name="Rectangle 6"/>
          <p:cNvSpPr>
            <a:spLocks noChangeArrowheads="1"/>
          </p:cNvSpPr>
          <p:nvPr/>
        </p:nvSpPr>
        <p:spPr bwMode="auto">
          <a:xfrm>
            <a:off x="7818438" y="3154363"/>
            <a:ext cx="27717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000" b="1">
                <a:solidFill>
                  <a:srgbClr val="0070C0"/>
                </a:solidFill>
                <a:latin typeface="微软雅黑" pitchFamily="34" charset="-122"/>
                <a:ea typeface="微软雅黑" pitchFamily="34" charset="-122"/>
              </a:rPr>
              <a:t>德育过程</a:t>
            </a:r>
          </a:p>
        </p:txBody>
      </p:sp>
      <p:sp>
        <p:nvSpPr>
          <p:cNvPr id="71693" name="平行四边形 72"/>
          <p:cNvSpPr>
            <a:spLocks noChangeArrowheads="1"/>
          </p:cNvSpPr>
          <p:nvPr/>
        </p:nvSpPr>
        <p:spPr bwMode="auto">
          <a:xfrm>
            <a:off x="7412038" y="3925888"/>
            <a:ext cx="2403475" cy="368300"/>
          </a:xfrm>
          <a:prstGeom prst="parallelogram">
            <a:avLst>
              <a:gd name="adj" fmla="val 37977"/>
            </a:avLst>
          </a:prstGeom>
          <a:noFill/>
          <a:ln w="9525">
            <a:solidFill>
              <a:srgbClr val="40404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pPr algn="ctr" eaLnBrk="1" hangingPunct="1">
              <a:spcBef>
                <a:spcPct val="50000"/>
              </a:spcBef>
              <a:buFont typeface="Arial" pitchFamily="34" charset="0"/>
              <a:buNone/>
            </a:pPr>
            <a:endParaRPr lang="zh-CN" altLang="en-US" sz="1600" b="1">
              <a:solidFill>
                <a:srgbClr val="000000"/>
              </a:solidFill>
              <a:latin typeface="Arial" pitchFamily="34" charset="0"/>
            </a:endParaRPr>
          </a:p>
        </p:txBody>
      </p:sp>
      <p:sp>
        <p:nvSpPr>
          <p:cNvPr id="71694" name="Rectangle 6"/>
          <p:cNvSpPr>
            <a:spLocks noChangeArrowheads="1"/>
          </p:cNvSpPr>
          <p:nvPr/>
        </p:nvSpPr>
        <p:spPr bwMode="auto">
          <a:xfrm>
            <a:off x="7818438" y="3906838"/>
            <a:ext cx="27717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000" b="1">
                <a:solidFill>
                  <a:srgbClr val="0070C0"/>
                </a:solidFill>
                <a:latin typeface="微软雅黑" pitchFamily="34" charset="-122"/>
                <a:ea typeface="微软雅黑" pitchFamily="34" charset="-122"/>
              </a:rPr>
              <a:t>德育原则</a:t>
            </a:r>
          </a:p>
        </p:txBody>
      </p:sp>
      <p:grpSp>
        <p:nvGrpSpPr>
          <p:cNvPr id="71695" name="组合 53"/>
          <p:cNvGrpSpPr>
            <a:grpSpLocks/>
          </p:cNvGrpSpPr>
          <p:nvPr/>
        </p:nvGrpSpPr>
        <p:grpSpPr bwMode="auto">
          <a:xfrm>
            <a:off x="6702425" y="4586288"/>
            <a:ext cx="733425" cy="523875"/>
            <a:chOff x="0" y="0"/>
            <a:chExt cx="733424" cy="523220"/>
          </a:xfrm>
        </p:grpSpPr>
        <p:grpSp>
          <p:nvGrpSpPr>
            <p:cNvPr id="71698" name="组合 54"/>
            <p:cNvGrpSpPr>
              <a:grpSpLocks/>
            </p:cNvGrpSpPr>
            <p:nvPr/>
          </p:nvGrpSpPr>
          <p:grpSpPr bwMode="auto">
            <a:xfrm>
              <a:off x="0" y="30570"/>
              <a:ext cx="619124" cy="471567"/>
              <a:chOff x="0" y="0"/>
              <a:chExt cx="877513" cy="643017"/>
            </a:xfrm>
          </p:grpSpPr>
          <p:sp>
            <p:nvSpPr>
              <p:cNvPr id="71700" name="平行四边形 56"/>
              <p:cNvSpPr>
                <a:spLocks noChangeArrowheads="1"/>
              </p:cNvSpPr>
              <p:nvPr/>
            </p:nvSpPr>
            <p:spPr bwMode="auto">
              <a:xfrm>
                <a:off x="31500" y="72900"/>
                <a:ext cx="846013" cy="570760"/>
              </a:xfrm>
              <a:prstGeom prst="parallelogram">
                <a:avLst>
                  <a:gd name="adj" fmla="val 41517"/>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71701" name="平行四边形 57"/>
              <p:cNvSpPr>
                <a:spLocks noChangeArrowheads="1"/>
              </p:cNvSpPr>
              <p:nvPr/>
            </p:nvSpPr>
            <p:spPr bwMode="auto">
              <a:xfrm>
                <a:off x="0" y="-607"/>
                <a:ext cx="846013" cy="570760"/>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71699" name="文本框 55"/>
            <p:cNvSpPr txBox="1">
              <a:spLocks noChangeArrowheads="1"/>
            </p:cNvSpPr>
            <p:nvPr/>
          </p:nvSpPr>
          <p:spPr bwMode="auto">
            <a:xfrm>
              <a:off x="102347" y="0"/>
              <a:ext cx="63107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zh-CN" altLang="zh-CN" sz="2800" b="1">
                  <a:solidFill>
                    <a:srgbClr val="FFFFFF"/>
                  </a:solidFill>
                  <a:latin typeface="微软雅黑" pitchFamily="34" charset="-122"/>
                  <a:ea typeface="微软雅黑" pitchFamily="34" charset="-122"/>
                </a:rPr>
                <a:t>4</a:t>
              </a:r>
              <a:endParaRPr lang="zh-CN" altLang="en-US" sz="2800" b="1">
                <a:solidFill>
                  <a:srgbClr val="FFFFFF"/>
                </a:solidFill>
                <a:latin typeface="微软雅黑" pitchFamily="34" charset="-122"/>
                <a:ea typeface="微软雅黑" pitchFamily="34" charset="-122"/>
              </a:endParaRPr>
            </a:p>
          </p:txBody>
        </p:sp>
      </p:grpSp>
      <p:sp>
        <p:nvSpPr>
          <p:cNvPr id="71696" name="平行四边形 72"/>
          <p:cNvSpPr>
            <a:spLocks noChangeArrowheads="1"/>
          </p:cNvSpPr>
          <p:nvPr/>
        </p:nvSpPr>
        <p:spPr bwMode="auto">
          <a:xfrm>
            <a:off x="7346950" y="4683125"/>
            <a:ext cx="2678113" cy="379413"/>
          </a:xfrm>
          <a:prstGeom prst="parallelogram">
            <a:avLst>
              <a:gd name="adj" fmla="val 38103"/>
            </a:avLst>
          </a:prstGeom>
          <a:noFill/>
          <a:ln w="9525">
            <a:solidFill>
              <a:srgbClr val="40404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pPr algn="ctr" eaLnBrk="1" hangingPunct="1">
              <a:spcBef>
                <a:spcPct val="50000"/>
              </a:spcBef>
              <a:buFont typeface="Arial" pitchFamily="34" charset="0"/>
              <a:buNone/>
            </a:pPr>
            <a:endParaRPr lang="zh-CN" altLang="en-US" sz="1600" b="1">
              <a:solidFill>
                <a:srgbClr val="000000"/>
              </a:solidFill>
              <a:latin typeface="Arial" pitchFamily="34" charset="0"/>
            </a:endParaRPr>
          </a:p>
        </p:txBody>
      </p:sp>
      <p:sp>
        <p:nvSpPr>
          <p:cNvPr id="71697" name="Rectangle 6"/>
          <p:cNvSpPr>
            <a:spLocks noChangeArrowheads="1"/>
          </p:cNvSpPr>
          <p:nvPr/>
        </p:nvSpPr>
        <p:spPr bwMode="auto">
          <a:xfrm>
            <a:off x="7753350" y="4664075"/>
            <a:ext cx="27717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000" b="1">
                <a:solidFill>
                  <a:srgbClr val="0070C0"/>
                </a:solidFill>
                <a:latin typeface="微软雅黑" pitchFamily="34" charset="-122"/>
                <a:ea typeface="微软雅黑" pitchFamily="34" charset="-122"/>
              </a:rPr>
              <a:t>德育途径与方法</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90" name="Freeform 25"/>
          <p:cNvSpPr>
            <a:spLocks noChangeArrowheads="1"/>
          </p:cNvSpPr>
          <p:nvPr/>
        </p:nvSpPr>
        <p:spPr bwMode="auto">
          <a:xfrm rot="14549685">
            <a:off x="8829457" y="4779608"/>
            <a:ext cx="1072789" cy="1895708"/>
          </a:xfrm>
          <a:custGeom>
            <a:avLst/>
            <a:gdLst>
              <a:gd name="T0" fmla="*/ 2147483647 w 766"/>
              <a:gd name="T1" fmla="*/ 0 h 1356"/>
              <a:gd name="T2" fmla="*/ 2147483647 w 766"/>
              <a:gd name="T3" fmla="*/ 2147483647 h 1356"/>
              <a:gd name="T4" fmla="*/ 2147483647 w 766"/>
              <a:gd name="T5" fmla="*/ 2147483647 h 1356"/>
              <a:gd name="T6" fmla="*/ 2147483647 w 766"/>
              <a:gd name="T7" fmla="*/ 2147483647 h 1356"/>
              <a:gd name="T8" fmla="*/ 2147483647 w 766"/>
              <a:gd name="T9" fmla="*/ 2147483647 h 1356"/>
              <a:gd name="T10" fmla="*/ 2147483647 w 766"/>
              <a:gd name="T11" fmla="*/ 2147483647 h 1356"/>
              <a:gd name="T12" fmla="*/ 2147483647 w 766"/>
              <a:gd name="T13" fmla="*/ 2147483647 h 1356"/>
              <a:gd name="T14" fmla="*/ 2147483647 w 766"/>
              <a:gd name="T15" fmla="*/ 2147483647 h 1356"/>
              <a:gd name="T16" fmla="*/ 2147483647 w 766"/>
              <a:gd name="T17" fmla="*/ 2147483647 h 1356"/>
              <a:gd name="T18" fmla="*/ 2147483647 w 766"/>
              <a:gd name="T19" fmla="*/ 2147483647 h 1356"/>
              <a:gd name="T20" fmla="*/ 2147483647 w 766"/>
              <a:gd name="T21" fmla="*/ 2147483647 h 1356"/>
              <a:gd name="T22" fmla="*/ 2147483647 w 766"/>
              <a:gd name="T23" fmla="*/ 2147483647 h 1356"/>
              <a:gd name="T24" fmla="*/ 2147483647 w 766"/>
              <a:gd name="T25" fmla="*/ 2147483647 h 1356"/>
              <a:gd name="T26" fmla="*/ 2147483647 w 766"/>
              <a:gd name="T27" fmla="*/ 2147483647 h 1356"/>
              <a:gd name="T28" fmla="*/ 2147483647 w 766"/>
              <a:gd name="T29" fmla="*/ 2147483647 h 1356"/>
              <a:gd name="T30" fmla="*/ 2147483647 w 766"/>
              <a:gd name="T31" fmla="*/ 2147483647 h 1356"/>
              <a:gd name="T32" fmla="*/ 2147483647 w 766"/>
              <a:gd name="T33" fmla="*/ 2147483647 h 1356"/>
              <a:gd name="T34" fmla="*/ 2147483647 w 766"/>
              <a:gd name="T35" fmla="*/ 2147483647 h 1356"/>
              <a:gd name="T36" fmla="*/ 2147483647 w 766"/>
              <a:gd name="T37" fmla="*/ 2147483647 h 1356"/>
              <a:gd name="T38" fmla="*/ 2147483647 w 766"/>
              <a:gd name="T39" fmla="*/ 2147483647 h 1356"/>
              <a:gd name="T40" fmla="*/ 2147483647 w 766"/>
              <a:gd name="T41" fmla="*/ 2147483647 h 1356"/>
              <a:gd name="T42" fmla="*/ 2147483647 w 766"/>
              <a:gd name="T43" fmla="*/ 2147483647 h 1356"/>
              <a:gd name="T44" fmla="*/ 0 w 766"/>
              <a:gd name="T45" fmla="*/ 2147483647 h 1356"/>
              <a:gd name="T46" fmla="*/ 2147483647 w 766"/>
              <a:gd name="T47" fmla="*/ 2147483647 h 1356"/>
              <a:gd name="T48" fmla="*/ 2147483647 w 766"/>
              <a:gd name="T49" fmla="*/ 2147483647 h 1356"/>
              <a:gd name="T50" fmla="*/ 2147483647 w 766"/>
              <a:gd name="T51" fmla="*/ 2147483647 h 1356"/>
              <a:gd name="T52" fmla="*/ 2147483647 w 766"/>
              <a:gd name="T53" fmla="*/ 2147483647 h 1356"/>
              <a:gd name="T54" fmla="*/ 2147483647 w 766"/>
              <a:gd name="T55" fmla="*/ 2147483647 h 1356"/>
              <a:gd name="T56" fmla="*/ 2147483647 w 766"/>
              <a:gd name="T57" fmla="*/ 2147483647 h 1356"/>
              <a:gd name="T58" fmla="*/ 2147483647 w 766"/>
              <a:gd name="T59" fmla="*/ 2147483647 h 1356"/>
              <a:gd name="T60" fmla="*/ 2147483647 w 766"/>
              <a:gd name="T61" fmla="*/ 2147483647 h 1356"/>
              <a:gd name="T62" fmla="*/ 2147483647 w 766"/>
              <a:gd name="T63" fmla="*/ 2147483647 h 1356"/>
              <a:gd name="T64" fmla="*/ 2147483647 w 766"/>
              <a:gd name="T65" fmla="*/ 2147483647 h 1356"/>
              <a:gd name="T66" fmla="*/ 2147483647 w 766"/>
              <a:gd name="T67" fmla="*/ 2147483647 h 1356"/>
              <a:gd name="T68" fmla="*/ 2147483647 w 766"/>
              <a:gd name="T69" fmla="*/ 2147483647 h 1356"/>
              <a:gd name="T70" fmla="*/ 2147483647 w 766"/>
              <a:gd name="T71" fmla="*/ 2147483647 h 135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766" h="1356">
                <a:moveTo>
                  <a:pt x="766" y="0"/>
                </a:moveTo>
                <a:lnTo>
                  <a:pt x="766" y="0"/>
                </a:lnTo>
                <a:lnTo>
                  <a:pt x="736" y="28"/>
                </a:lnTo>
                <a:lnTo>
                  <a:pt x="704" y="60"/>
                </a:lnTo>
                <a:lnTo>
                  <a:pt x="662" y="106"/>
                </a:lnTo>
                <a:lnTo>
                  <a:pt x="616" y="162"/>
                </a:lnTo>
                <a:lnTo>
                  <a:pt x="590" y="194"/>
                </a:lnTo>
                <a:lnTo>
                  <a:pt x="566" y="228"/>
                </a:lnTo>
                <a:lnTo>
                  <a:pt x="540" y="266"/>
                </a:lnTo>
                <a:lnTo>
                  <a:pt x="516" y="306"/>
                </a:lnTo>
                <a:lnTo>
                  <a:pt x="492" y="348"/>
                </a:lnTo>
                <a:lnTo>
                  <a:pt x="468" y="392"/>
                </a:lnTo>
                <a:lnTo>
                  <a:pt x="446" y="438"/>
                </a:lnTo>
                <a:lnTo>
                  <a:pt x="426" y="488"/>
                </a:lnTo>
                <a:lnTo>
                  <a:pt x="408" y="538"/>
                </a:lnTo>
                <a:lnTo>
                  <a:pt x="392" y="592"/>
                </a:lnTo>
                <a:lnTo>
                  <a:pt x="380" y="646"/>
                </a:lnTo>
                <a:lnTo>
                  <a:pt x="370" y="704"/>
                </a:lnTo>
                <a:lnTo>
                  <a:pt x="362" y="762"/>
                </a:lnTo>
                <a:lnTo>
                  <a:pt x="360" y="822"/>
                </a:lnTo>
                <a:lnTo>
                  <a:pt x="360" y="884"/>
                </a:lnTo>
                <a:lnTo>
                  <a:pt x="366" y="948"/>
                </a:lnTo>
                <a:lnTo>
                  <a:pt x="376" y="1012"/>
                </a:lnTo>
                <a:lnTo>
                  <a:pt x="382" y="1044"/>
                </a:lnTo>
                <a:lnTo>
                  <a:pt x="390" y="1078"/>
                </a:lnTo>
                <a:lnTo>
                  <a:pt x="400" y="1112"/>
                </a:lnTo>
                <a:lnTo>
                  <a:pt x="410" y="1146"/>
                </a:lnTo>
                <a:lnTo>
                  <a:pt x="422" y="1180"/>
                </a:lnTo>
                <a:lnTo>
                  <a:pt x="436" y="1214"/>
                </a:lnTo>
                <a:lnTo>
                  <a:pt x="452" y="1250"/>
                </a:lnTo>
                <a:lnTo>
                  <a:pt x="468" y="1284"/>
                </a:lnTo>
                <a:lnTo>
                  <a:pt x="486" y="1320"/>
                </a:lnTo>
                <a:lnTo>
                  <a:pt x="508" y="1356"/>
                </a:lnTo>
                <a:lnTo>
                  <a:pt x="116" y="1288"/>
                </a:lnTo>
                <a:lnTo>
                  <a:pt x="110" y="1286"/>
                </a:lnTo>
                <a:lnTo>
                  <a:pt x="96" y="1274"/>
                </a:lnTo>
                <a:lnTo>
                  <a:pt x="76" y="1252"/>
                </a:lnTo>
                <a:lnTo>
                  <a:pt x="64" y="1238"/>
                </a:lnTo>
                <a:lnTo>
                  <a:pt x="52" y="1220"/>
                </a:lnTo>
                <a:lnTo>
                  <a:pt x="40" y="1200"/>
                </a:lnTo>
                <a:lnTo>
                  <a:pt x="30" y="1176"/>
                </a:lnTo>
                <a:lnTo>
                  <a:pt x="20" y="1148"/>
                </a:lnTo>
                <a:lnTo>
                  <a:pt x="12" y="1118"/>
                </a:lnTo>
                <a:lnTo>
                  <a:pt x="6" y="1084"/>
                </a:lnTo>
                <a:lnTo>
                  <a:pt x="0" y="1046"/>
                </a:lnTo>
                <a:lnTo>
                  <a:pt x="0" y="1002"/>
                </a:lnTo>
                <a:lnTo>
                  <a:pt x="2" y="956"/>
                </a:lnTo>
                <a:lnTo>
                  <a:pt x="6" y="904"/>
                </a:lnTo>
                <a:lnTo>
                  <a:pt x="14" y="852"/>
                </a:lnTo>
                <a:lnTo>
                  <a:pt x="22" y="804"/>
                </a:lnTo>
                <a:lnTo>
                  <a:pt x="34" y="756"/>
                </a:lnTo>
                <a:lnTo>
                  <a:pt x="48" y="710"/>
                </a:lnTo>
                <a:lnTo>
                  <a:pt x="62" y="666"/>
                </a:lnTo>
                <a:lnTo>
                  <a:pt x="80" y="624"/>
                </a:lnTo>
                <a:lnTo>
                  <a:pt x="98" y="584"/>
                </a:lnTo>
                <a:lnTo>
                  <a:pt x="118" y="544"/>
                </a:lnTo>
                <a:lnTo>
                  <a:pt x="140" y="508"/>
                </a:lnTo>
                <a:lnTo>
                  <a:pt x="162" y="470"/>
                </a:lnTo>
                <a:lnTo>
                  <a:pt x="186" y="436"/>
                </a:lnTo>
                <a:lnTo>
                  <a:pt x="212" y="402"/>
                </a:lnTo>
                <a:lnTo>
                  <a:pt x="238" y="370"/>
                </a:lnTo>
                <a:lnTo>
                  <a:pt x="264" y="338"/>
                </a:lnTo>
                <a:lnTo>
                  <a:pt x="292" y="308"/>
                </a:lnTo>
                <a:lnTo>
                  <a:pt x="322" y="278"/>
                </a:lnTo>
                <a:lnTo>
                  <a:pt x="354" y="250"/>
                </a:lnTo>
                <a:lnTo>
                  <a:pt x="390" y="220"/>
                </a:lnTo>
                <a:lnTo>
                  <a:pt x="426" y="194"/>
                </a:lnTo>
                <a:lnTo>
                  <a:pt x="464" y="168"/>
                </a:lnTo>
                <a:lnTo>
                  <a:pt x="502" y="142"/>
                </a:lnTo>
                <a:lnTo>
                  <a:pt x="578" y="98"/>
                </a:lnTo>
                <a:lnTo>
                  <a:pt x="646" y="60"/>
                </a:lnTo>
                <a:lnTo>
                  <a:pt x="704" y="30"/>
                </a:lnTo>
                <a:lnTo>
                  <a:pt x="766" y="0"/>
                </a:lnTo>
                <a:close/>
              </a:path>
            </a:pathLst>
          </a:custGeom>
          <a:solidFill>
            <a:srgbClr val="008BB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9889" name="Freeform 25"/>
          <p:cNvSpPr>
            <a:spLocks noChangeArrowheads="1"/>
          </p:cNvSpPr>
          <p:nvPr/>
        </p:nvSpPr>
        <p:spPr bwMode="auto">
          <a:xfrm>
            <a:off x="1117600" y="3419521"/>
            <a:ext cx="1070874" cy="1895529"/>
          </a:xfrm>
          <a:custGeom>
            <a:avLst/>
            <a:gdLst>
              <a:gd name="T0" fmla="*/ 2147483647 w 766"/>
              <a:gd name="T1" fmla="*/ 0 h 1356"/>
              <a:gd name="T2" fmla="*/ 2147483647 w 766"/>
              <a:gd name="T3" fmla="*/ 2147483647 h 1356"/>
              <a:gd name="T4" fmla="*/ 2147483647 w 766"/>
              <a:gd name="T5" fmla="*/ 2147483647 h 1356"/>
              <a:gd name="T6" fmla="*/ 2147483647 w 766"/>
              <a:gd name="T7" fmla="*/ 2147483647 h 1356"/>
              <a:gd name="T8" fmla="*/ 2147483647 w 766"/>
              <a:gd name="T9" fmla="*/ 2147483647 h 1356"/>
              <a:gd name="T10" fmla="*/ 2147483647 w 766"/>
              <a:gd name="T11" fmla="*/ 2147483647 h 1356"/>
              <a:gd name="T12" fmla="*/ 2147483647 w 766"/>
              <a:gd name="T13" fmla="*/ 2147483647 h 1356"/>
              <a:gd name="T14" fmla="*/ 2147483647 w 766"/>
              <a:gd name="T15" fmla="*/ 2147483647 h 1356"/>
              <a:gd name="T16" fmla="*/ 2147483647 w 766"/>
              <a:gd name="T17" fmla="*/ 2147483647 h 1356"/>
              <a:gd name="T18" fmla="*/ 2147483647 w 766"/>
              <a:gd name="T19" fmla="*/ 2147483647 h 1356"/>
              <a:gd name="T20" fmla="*/ 2147483647 w 766"/>
              <a:gd name="T21" fmla="*/ 2147483647 h 1356"/>
              <a:gd name="T22" fmla="*/ 2147483647 w 766"/>
              <a:gd name="T23" fmla="*/ 2147483647 h 1356"/>
              <a:gd name="T24" fmla="*/ 2147483647 w 766"/>
              <a:gd name="T25" fmla="*/ 2147483647 h 1356"/>
              <a:gd name="T26" fmla="*/ 2147483647 w 766"/>
              <a:gd name="T27" fmla="*/ 2147483647 h 1356"/>
              <a:gd name="T28" fmla="*/ 2147483647 w 766"/>
              <a:gd name="T29" fmla="*/ 2147483647 h 1356"/>
              <a:gd name="T30" fmla="*/ 2147483647 w 766"/>
              <a:gd name="T31" fmla="*/ 2147483647 h 1356"/>
              <a:gd name="T32" fmla="*/ 2147483647 w 766"/>
              <a:gd name="T33" fmla="*/ 2147483647 h 1356"/>
              <a:gd name="T34" fmla="*/ 2147483647 w 766"/>
              <a:gd name="T35" fmla="*/ 2147483647 h 1356"/>
              <a:gd name="T36" fmla="*/ 2147483647 w 766"/>
              <a:gd name="T37" fmla="*/ 2147483647 h 1356"/>
              <a:gd name="T38" fmla="*/ 2147483647 w 766"/>
              <a:gd name="T39" fmla="*/ 2147483647 h 1356"/>
              <a:gd name="T40" fmla="*/ 2147483647 w 766"/>
              <a:gd name="T41" fmla="*/ 2147483647 h 1356"/>
              <a:gd name="T42" fmla="*/ 2147483647 w 766"/>
              <a:gd name="T43" fmla="*/ 2147483647 h 1356"/>
              <a:gd name="T44" fmla="*/ 0 w 766"/>
              <a:gd name="T45" fmla="*/ 2147483647 h 1356"/>
              <a:gd name="T46" fmla="*/ 2147483647 w 766"/>
              <a:gd name="T47" fmla="*/ 2147483647 h 1356"/>
              <a:gd name="T48" fmla="*/ 2147483647 w 766"/>
              <a:gd name="T49" fmla="*/ 2147483647 h 1356"/>
              <a:gd name="T50" fmla="*/ 2147483647 w 766"/>
              <a:gd name="T51" fmla="*/ 2147483647 h 1356"/>
              <a:gd name="T52" fmla="*/ 2147483647 w 766"/>
              <a:gd name="T53" fmla="*/ 2147483647 h 1356"/>
              <a:gd name="T54" fmla="*/ 2147483647 w 766"/>
              <a:gd name="T55" fmla="*/ 2147483647 h 1356"/>
              <a:gd name="T56" fmla="*/ 2147483647 w 766"/>
              <a:gd name="T57" fmla="*/ 2147483647 h 1356"/>
              <a:gd name="T58" fmla="*/ 2147483647 w 766"/>
              <a:gd name="T59" fmla="*/ 2147483647 h 1356"/>
              <a:gd name="T60" fmla="*/ 2147483647 w 766"/>
              <a:gd name="T61" fmla="*/ 2147483647 h 1356"/>
              <a:gd name="T62" fmla="*/ 2147483647 w 766"/>
              <a:gd name="T63" fmla="*/ 2147483647 h 1356"/>
              <a:gd name="T64" fmla="*/ 2147483647 w 766"/>
              <a:gd name="T65" fmla="*/ 2147483647 h 1356"/>
              <a:gd name="T66" fmla="*/ 2147483647 w 766"/>
              <a:gd name="T67" fmla="*/ 2147483647 h 1356"/>
              <a:gd name="T68" fmla="*/ 2147483647 w 766"/>
              <a:gd name="T69" fmla="*/ 2147483647 h 1356"/>
              <a:gd name="T70" fmla="*/ 2147483647 w 766"/>
              <a:gd name="T71" fmla="*/ 2147483647 h 135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766" h="1356">
                <a:moveTo>
                  <a:pt x="766" y="0"/>
                </a:moveTo>
                <a:lnTo>
                  <a:pt x="766" y="0"/>
                </a:lnTo>
                <a:lnTo>
                  <a:pt x="736" y="28"/>
                </a:lnTo>
                <a:lnTo>
                  <a:pt x="704" y="60"/>
                </a:lnTo>
                <a:lnTo>
                  <a:pt x="662" y="106"/>
                </a:lnTo>
                <a:lnTo>
                  <a:pt x="616" y="162"/>
                </a:lnTo>
                <a:lnTo>
                  <a:pt x="590" y="194"/>
                </a:lnTo>
                <a:lnTo>
                  <a:pt x="566" y="228"/>
                </a:lnTo>
                <a:lnTo>
                  <a:pt x="540" y="266"/>
                </a:lnTo>
                <a:lnTo>
                  <a:pt x="516" y="306"/>
                </a:lnTo>
                <a:lnTo>
                  <a:pt x="492" y="348"/>
                </a:lnTo>
                <a:lnTo>
                  <a:pt x="468" y="392"/>
                </a:lnTo>
                <a:lnTo>
                  <a:pt x="446" y="438"/>
                </a:lnTo>
                <a:lnTo>
                  <a:pt x="426" y="488"/>
                </a:lnTo>
                <a:lnTo>
                  <a:pt x="408" y="538"/>
                </a:lnTo>
                <a:lnTo>
                  <a:pt x="392" y="592"/>
                </a:lnTo>
                <a:lnTo>
                  <a:pt x="380" y="646"/>
                </a:lnTo>
                <a:lnTo>
                  <a:pt x="370" y="704"/>
                </a:lnTo>
                <a:lnTo>
                  <a:pt x="362" y="762"/>
                </a:lnTo>
                <a:lnTo>
                  <a:pt x="360" y="822"/>
                </a:lnTo>
                <a:lnTo>
                  <a:pt x="360" y="884"/>
                </a:lnTo>
                <a:lnTo>
                  <a:pt x="366" y="948"/>
                </a:lnTo>
                <a:lnTo>
                  <a:pt x="376" y="1012"/>
                </a:lnTo>
                <a:lnTo>
                  <a:pt x="382" y="1044"/>
                </a:lnTo>
                <a:lnTo>
                  <a:pt x="390" y="1078"/>
                </a:lnTo>
                <a:lnTo>
                  <a:pt x="400" y="1112"/>
                </a:lnTo>
                <a:lnTo>
                  <a:pt x="410" y="1146"/>
                </a:lnTo>
                <a:lnTo>
                  <a:pt x="422" y="1180"/>
                </a:lnTo>
                <a:lnTo>
                  <a:pt x="436" y="1214"/>
                </a:lnTo>
                <a:lnTo>
                  <a:pt x="452" y="1250"/>
                </a:lnTo>
                <a:lnTo>
                  <a:pt x="468" y="1284"/>
                </a:lnTo>
                <a:lnTo>
                  <a:pt x="486" y="1320"/>
                </a:lnTo>
                <a:lnTo>
                  <a:pt x="508" y="1356"/>
                </a:lnTo>
                <a:lnTo>
                  <a:pt x="116" y="1288"/>
                </a:lnTo>
                <a:lnTo>
                  <a:pt x="110" y="1286"/>
                </a:lnTo>
                <a:lnTo>
                  <a:pt x="96" y="1274"/>
                </a:lnTo>
                <a:lnTo>
                  <a:pt x="76" y="1252"/>
                </a:lnTo>
                <a:lnTo>
                  <a:pt x="64" y="1238"/>
                </a:lnTo>
                <a:lnTo>
                  <a:pt x="52" y="1220"/>
                </a:lnTo>
                <a:lnTo>
                  <a:pt x="40" y="1200"/>
                </a:lnTo>
                <a:lnTo>
                  <a:pt x="30" y="1176"/>
                </a:lnTo>
                <a:lnTo>
                  <a:pt x="20" y="1148"/>
                </a:lnTo>
                <a:lnTo>
                  <a:pt x="12" y="1118"/>
                </a:lnTo>
                <a:lnTo>
                  <a:pt x="6" y="1084"/>
                </a:lnTo>
                <a:lnTo>
                  <a:pt x="0" y="1046"/>
                </a:lnTo>
                <a:lnTo>
                  <a:pt x="0" y="1002"/>
                </a:lnTo>
                <a:lnTo>
                  <a:pt x="2" y="956"/>
                </a:lnTo>
                <a:lnTo>
                  <a:pt x="6" y="904"/>
                </a:lnTo>
                <a:lnTo>
                  <a:pt x="14" y="852"/>
                </a:lnTo>
                <a:lnTo>
                  <a:pt x="22" y="804"/>
                </a:lnTo>
                <a:lnTo>
                  <a:pt x="34" y="756"/>
                </a:lnTo>
                <a:lnTo>
                  <a:pt x="48" y="710"/>
                </a:lnTo>
                <a:lnTo>
                  <a:pt x="62" y="666"/>
                </a:lnTo>
                <a:lnTo>
                  <a:pt x="80" y="624"/>
                </a:lnTo>
                <a:lnTo>
                  <a:pt x="98" y="584"/>
                </a:lnTo>
                <a:lnTo>
                  <a:pt x="118" y="544"/>
                </a:lnTo>
                <a:lnTo>
                  <a:pt x="140" y="508"/>
                </a:lnTo>
                <a:lnTo>
                  <a:pt x="162" y="470"/>
                </a:lnTo>
                <a:lnTo>
                  <a:pt x="186" y="436"/>
                </a:lnTo>
                <a:lnTo>
                  <a:pt x="212" y="402"/>
                </a:lnTo>
                <a:lnTo>
                  <a:pt x="238" y="370"/>
                </a:lnTo>
                <a:lnTo>
                  <a:pt x="264" y="338"/>
                </a:lnTo>
                <a:lnTo>
                  <a:pt x="292" y="308"/>
                </a:lnTo>
                <a:lnTo>
                  <a:pt x="322" y="278"/>
                </a:lnTo>
                <a:lnTo>
                  <a:pt x="354" y="250"/>
                </a:lnTo>
                <a:lnTo>
                  <a:pt x="390" y="220"/>
                </a:lnTo>
                <a:lnTo>
                  <a:pt x="426" y="194"/>
                </a:lnTo>
                <a:lnTo>
                  <a:pt x="464" y="168"/>
                </a:lnTo>
                <a:lnTo>
                  <a:pt x="502" y="142"/>
                </a:lnTo>
                <a:lnTo>
                  <a:pt x="578" y="98"/>
                </a:lnTo>
                <a:lnTo>
                  <a:pt x="646" y="60"/>
                </a:lnTo>
                <a:lnTo>
                  <a:pt x="704" y="30"/>
                </a:lnTo>
                <a:lnTo>
                  <a:pt x="766" y="0"/>
                </a:lnTo>
                <a:close/>
              </a:path>
            </a:pathLst>
          </a:custGeom>
          <a:solidFill>
            <a:srgbClr val="26262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9891" name="Freeform 25"/>
          <p:cNvSpPr>
            <a:spLocks noChangeArrowheads="1"/>
          </p:cNvSpPr>
          <p:nvPr/>
        </p:nvSpPr>
        <p:spPr bwMode="auto">
          <a:xfrm rot="7202387">
            <a:off x="9005535" y="1398507"/>
            <a:ext cx="776095" cy="1372546"/>
          </a:xfrm>
          <a:custGeom>
            <a:avLst/>
            <a:gdLst>
              <a:gd name="T0" fmla="*/ 2147483647 w 766"/>
              <a:gd name="T1" fmla="*/ 0 h 1356"/>
              <a:gd name="T2" fmla="*/ 2147483647 w 766"/>
              <a:gd name="T3" fmla="*/ 2147483647 h 1356"/>
              <a:gd name="T4" fmla="*/ 2147483647 w 766"/>
              <a:gd name="T5" fmla="*/ 2147483647 h 1356"/>
              <a:gd name="T6" fmla="*/ 2147483647 w 766"/>
              <a:gd name="T7" fmla="*/ 2147483647 h 1356"/>
              <a:gd name="T8" fmla="*/ 2147483647 w 766"/>
              <a:gd name="T9" fmla="*/ 2147483647 h 1356"/>
              <a:gd name="T10" fmla="*/ 2147483647 w 766"/>
              <a:gd name="T11" fmla="*/ 2147483647 h 1356"/>
              <a:gd name="T12" fmla="*/ 2147483647 w 766"/>
              <a:gd name="T13" fmla="*/ 2147483647 h 1356"/>
              <a:gd name="T14" fmla="*/ 2147483647 w 766"/>
              <a:gd name="T15" fmla="*/ 2147483647 h 1356"/>
              <a:gd name="T16" fmla="*/ 2147483647 w 766"/>
              <a:gd name="T17" fmla="*/ 2147483647 h 1356"/>
              <a:gd name="T18" fmla="*/ 2147483647 w 766"/>
              <a:gd name="T19" fmla="*/ 2147483647 h 1356"/>
              <a:gd name="T20" fmla="*/ 2147483647 w 766"/>
              <a:gd name="T21" fmla="*/ 2147483647 h 1356"/>
              <a:gd name="T22" fmla="*/ 2147483647 w 766"/>
              <a:gd name="T23" fmla="*/ 2147483647 h 1356"/>
              <a:gd name="T24" fmla="*/ 2147483647 w 766"/>
              <a:gd name="T25" fmla="*/ 2147483647 h 1356"/>
              <a:gd name="T26" fmla="*/ 2147483647 w 766"/>
              <a:gd name="T27" fmla="*/ 2147483647 h 1356"/>
              <a:gd name="T28" fmla="*/ 2147483647 w 766"/>
              <a:gd name="T29" fmla="*/ 2147483647 h 1356"/>
              <a:gd name="T30" fmla="*/ 2147483647 w 766"/>
              <a:gd name="T31" fmla="*/ 2147483647 h 1356"/>
              <a:gd name="T32" fmla="*/ 2147483647 w 766"/>
              <a:gd name="T33" fmla="*/ 2147483647 h 1356"/>
              <a:gd name="T34" fmla="*/ 2147483647 w 766"/>
              <a:gd name="T35" fmla="*/ 2147483647 h 1356"/>
              <a:gd name="T36" fmla="*/ 2147483647 w 766"/>
              <a:gd name="T37" fmla="*/ 2147483647 h 1356"/>
              <a:gd name="T38" fmla="*/ 2147483647 w 766"/>
              <a:gd name="T39" fmla="*/ 2147483647 h 1356"/>
              <a:gd name="T40" fmla="*/ 2147483647 w 766"/>
              <a:gd name="T41" fmla="*/ 2147483647 h 1356"/>
              <a:gd name="T42" fmla="*/ 2147483647 w 766"/>
              <a:gd name="T43" fmla="*/ 2147483647 h 1356"/>
              <a:gd name="T44" fmla="*/ 0 w 766"/>
              <a:gd name="T45" fmla="*/ 2147483647 h 1356"/>
              <a:gd name="T46" fmla="*/ 2147483647 w 766"/>
              <a:gd name="T47" fmla="*/ 2147483647 h 1356"/>
              <a:gd name="T48" fmla="*/ 2147483647 w 766"/>
              <a:gd name="T49" fmla="*/ 2147483647 h 1356"/>
              <a:gd name="T50" fmla="*/ 2147483647 w 766"/>
              <a:gd name="T51" fmla="*/ 2147483647 h 1356"/>
              <a:gd name="T52" fmla="*/ 2147483647 w 766"/>
              <a:gd name="T53" fmla="*/ 2147483647 h 1356"/>
              <a:gd name="T54" fmla="*/ 2147483647 w 766"/>
              <a:gd name="T55" fmla="*/ 2147483647 h 1356"/>
              <a:gd name="T56" fmla="*/ 2147483647 w 766"/>
              <a:gd name="T57" fmla="*/ 2147483647 h 1356"/>
              <a:gd name="T58" fmla="*/ 2147483647 w 766"/>
              <a:gd name="T59" fmla="*/ 2147483647 h 1356"/>
              <a:gd name="T60" fmla="*/ 2147483647 w 766"/>
              <a:gd name="T61" fmla="*/ 2147483647 h 1356"/>
              <a:gd name="T62" fmla="*/ 2147483647 w 766"/>
              <a:gd name="T63" fmla="*/ 2147483647 h 1356"/>
              <a:gd name="T64" fmla="*/ 2147483647 w 766"/>
              <a:gd name="T65" fmla="*/ 2147483647 h 1356"/>
              <a:gd name="T66" fmla="*/ 2147483647 w 766"/>
              <a:gd name="T67" fmla="*/ 2147483647 h 1356"/>
              <a:gd name="T68" fmla="*/ 2147483647 w 766"/>
              <a:gd name="T69" fmla="*/ 2147483647 h 1356"/>
              <a:gd name="T70" fmla="*/ 2147483647 w 766"/>
              <a:gd name="T71" fmla="*/ 2147483647 h 135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766" h="1356">
                <a:moveTo>
                  <a:pt x="766" y="0"/>
                </a:moveTo>
                <a:lnTo>
                  <a:pt x="766" y="0"/>
                </a:lnTo>
                <a:lnTo>
                  <a:pt x="736" y="28"/>
                </a:lnTo>
                <a:lnTo>
                  <a:pt x="704" y="60"/>
                </a:lnTo>
                <a:lnTo>
                  <a:pt x="662" y="106"/>
                </a:lnTo>
                <a:lnTo>
                  <a:pt x="616" y="162"/>
                </a:lnTo>
                <a:lnTo>
                  <a:pt x="590" y="194"/>
                </a:lnTo>
                <a:lnTo>
                  <a:pt x="566" y="228"/>
                </a:lnTo>
                <a:lnTo>
                  <a:pt x="540" y="266"/>
                </a:lnTo>
                <a:lnTo>
                  <a:pt x="516" y="306"/>
                </a:lnTo>
                <a:lnTo>
                  <a:pt x="492" y="348"/>
                </a:lnTo>
                <a:lnTo>
                  <a:pt x="468" y="392"/>
                </a:lnTo>
                <a:lnTo>
                  <a:pt x="446" y="438"/>
                </a:lnTo>
                <a:lnTo>
                  <a:pt x="426" y="488"/>
                </a:lnTo>
                <a:lnTo>
                  <a:pt x="408" y="538"/>
                </a:lnTo>
                <a:lnTo>
                  <a:pt x="392" y="592"/>
                </a:lnTo>
                <a:lnTo>
                  <a:pt x="380" y="646"/>
                </a:lnTo>
                <a:lnTo>
                  <a:pt x="370" y="704"/>
                </a:lnTo>
                <a:lnTo>
                  <a:pt x="362" y="762"/>
                </a:lnTo>
                <a:lnTo>
                  <a:pt x="360" y="822"/>
                </a:lnTo>
                <a:lnTo>
                  <a:pt x="360" y="884"/>
                </a:lnTo>
                <a:lnTo>
                  <a:pt x="366" y="948"/>
                </a:lnTo>
                <a:lnTo>
                  <a:pt x="376" y="1012"/>
                </a:lnTo>
                <a:lnTo>
                  <a:pt x="382" y="1044"/>
                </a:lnTo>
                <a:lnTo>
                  <a:pt x="390" y="1078"/>
                </a:lnTo>
                <a:lnTo>
                  <a:pt x="400" y="1112"/>
                </a:lnTo>
                <a:lnTo>
                  <a:pt x="410" y="1146"/>
                </a:lnTo>
                <a:lnTo>
                  <a:pt x="422" y="1180"/>
                </a:lnTo>
                <a:lnTo>
                  <a:pt x="436" y="1214"/>
                </a:lnTo>
                <a:lnTo>
                  <a:pt x="452" y="1250"/>
                </a:lnTo>
                <a:lnTo>
                  <a:pt x="468" y="1284"/>
                </a:lnTo>
                <a:lnTo>
                  <a:pt x="486" y="1320"/>
                </a:lnTo>
                <a:lnTo>
                  <a:pt x="508" y="1356"/>
                </a:lnTo>
                <a:lnTo>
                  <a:pt x="116" y="1288"/>
                </a:lnTo>
                <a:lnTo>
                  <a:pt x="110" y="1286"/>
                </a:lnTo>
                <a:lnTo>
                  <a:pt x="96" y="1274"/>
                </a:lnTo>
                <a:lnTo>
                  <a:pt x="76" y="1252"/>
                </a:lnTo>
                <a:lnTo>
                  <a:pt x="64" y="1238"/>
                </a:lnTo>
                <a:lnTo>
                  <a:pt x="52" y="1220"/>
                </a:lnTo>
                <a:lnTo>
                  <a:pt x="40" y="1200"/>
                </a:lnTo>
                <a:lnTo>
                  <a:pt x="30" y="1176"/>
                </a:lnTo>
                <a:lnTo>
                  <a:pt x="20" y="1148"/>
                </a:lnTo>
                <a:lnTo>
                  <a:pt x="12" y="1118"/>
                </a:lnTo>
                <a:lnTo>
                  <a:pt x="6" y="1084"/>
                </a:lnTo>
                <a:lnTo>
                  <a:pt x="0" y="1046"/>
                </a:lnTo>
                <a:lnTo>
                  <a:pt x="0" y="1002"/>
                </a:lnTo>
                <a:lnTo>
                  <a:pt x="2" y="956"/>
                </a:lnTo>
                <a:lnTo>
                  <a:pt x="6" y="904"/>
                </a:lnTo>
                <a:lnTo>
                  <a:pt x="14" y="852"/>
                </a:lnTo>
                <a:lnTo>
                  <a:pt x="22" y="804"/>
                </a:lnTo>
                <a:lnTo>
                  <a:pt x="34" y="756"/>
                </a:lnTo>
                <a:lnTo>
                  <a:pt x="48" y="710"/>
                </a:lnTo>
                <a:lnTo>
                  <a:pt x="62" y="666"/>
                </a:lnTo>
                <a:lnTo>
                  <a:pt x="80" y="624"/>
                </a:lnTo>
                <a:lnTo>
                  <a:pt x="98" y="584"/>
                </a:lnTo>
                <a:lnTo>
                  <a:pt x="118" y="544"/>
                </a:lnTo>
                <a:lnTo>
                  <a:pt x="140" y="508"/>
                </a:lnTo>
                <a:lnTo>
                  <a:pt x="162" y="470"/>
                </a:lnTo>
                <a:lnTo>
                  <a:pt x="186" y="436"/>
                </a:lnTo>
                <a:lnTo>
                  <a:pt x="212" y="402"/>
                </a:lnTo>
                <a:lnTo>
                  <a:pt x="238" y="370"/>
                </a:lnTo>
                <a:lnTo>
                  <a:pt x="264" y="338"/>
                </a:lnTo>
                <a:lnTo>
                  <a:pt x="292" y="308"/>
                </a:lnTo>
                <a:lnTo>
                  <a:pt x="322" y="278"/>
                </a:lnTo>
                <a:lnTo>
                  <a:pt x="354" y="250"/>
                </a:lnTo>
                <a:lnTo>
                  <a:pt x="390" y="220"/>
                </a:lnTo>
                <a:lnTo>
                  <a:pt x="426" y="194"/>
                </a:lnTo>
                <a:lnTo>
                  <a:pt x="464" y="168"/>
                </a:lnTo>
                <a:lnTo>
                  <a:pt x="502" y="142"/>
                </a:lnTo>
                <a:lnTo>
                  <a:pt x="578" y="98"/>
                </a:lnTo>
                <a:lnTo>
                  <a:pt x="646" y="60"/>
                </a:lnTo>
                <a:lnTo>
                  <a:pt x="704" y="30"/>
                </a:lnTo>
                <a:lnTo>
                  <a:pt x="766" y="0"/>
                </a:lnTo>
                <a:close/>
              </a:path>
            </a:pathLst>
          </a:custGeom>
          <a:solidFill>
            <a:srgbClr val="004D8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9875" name="平行四边形 4"/>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79876" name="平行四边形 5"/>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79877" name="文本框 6"/>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3</a:t>
            </a:r>
            <a:endParaRPr lang="zh-CN" altLang="en-US" sz="2800" b="1">
              <a:solidFill>
                <a:srgbClr val="FFFFFF"/>
              </a:solidFill>
              <a:latin typeface="微软雅黑" pitchFamily="34" charset="-122"/>
              <a:ea typeface="微软雅黑" pitchFamily="34" charset="-122"/>
            </a:endParaRPr>
          </a:p>
        </p:txBody>
      </p:sp>
      <p:sp>
        <p:nvSpPr>
          <p:cNvPr id="79878" name="矩形 7"/>
          <p:cNvSpPr>
            <a:spLocks noChangeArrowheads="1"/>
          </p:cNvSpPr>
          <p:nvPr/>
        </p:nvSpPr>
        <p:spPr bwMode="auto">
          <a:xfrm>
            <a:off x="817563" y="423863"/>
            <a:ext cx="25066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德育原则</a:t>
            </a:r>
          </a:p>
        </p:txBody>
      </p:sp>
      <p:sp>
        <p:nvSpPr>
          <p:cNvPr id="2" name="모서리가 둥근 직사각형 236"/>
          <p:cNvSpPr>
            <a:spLocks noChangeArrowheads="1"/>
          </p:cNvSpPr>
          <p:nvPr/>
        </p:nvSpPr>
        <p:spPr bwMode="auto">
          <a:xfrm>
            <a:off x="1643063" y="1879600"/>
            <a:ext cx="8440737" cy="3860800"/>
          </a:xfrm>
          <a:prstGeom prst="roundRect">
            <a:avLst>
              <a:gd name="adj" fmla="val 5111"/>
            </a:avLst>
          </a:prstGeom>
          <a:solidFill>
            <a:srgbClr val="44546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buFont typeface="Arial" pitchFamily="34" charset="0"/>
              <a:buNone/>
            </a:pPr>
            <a:endParaRPr lang="ko-KR" altLang="en-US">
              <a:solidFill>
                <a:srgbClr val="FFFFFF"/>
              </a:solidFill>
              <a:latin typeface="Arial" pitchFamily="34" charset="0"/>
              <a:ea typeface="Malgun Gothic" pitchFamily="34" charset="-127"/>
              <a:sym typeface="Arial" pitchFamily="34" charset="0"/>
            </a:endParaRPr>
          </a:p>
        </p:txBody>
      </p:sp>
      <p:sp>
        <p:nvSpPr>
          <p:cNvPr id="79892" name="Freeform 49"/>
          <p:cNvSpPr>
            <a:spLocks noChangeArrowheads="1"/>
          </p:cNvSpPr>
          <p:nvPr/>
        </p:nvSpPr>
        <p:spPr bwMode="auto">
          <a:xfrm rot="7202387">
            <a:off x="7665995" y="1605412"/>
            <a:ext cx="1705654" cy="970575"/>
          </a:xfrm>
          <a:custGeom>
            <a:avLst/>
            <a:gdLst>
              <a:gd name="T0" fmla="*/ 2147483647 w 1684"/>
              <a:gd name="T1" fmla="*/ 2147483647 h 958"/>
              <a:gd name="T2" fmla="*/ 2147483647 w 1684"/>
              <a:gd name="T3" fmla="*/ 2147483647 h 958"/>
              <a:gd name="T4" fmla="*/ 2147483647 w 1684"/>
              <a:gd name="T5" fmla="*/ 2147483647 h 958"/>
              <a:gd name="T6" fmla="*/ 2147483647 w 1684"/>
              <a:gd name="T7" fmla="*/ 2147483647 h 958"/>
              <a:gd name="T8" fmla="*/ 2147483647 w 1684"/>
              <a:gd name="T9" fmla="*/ 2147483647 h 958"/>
              <a:gd name="T10" fmla="*/ 2147483647 w 1684"/>
              <a:gd name="T11" fmla="*/ 2147483647 h 958"/>
              <a:gd name="T12" fmla="*/ 2147483647 w 1684"/>
              <a:gd name="T13" fmla="*/ 2147483647 h 958"/>
              <a:gd name="T14" fmla="*/ 2147483647 w 1684"/>
              <a:gd name="T15" fmla="*/ 2147483647 h 958"/>
              <a:gd name="T16" fmla="*/ 2147483647 w 1684"/>
              <a:gd name="T17" fmla="*/ 2147483647 h 958"/>
              <a:gd name="T18" fmla="*/ 2147483647 w 1684"/>
              <a:gd name="T19" fmla="*/ 2147483647 h 958"/>
              <a:gd name="T20" fmla="*/ 2147483647 w 1684"/>
              <a:gd name="T21" fmla="*/ 2147483647 h 958"/>
              <a:gd name="T22" fmla="*/ 2147483647 w 1684"/>
              <a:gd name="T23" fmla="*/ 2147483647 h 958"/>
              <a:gd name="T24" fmla="*/ 2147483647 w 1684"/>
              <a:gd name="T25" fmla="*/ 2147483647 h 958"/>
              <a:gd name="T26" fmla="*/ 2147483647 w 1684"/>
              <a:gd name="T27" fmla="*/ 2147483647 h 958"/>
              <a:gd name="T28" fmla="*/ 2147483647 w 1684"/>
              <a:gd name="T29" fmla="*/ 2147483647 h 958"/>
              <a:gd name="T30" fmla="*/ 2147483647 w 1684"/>
              <a:gd name="T31" fmla="*/ 2147483647 h 958"/>
              <a:gd name="T32" fmla="*/ 0 w 1684"/>
              <a:gd name="T33" fmla="*/ 0 h 958"/>
              <a:gd name="T34" fmla="*/ 2147483647 w 1684"/>
              <a:gd name="T35" fmla="*/ 2147483647 h 958"/>
              <a:gd name="T36" fmla="*/ 2147483647 w 1684"/>
              <a:gd name="T37" fmla="*/ 2147483647 h 958"/>
              <a:gd name="T38" fmla="*/ 2147483647 w 1684"/>
              <a:gd name="T39" fmla="*/ 2147483647 h 958"/>
              <a:gd name="T40" fmla="*/ 2147483647 w 1684"/>
              <a:gd name="T41" fmla="*/ 2147483647 h 958"/>
              <a:gd name="T42" fmla="*/ 2147483647 w 1684"/>
              <a:gd name="T43" fmla="*/ 2147483647 h 958"/>
              <a:gd name="T44" fmla="*/ 2147483647 w 1684"/>
              <a:gd name="T45" fmla="*/ 2147483647 h 958"/>
              <a:gd name="T46" fmla="*/ 2147483647 w 1684"/>
              <a:gd name="T47" fmla="*/ 2147483647 h 958"/>
              <a:gd name="T48" fmla="*/ 2147483647 w 1684"/>
              <a:gd name="T49" fmla="*/ 2147483647 h 958"/>
              <a:gd name="T50" fmla="*/ 2147483647 w 1684"/>
              <a:gd name="T51" fmla="*/ 2147483647 h 958"/>
              <a:gd name="T52" fmla="*/ 2147483647 w 1684"/>
              <a:gd name="T53" fmla="*/ 2147483647 h 958"/>
              <a:gd name="T54" fmla="*/ 2147483647 w 1684"/>
              <a:gd name="T55" fmla="*/ 2147483647 h 958"/>
              <a:gd name="T56" fmla="*/ 2147483647 w 1684"/>
              <a:gd name="T57" fmla="*/ 2147483647 h 958"/>
              <a:gd name="T58" fmla="*/ 2147483647 w 1684"/>
              <a:gd name="T59" fmla="*/ 2147483647 h 958"/>
              <a:gd name="T60" fmla="*/ 2147483647 w 1684"/>
              <a:gd name="T61" fmla="*/ 2147483647 h 958"/>
              <a:gd name="T62" fmla="*/ 2147483647 w 1684"/>
              <a:gd name="T63" fmla="*/ 2147483647 h 958"/>
              <a:gd name="T64" fmla="*/ 2147483647 w 1684"/>
              <a:gd name="T65" fmla="*/ 2147483647 h 958"/>
              <a:gd name="T66" fmla="*/ 2147483647 w 1684"/>
              <a:gd name="T67" fmla="*/ 2147483647 h 958"/>
              <a:gd name="T68" fmla="*/ 2147483647 w 1684"/>
              <a:gd name="T69" fmla="*/ 2147483647 h 958"/>
              <a:gd name="T70" fmla="*/ 2147483647 w 1684"/>
              <a:gd name="T71" fmla="*/ 2147483647 h 958"/>
              <a:gd name="T72" fmla="*/ 2147483647 w 1684"/>
              <a:gd name="T73" fmla="*/ 2147483647 h 958"/>
              <a:gd name="T74" fmla="*/ 2147483647 w 1684"/>
              <a:gd name="T75" fmla="*/ 2147483647 h 958"/>
              <a:gd name="T76" fmla="*/ 2147483647 w 1684"/>
              <a:gd name="T77" fmla="*/ 2147483647 h 958"/>
              <a:gd name="T78" fmla="*/ 2147483647 w 1684"/>
              <a:gd name="T79" fmla="*/ 2147483647 h 958"/>
              <a:gd name="T80" fmla="*/ 2147483647 w 1684"/>
              <a:gd name="T81" fmla="*/ 2147483647 h 958"/>
              <a:gd name="T82" fmla="*/ 2147483647 w 1684"/>
              <a:gd name="T83" fmla="*/ 2147483647 h 958"/>
              <a:gd name="T84" fmla="*/ 2147483647 w 1684"/>
              <a:gd name="T85" fmla="*/ 2147483647 h 958"/>
              <a:gd name="T86" fmla="*/ 2147483647 w 1684"/>
              <a:gd name="T87" fmla="*/ 2147483647 h 958"/>
              <a:gd name="T88" fmla="*/ 2147483647 w 1684"/>
              <a:gd name="T89" fmla="*/ 2147483647 h 958"/>
              <a:gd name="T90" fmla="*/ 2147483647 w 1684"/>
              <a:gd name="T91" fmla="*/ 2147483647 h 958"/>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1684" h="958">
                <a:moveTo>
                  <a:pt x="1444" y="678"/>
                </a:moveTo>
                <a:lnTo>
                  <a:pt x="1444" y="678"/>
                </a:lnTo>
                <a:lnTo>
                  <a:pt x="1440" y="656"/>
                </a:lnTo>
                <a:lnTo>
                  <a:pt x="1436" y="630"/>
                </a:lnTo>
                <a:lnTo>
                  <a:pt x="1428" y="598"/>
                </a:lnTo>
                <a:lnTo>
                  <a:pt x="1416" y="558"/>
                </a:lnTo>
                <a:lnTo>
                  <a:pt x="1402" y="514"/>
                </a:lnTo>
                <a:lnTo>
                  <a:pt x="1382" y="468"/>
                </a:lnTo>
                <a:lnTo>
                  <a:pt x="1370" y="444"/>
                </a:lnTo>
                <a:lnTo>
                  <a:pt x="1356" y="420"/>
                </a:lnTo>
                <a:lnTo>
                  <a:pt x="1342" y="396"/>
                </a:lnTo>
                <a:lnTo>
                  <a:pt x="1326" y="374"/>
                </a:lnTo>
                <a:lnTo>
                  <a:pt x="1308" y="350"/>
                </a:lnTo>
                <a:lnTo>
                  <a:pt x="1288" y="328"/>
                </a:lnTo>
                <a:lnTo>
                  <a:pt x="1266" y="306"/>
                </a:lnTo>
                <a:lnTo>
                  <a:pt x="1244" y="284"/>
                </a:lnTo>
                <a:lnTo>
                  <a:pt x="1218" y="264"/>
                </a:lnTo>
                <a:lnTo>
                  <a:pt x="1192" y="246"/>
                </a:lnTo>
                <a:lnTo>
                  <a:pt x="1162" y="228"/>
                </a:lnTo>
                <a:lnTo>
                  <a:pt x="1130" y="214"/>
                </a:lnTo>
                <a:lnTo>
                  <a:pt x="1098" y="200"/>
                </a:lnTo>
                <a:lnTo>
                  <a:pt x="1062" y="190"/>
                </a:lnTo>
                <a:lnTo>
                  <a:pt x="1024" y="180"/>
                </a:lnTo>
                <a:lnTo>
                  <a:pt x="982" y="174"/>
                </a:lnTo>
                <a:lnTo>
                  <a:pt x="940" y="170"/>
                </a:lnTo>
                <a:lnTo>
                  <a:pt x="894" y="168"/>
                </a:lnTo>
                <a:lnTo>
                  <a:pt x="730" y="188"/>
                </a:lnTo>
                <a:lnTo>
                  <a:pt x="580" y="208"/>
                </a:lnTo>
                <a:lnTo>
                  <a:pt x="432" y="230"/>
                </a:lnTo>
                <a:lnTo>
                  <a:pt x="420" y="232"/>
                </a:lnTo>
                <a:lnTo>
                  <a:pt x="386" y="236"/>
                </a:lnTo>
                <a:lnTo>
                  <a:pt x="336" y="238"/>
                </a:lnTo>
                <a:lnTo>
                  <a:pt x="308" y="238"/>
                </a:lnTo>
                <a:lnTo>
                  <a:pt x="276" y="238"/>
                </a:lnTo>
                <a:lnTo>
                  <a:pt x="244" y="234"/>
                </a:lnTo>
                <a:lnTo>
                  <a:pt x="212" y="228"/>
                </a:lnTo>
                <a:lnTo>
                  <a:pt x="178" y="220"/>
                </a:lnTo>
                <a:lnTo>
                  <a:pt x="144" y="208"/>
                </a:lnTo>
                <a:lnTo>
                  <a:pt x="112" y="194"/>
                </a:lnTo>
                <a:lnTo>
                  <a:pt x="82" y="174"/>
                </a:lnTo>
                <a:lnTo>
                  <a:pt x="68" y="162"/>
                </a:lnTo>
                <a:lnTo>
                  <a:pt x="54" y="150"/>
                </a:lnTo>
                <a:lnTo>
                  <a:pt x="42" y="136"/>
                </a:lnTo>
                <a:lnTo>
                  <a:pt x="30" y="122"/>
                </a:lnTo>
                <a:lnTo>
                  <a:pt x="24" y="116"/>
                </a:lnTo>
                <a:lnTo>
                  <a:pt x="20" y="108"/>
                </a:lnTo>
                <a:lnTo>
                  <a:pt x="14" y="96"/>
                </a:lnTo>
                <a:lnTo>
                  <a:pt x="10" y="80"/>
                </a:lnTo>
                <a:lnTo>
                  <a:pt x="4" y="58"/>
                </a:lnTo>
                <a:lnTo>
                  <a:pt x="2" y="32"/>
                </a:lnTo>
                <a:lnTo>
                  <a:pt x="0" y="0"/>
                </a:lnTo>
                <a:lnTo>
                  <a:pt x="0" y="20"/>
                </a:lnTo>
                <a:lnTo>
                  <a:pt x="2" y="42"/>
                </a:lnTo>
                <a:lnTo>
                  <a:pt x="4" y="72"/>
                </a:lnTo>
                <a:lnTo>
                  <a:pt x="12" y="108"/>
                </a:lnTo>
                <a:lnTo>
                  <a:pt x="22" y="152"/>
                </a:lnTo>
                <a:lnTo>
                  <a:pt x="38" y="200"/>
                </a:lnTo>
                <a:lnTo>
                  <a:pt x="60" y="256"/>
                </a:lnTo>
                <a:lnTo>
                  <a:pt x="74" y="284"/>
                </a:lnTo>
                <a:lnTo>
                  <a:pt x="90" y="314"/>
                </a:lnTo>
                <a:lnTo>
                  <a:pt x="106" y="346"/>
                </a:lnTo>
                <a:lnTo>
                  <a:pt x="126" y="378"/>
                </a:lnTo>
                <a:lnTo>
                  <a:pt x="148" y="410"/>
                </a:lnTo>
                <a:lnTo>
                  <a:pt x="172" y="444"/>
                </a:lnTo>
                <a:lnTo>
                  <a:pt x="198" y="478"/>
                </a:lnTo>
                <a:lnTo>
                  <a:pt x="228" y="514"/>
                </a:lnTo>
                <a:lnTo>
                  <a:pt x="260" y="550"/>
                </a:lnTo>
                <a:lnTo>
                  <a:pt x="294" y="586"/>
                </a:lnTo>
                <a:lnTo>
                  <a:pt x="332" y="622"/>
                </a:lnTo>
                <a:lnTo>
                  <a:pt x="374" y="658"/>
                </a:lnTo>
                <a:lnTo>
                  <a:pt x="418" y="696"/>
                </a:lnTo>
                <a:lnTo>
                  <a:pt x="464" y="732"/>
                </a:lnTo>
                <a:lnTo>
                  <a:pt x="516" y="770"/>
                </a:lnTo>
                <a:lnTo>
                  <a:pt x="570" y="806"/>
                </a:lnTo>
                <a:lnTo>
                  <a:pt x="582" y="814"/>
                </a:lnTo>
                <a:lnTo>
                  <a:pt x="614" y="834"/>
                </a:lnTo>
                <a:lnTo>
                  <a:pt x="666" y="862"/>
                </a:lnTo>
                <a:lnTo>
                  <a:pt x="698" y="876"/>
                </a:lnTo>
                <a:lnTo>
                  <a:pt x="732" y="892"/>
                </a:lnTo>
                <a:lnTo>
                  <a:pt x="770" y="908"/>
                </a:lnTo>
                <a:lnTo>
                  <a:pt x="810" y="922"/>
                </a:lnTo>
                <a:lnTo>
                  <a:pt x="854" y="934"/>
                </a:lnTo>
                <a:lnTo>
                  <a:pt x="898" y="944"/>
                </a:lnTo>
                <a:lnTo>
                  <a:pt x="944" y="952"/>
                </a:lnTo>
                <a:lnTo>
                  <a:pt x="990" y="958"/>
                </a:lnTo>
                <a:lnTo>
                  <a:pt x="1038" y="958"/>
                </a:lnTo>
                <a:lnTo>
                  <a:pt x="1086" y="954"/>
                </a:lnTo>
                <a:lnTo>
                  <a:pt x="1094" y="952"/>
                </a:lnTo>
                <a:lnTo>
                  <a:pt x="1116" y="948"/>
                </a:lnTo>
                <a:lnTo>
                  <a:pt x="1152" y="936"/>
                </a:lnTo>
                <a:lnTo>
                  <a:pt x="1198" y="918"/>
                </a:lnTo>
                <a:lnTo>
                  <a:pt x="1224" y="906"/>
                </a:lnTo>
                <a:lnTo>
                  <a:pt x="1252" y="892"/>
                </a:lnTo>
                <a:lnTo>
                  <a:pt x="1280" y="876"/>
                </a:lnTo>
                <a:lnTo>
                  <a:pt x="1310" y="856"/>
                </a:lnTo>
                <a:lnTo>
                  <a:pt x="1340" y="836"/>
                </a:lnTo>
                <a:lnTo>
                  <a:pt x="1370" y="810"/>
                </a:lnTo>
                <a:lnTo>
                  <a:pt x="1400" y="784"/>
                </a:lnTo>
                <a:lnTo>
                  <a:pt x="1430" y="754"/>
                </a:lnTo>
                <a:lnTo>
                  <a:pt x="1434" y="750"/>
                </a:lnTo>
                <a:lnTo>
                  <a:pt x="1444" y="744"/>
                </a:lnTo>
                <a:lnTo>
                  <a:pt x="1462" y="738"/>
                </a:lnTo>
                <a:lnTo>
                  <a:pt x="1474" y="736"/>
                </a:lnTo>
                <a:lnTo>
                  <a:pt x="1488" y="734"/>
                </a:lnTo>
                <a:lnTo>
                  <a:pt x="1518" y="734"/>
                </a:lnTo>
                <a:lnTo>
                  <a:pt x="1562" y="734"/>
                </a:lnTo>
                <a:lnTo>
                  <a:pt x="1604" y="734"/>
                </a:lnTo>
                <a:lnTo>
                  <a:pt x="1630" y="736"/>
                </a:lnTo>
                <a:lnTo>
                  <a:pt x="1646" y="742"/>
                </a:lnTo>
                <a:lnTo>
                  <a:pt x="1658" y="744"/>
                </a:lnTo>
                <a:lnTo>
                  <a:pt x="1664" y="742"/>
                </a:lnTo>
                <a:lnTo>
                  <a:pt x="1668" y="740"/>
                </a:lnTo>
                <a:lnTo>
                  <a:pt x="1680" y="732"/>
                </a:lnTo>
                <a:lnTo>
                  <a:pt x="1684" y="728"/>
                </a:lnTo>
                <a:lnTo>
                  <a:pt x="1684" y="722"/>
                </a:lnTo>
                <a:lnTo>
                  <a:pt x="1684" y="700"/>
                </a:lnTo>
                <a:lnTo>
                  <a:pt x="1684" y="690"/>
                </a:lnTo>
                <a:lnTo>
                  <a:pt x="1680" y="684"/>
                </a:lnTo>
                <a:lnTo>
                  <a:pt x="1676" y="678"/>
                </a:lnTo>
                <a:lnTo>
                  <a:pt x="1672" y="672"/>
                </a:lnTo>
                <a:lnTo>
                  <a:pt x="1668" y="670"/>
                </a:lnTo>
                <a:lnTo>
                  <a:pt x="1662" y="668"/>
                </a:lnTo>
                <a:lnTo>
                  <a:pt x="1658" y="666"/>
                </a:lnTo>
                <a:lnTo>
                  <a:pt x="1654" y="668"/>
                </a:lnTo>
                <a:lnTo>
                  <a:pt x="1636" y="680"/>
                </a:lnTo>
                <a:lnTo>
                  <a:pt x="1624" y="688"/>
                </a:lnTo>
                <a:lnTo>
                  <a:pt x="1618" y="690"/>
                </a:lnTo>
                <a:lnTo>
                  <a:pt x="1600" y="696"/>
                </a:lnTo>
                <a:lnTo>
                  <a:pt x="1586" y="696"/>
                </a:lnTo>
                <a:lnTo>
                  <a:pt x="1568" y="698"/>
                </a:lnTo>
                <a:lnTo>
                  <a:pt x="1544" y="696"/>
                </a:lnTo>
                <a:lnTo>
                  <a:pt x="1516" y="694"/>
                </a:lnTo>
                <a:lnTo>
                  <a:pt x="1506" y="694"/>
                </a:lnTo>
                <a:lnTo>
                  <a:pt x="1484" y="692"/>
                </a:lnTo>
                <a:lnTo>
                  <a:pt x="1470" y="690"/>
                </a:lnTo>
                <a:lnTo>
                  <a:pt x="1458" y="688"/>
                </a:lnTo>
                <a:lnTo>
                  <a:pt x="1448" y="684"/>
                </a:lnTo>
                <a:lnTo>
                  <a:pt x="1444" y="678"/>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9893" name="Freeform 49"/>
          <p:cNvSpPr>
            <a:spLocks noChangeArrowheads="1"/>
          </p:cNvSpPr>
          <p:nvPr/>
        </p:nvSpPr>
        <p:spPr bwMode="auto">
          <a:xfrm rot="14549685">
            <a:off x="8908168" y="3958911"/>
            <a:ext cx="2351262" cy="1339096"/>
          </a:xfrm>
          <a:custGeom>
            <a:avLst/>
            <a:gdLst>
              <a:gd name="T0" fmla="*/ 2147483647 w 1684"/>
              <a:gd name="T1" fmla="*/ 2147483647 h 958"/>
              <a:gd name="T2" fmla="*/ 2147483647 w 1684"/>
              <a:gd name="T3" fmla="*/ 2147483647 h 958"/>
              <a:gd name="T4" fmla="*/ 2147483647 w 1684"/>
              <a:gd name="T5" fmla="*/ 2147483647 h 958"/>
              <a:gd name="T6" fmla="*/ 2147483647 w 1684"/>
              <a:gd name="T7" fmla="*/ 2147483647 h 958"/>
              <a:gd name="T8" fmla="*/ 2147483647 w 1684"/>
              <a:gd name="T9" fmla="*/ 2147483647 h 958"/>
              <a:gd name="T10" fmla="*/ 2147483647 w 1684"/>
              <a:gd name="T11" fmla="*/ 2147483647 h 958"/>
              <a:gd name="T12" fmla="*/ 2147483647 w 1684"/>
              <a:gd name="T13" fmla="*/ 2147483647 h 958"/>
              <a:gd name="T14" fmla="*/ 2147483647 w 1684"/>
              <a:gd name="T15" fmla="*/ 2147483647 h 958"/>
              <a:gd name="T16" fmla="*/ 2147483647 w 1684"/>
              <a:gd name="T17" fmla="*/ 2147483647 h 958"/>
              <a:gd name="T18" fmla="*/ 2147483647 w 1684"/>
              <a:gd name="T19" fmla="*/ 2147483647 h 958"/>
              <a:gd name="T20" fmla="*/ 2147483647 w 1684"/>
              <a:gd name="T21" fmla="*/ 2147483647 h 958"/>
              <a:gd name="T22" fmla="*/ 2147483647 w 1684"/>
              <a:gd name="T23" fmla="*/ 2147483647 h 958"/>
              <a:gd name="T24" fmla="*/ 2147483647 w 1684"/>
              <a:gd name="T25" fmla="*/ 2147483647 h 958"/>
              <a:gd name="T26" fmla="*/ 2147483647 w 1684"/>
              <a:gd name="T27" fmla="*/ 2147483647 h 958"/>
              <a:gd name="T28" fmla="*/ 2147483647 w 1684"/>
              <a:gd name="T29" fmla="*/ 2147483647 h 958"/>
              <a:gd name="T30" fmla="*/ 2147483647 w 1684"/>
              <a:gd name="T31" fmla="*/ 2147483647 h 958"/>
              <a:gd name="T32" fmla="*/ 0 w 1684"/>
              <a:gd name="T33" fmla="*/ 0 h 958"/>
              <a:gd name="T34" fmla="*/ 2147483647 w 1684"/>
              <a:gd name="T35" fmla="*/ 2147483647 h 958"/>
              <a:gd name="T36" fmla="*/ 2147483647 w 1684"/>
              <a:gd name="T37" fmla="*/ 2147483647 h 958"/>
              <a:gd name="T38" fmla="*/ 2147483647 w 1684"/>
              <a:gd name="T39" fmla="*/ 2147483647 h 958"/>
              <a:gd name="T40" fmla="*/ 2147483647 w 1684"/>
              <a:gd name="T41" fmla="*/ 2147483647 h 958"/>
              <a:gd name="T42" fmla="*/ 2147483647 w 1684"/>
              <a:gd name="T43" fmla="*/ 2147483647 h 958"/>
              <a:gd name="T44" fmla="*/ 2147483647 w 1684"/>
              <a:gd name="T45" fmla="*/ 2147483647 h 958"/>
              <a:gd name="T46" fmla="*/ 2147483647 w 1684"/>
              <a:gd name="T47" fmla="*/ 2147483647 h 958"/>
              <a:gd name="T48" fmla="*/ 2147483647 w 1684"/>
              <a:gd name="T49" fmla="*/ 2147483647 h 958"/>
              <a:gd name="T50" fmla="*/ 2147483647 w 1684"/>
              <a:gd name="T51" fmla="*/ 2147483647 h 958"/>
              <a:gd name="T52" fmla="*/ 2147483647 w 1684"/>
              <a:gd name="T53" fmla="*/ 2147483647 h 958"/>
              <a:gd name="T54" fmla="*/ 2147483647 w 1684"/>
              <a:gd name="T55" fmla="*/ 2147483647 h 958"/>
              <a:gd name="T56" fmla="*/ 2147483647 w 1684"/>
              <a:gd name="T57" fmla="*/ 2147483647 h 958"/>
              <a:gd name="T58" fmla="*/ 2147483647 w 1684"/>
              <a:gd name="T59" fmla="*/ 2147483647 h 958"/>
              <a:gd name="T60" fmla="*/ 2147483647 w 1684"/>
              <a:gd name="T61" fmla="*/ 2147483647 h 958"/>
              <a:gd name="T62" fmla="*/ 2147483647 w 1684"/>
              <a:gd name="T63" fmla="*/ 2147483647 h 958"/>
              <a:gd name="T64" fmla="*/ 2147483647 w 1684"/>
              <a:gd name="T65" fmla="*/ 2147483647 h 958"/>
              <a:gd name="T66" fmla="*/ 2147483647 w 1684"/>
              <a:gd name="T67" fmla="*/ 2147483647 h 958"/>
              <a:gd name="T68" fmla="*/ 2147483647 w 1684"/>
              <a:gd name="T69" fmla="*/ 2147483647 h 958"/>
              <a:gd name="T70" fmla="*/ 2147483647 w 1684"/>
              <a:gd name="T71" fmla="*/ 2147483647 h 958"/>
              <a:gd name="T72" fmla="*/ 2147483647 w 1684"/>
              <a:gd name="T73" fmla="*/ 2147483647 h 958"/>
              <a:gd name="T74" fmla="*/ 2147483647 w 1684"/>
              <a:gd name="T75" fmla="*/ 2147483647 h 958"/>
              <a:gd name="T76" fmla="*/ 2147483647 w 1684"/>
              <a:gd name="T77" fmla="*/ 2147483647 h 958"/>
              <a:gd name="T78" fmla="*/ 2147483647 w 1684"/>
              <a:gd name="T79" fmla="*/ 2147483647 h 958"/>
              <a:gd name="T80" fmla="*/ 2147483647 w 1684"/>
              <a:gd name="T81" fmla="*/ 2147483647 h 958"/>
              <a:gd name="T82" fmla="*/ 2147483647 w 1684"/>
              <a:gd name="T83" fmla="*/ 2147483647 h 958"/>
              <a:gd name="T84" fmla="*/ 2147483647 w 1684"/>
              <a:gd name="T85" fmla="*/ 2147483647 h 958"/>
              <a:gd name="T86" fmla="*/ 2147483647 w 1684"/>
              <a:gd name="T87" fmla="*/ 2147483647 h 958"/>
              <a:gd name="T88" fmla="*/ 2147483647 w 1684"/>
              <a:gd name="T89" fmla="*/ 2147483647 h 958"/>
              <a:gd name="T90" fmla="*/ 2147483647 w 1684"/>
              <a:gd name="T91" fmla="*/ 2147483647 h 958"/>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1684" h="958">
                <a:moveTo>
                  <a:pt x="1444" y="678"/>
                </a:moveTo>
                <a:lnTo>
                  <a:pt x="1444" y="678"/>
                </a:lnTo>
                <a:lnTo>
                  <a:pt x="1440" y="656"/>
                </a:lnTo>
                <a:lnTo>
                  <a:pt x="1436" y="630"/>
                </a:lnTo>
                <a:lnTo>
                  <a:pt x="1428" y="598"/>
                </a:lnTo>
                <a:lnTo>
                  <a:pt x="1416" y="558"/>
                </a:lnTo>
                <a:lnTo>
                  <a:pt x="1402" y="514"/>
                </a:lnTo>
                <a:lnTo>
                  <a:pt x="1382" y="468"/>
                </a:lnTo>
                <a:lnTo>
                  <a:pt x="1370" y="444"/>
                </a:lnTo>
                <a:lnTo>
                  <a:pt x="1356" y="420"/>
                </a:lnTo>
                <a:lnTo>
                  <a:pt x="1342" y="396"/>
                </a:lnTo>
                <a:lnTo>
                  <a:pt x="1326" y="374"/>
                </a:lnTo>
                <a:lnTo>
                  <a:pt x="1308" y="350"/>
                </a:lnTo>
                <a:lnTo>
                  <a:pt x="1288" y="328"/>
                </a:lnTo>
                <a:lnTo>
                  <a:pt x="1266" y="306"/>
                </a:lnTo>
                <a:lnTo>
                  <a:pt x="1244" y="284"/>
                </a:lnTo>
                <a:lnTo>
                  <a:pt x="1218" y="264"/>
                </a:lnTo>
                <a:lnTo>
                  <a:pt x="1192" y="246"/>
                </a:lnTo>
                <a:lnTo>
                  <a:pt x="1162" y="228"/>
                </a:lnTo>
                <a:lnTo>
                  <a:pt x="1130" y="214"/>
                </a:lnTo>
                <a:lnTo>
                  <a:pt x="1098" y="200"/>
                </a:lnTo>
                <a:lnTo>
                  <a:pt x="1062" y="190"/>
                </a:lnTo>
                <a:lnTo>
                  <a:pt x="1024" y="180"/>
                </a:lnTo>
                <a:lnTo>
                  <a:pt x="982" y="174"/>
                </a:lnTo>
                <a:lnTo>
                  <a:pt x="940" y="170"/>
                </a:lnTo>
                <a:lnTo>
                  <a:pt x="894" y="168"/>
                </a:lnTo>
                <a:lnTo>
                  <a:pt x="730" y="188"/>
                </a:lnTo>
                <a:lnTo>
                  <a:pt x="580" y="208"/>
                </a:lnTo>
                <a:lnTo>
                  <a:pt x="432" y="230"/>
                </a:lnTo>
                <a:lnTo>
                  <a:pt x="420" y="232"/>
                </a:lnTo>
                <a:lnTo>
                  <a:pt x="386" y="236"/>
                </a:lnTo>
                <a:lnTo>
                  <a:pt x="336" y="238"/>
                </a:lnTo>
                <a:lnTo>
                  <a:pt x="308" y="238"/>
                </a:lnTo>
                <a:lnTo>
                  <a:pt x="276" y="238"/>
                </a:lnTo>
                <a:lnTo>
                  <a:pt x="244" y="234"/>
                </a:lnTo>
                <a:lnTo>
                  <a:pt x="212" y="228"/>
                </a:lnTo>
                <a:lnTo>
                  <a:pt x="178" y="220"/>
                </a:lnTo>
                <a:lnTo>
                  <a:pt x="144" y="208"/>
                </a:lnTo>
                <a:lnTo>
                  <a:pt x="112" y="194"/>
                </a:lnTo>
                <a:lnTo>
                  <a:pt x="82" y="174"/>
                </a:lnTo>
                <a:lnTo>
                  <a:pt x="68" y="162"/>
                </a:lnTo>
                <a:lnTo>
                  <a:pt x="54" y="150"/>
                </a:lnTo>
                <a:lnTo>
                  <a:pt x="42" y="136"/>
                </a:lnTo>
                <a:lnTo>
                  <a:pt x="30" y="122"/>
                </a:lnTo>
                <a:lnTo>
                  <a:pt x="24" y="116"/>
                </a:lnTo>
                <a:lnTo>
                  <a:pt x="20" y="108"/>
                </a:lnTo>
                <a:lnTo>
                  <a:pt x="14" y="96"/>
                </a:lnTo>
                <a:lnTo>
                  <a:pt x="10" y="80"/>
                </a:lnTo>
                <a:lnTo>
                  <a:pt x="4" y="58"/>
                </a:lnTo>
                <a:lnTo>
                  <a:pt x="2" y="32"/>
                </a:lnTo>
                <a:lnTo>
                  <a:pt x="0" y="0"/>
                </a:lnTo>
                <a:lnTo>
                  <a:pt x="0" y="20"/>
                </a:lnTo>
                <a:lnTo>
                  <a:pt x="2" y="42"/>
                </a:lnTo>
                <a:lnTo>
                  <a:pt x="4" y="72"/>
                </a:lnTo>
                <a:lnTo>
                  <a:pt x="12" y="108"/>
                </a:lnTo>
                <a:lnTo>
                  <a:pt x="22" y="152"/>
                </a:lnTo>
                <a:lnTo>
                  <a:pt x="38" y="200"/>
                </a:lnTo>
                <a:lnTo>
                  <a:pt x="60" y="256"/>
                </a:lnTo>
                <a:lnTo>
                  <a:pt x="74" y="284"/>
                </a:lnTo>
                <a:lnTo>
                  <a:pt x="90" y="314"/>
                </a:lnTo>
                <a:lnTo>
                  <a:pt x="106" y="346"/>
                </a:lnTo>
                <a:lnTo>
                  <a:pt x="126" y="378"/>
                </a:lnTo>
                <a:lnTo>
                  <a:pt x="148" y="410"/>
                </a:lnTo>
                <a:lnTo>
                  <a:pt x="172" y="444"/>
                </a:lnTo>
                <a:lnTo>
                  <a:pt x="198" y="478"/>
                </a:lnTo>
                <a:lnTo>
                  <a:pt x="228" y="514"/>
                </a:lnTo>
                <a:lnTo>
                  <a:pt x="260" y="550"/>
                </a:lnTo>
                <a:lnTo>
                  <a:pt x="294" y="586"/>
                </a:lnTo>
                <a:lnTo>
                  <a:pt x="332" y="622"/>
                </a:lnTo>
                <a:lnTo>
                  <a:pt x="374" y="658"/>
                </a:lnTo>
                <a:lnTo>
                  <a:pt x="418" y="696"/>
                </a:lnTo>
                <a:lnTo>
                  <a:pt x="464" y="732"/>
                </a:lnTo>
                <a:lnTo>
                  <a:pt x="516" y="770"/>
                </a:lnTo>
                <a:lnTo>
                  <a:pt x="570" y="806"/>
                </a:lnTo>
                <a:lnTo>
                  <a:pt x="582" y="814"/>
                </a:lnTo>
                <a:lnTo>
                  <a:pt x="614" y="834"/>
                </a:lnTo>
                <a:lnTo>
                  <a:pt x="666" y="862"/>
                </a:lnTo>
                <a:lnTo>
                  <a:pt x="698" y="876"/>
                </a:lnTo>
                <a:lnTo>
                  <a:pt x="732" y="892"/>
                </a:lnTo>
                <a:lnTo>
                  <a:pt x="770" y="908"/>
                </a:lnTo>
                <a:lnTo>
                  <a:pt x="810" y="922"/>
                </a:lnTo>
                <a:lnTo>
                  <a:pt x="854" y="934"/>
                </a:lnTo>
                <a:lnTo>
                  <a:pt x="898" y="944"/>
                </a:lnTo>
                <a:lnTo>
                  <a:pt x="944" y="952"/>
                </a:lnTo>
                <a:lnTo>
                  <a:pt x="990" y="958"/>
                </a:lnTo>
                <a:lnTo>
                  <a:pt x="1038" y="958"/>
                </a:lnTo>
                <a:lnTo>
                  <a:pt x="1086" y="954"/>
                </a:lnTo>
                <a:lnTo>
                  <a:pt x="1094" y="952"/>
                </a:lnTo>
                <a:lnTo>
                  <a:pt x="1116" y="948"/>
                </a:lnTo>
                <a:lnTo>
                  <a:pt x="1152" y="936"/>
                </a:lnTo>
                <a:lnTo>
                  <a:pt x="1198" y="918"/>
                </a:lnTo>
                <a:lnTo>
                  <a:pt x="1224" y="906"/>
                </a:lnTo>
                <a:lnTo>
                  <a:pt x="1252" y="892"/>
                </a:lnTo>
                <a:lnTo>
                  <a:pt x="1280" y="876"/>
                </a:lnTo>
                <a:lnTo>
                  <a:pt x="1310" y="856"/>
                </a:lnTo>
                <a:lnTo>
                  <a:pt x="1340" y="836"/>
                </a:lnTo>
                <a:lnTo>
                  <a:pt x="1370" y="810"/>
                </a:lnTo>
                <a:lnTo>
                  <a:pt x="1400" y="784"/>
                </a:lnTo>
                <a:lnTo>
                  <a:pt x="1430" y="754"/>
                </a:lnTo>
                <a:lnTo>
                  <a:pt x="1434" y="750"/>
                </a:lnTo>
                <a:lnTo>
                  <a:pt x="1444" y="744"/>
                </a:lnTo>
                <a:lnTo>
                  <a:pt x="1462" y="738"/>
                </a:lnTo>
                <a:lnTo>
                  <a:pt x="1474" y="736"/>
                </a:lnTo>
                <a:lnTo>
                  <a:pt x="1488" y="734"/>
                </a:lnTo>
                <a:lnTo>
                  <a:pt x="1518" y="734"/>
                </a:lnTo>
                <a:lnTo>
                  <a:pt x="1562" y="734"/>
                </a:lnTo>
                <a:lnTo>
                  <a:pt x="1604" y="734"/>
                </a:lnTo>
                <a:lnTo>
                  <a:pt x="1630" y="736"/>
                </a:lnTo>
                <a:lnTo>
                  <a:pt x="1646" y="742"/>
                </a:lnTo>
                <a:lnTo>
                  <a:pt x="1658" y="744"/>
                </a:lnTo>
                <a:lnTo>
                  <a:pt x="1664" y="742"/>
                </a:lnTo>
                <a:lnTo>
                  <a:pt x="1668" y="740"/>
                </a:lnTo>
                <a:lnTo>
                  <a:pt x="1680" y="732"/>
                </a:lnTo>
                <a:lnTo>
                  <a:pt x="1684" y="728"/>
                </a:lnTo>
                <a:lnTo>
                  <a:pt x="1684" y="722"/>
                </a:lnTo>
                <a:lnTo>
                  <a:pt x="1684" y="700"/>
                </a:lnTo>
                <a:lnTo>
                  <a:pt x="1684" y="690"/>
                </a:lnTo>
                <a:lnTo>
                  <a:pt x="1680" y="684"/>
                </a:lnTo>
                <a:lnTo>
                  <a:pt x="1676" y="678"/>
                </a:lnTo>
                <a:lnTo>
                  <a:pt x="1672" y="672"/>
                </a:lnTo>
                <a:lnTo>
                  <a:pt x="1668" y="670"/>
                </a:lnTo>
                <a:lnTo>
                  <a:pt x="1662" y="668"/>
                </a:lnTo>
                <a:lnTo>
                  <a:pt x="1658" y="666"/>
                </a:lnTo>
                <a:lnTo>
                  <a:pt x="1654" y="668"/>
                </a:lnTo>
                <a:lnTo>
                  <a:pt x="1636" y="680"/>
                </a:lnTo>
                <a:lnTo>
                  <a:pt x="1624" y="688"/>
                </a:lnTo>
                <a:lnTo>
                  <a:pt x="1618" y="690"/>
                </a:lnTo>
                <a:lnTo>
                  <a:pt x="1600" y="696"/>
                </a:lnTo>
                <a:lnTo>
                  <a:pt x="1586" y="696"/>
                </a:lnTo>
                <a:lnTo>
                  <a:pt x="1568" y="698"/>
                </a:lnTo>
                <a:lnTo>
                  <a:pt x="1544" y="696"/>
                </a:lnTo>
                <a:lnTo>
                  <a:pt x="1516" y="694"/>
                </a:lnTo>
                <a:lnTo>
                  <a:pt x="1506" y="694"/>
                </a:lnTo>
                <a:lnTo>
                  <a:pt x="1484" y="692"/>
                </a:lnTo>
                <a:lnTo>
                  <a:pt x="1470" y="690"/>
                </a:lnTo>
                <a:lnTo>
                  <a:pt x="1458" y="688"/>
                </a:lnTo>
                <a:lnTo>
                  <a:pt x="1448" y="684"/>
                </a:lnTo>
                <a:lnTo>
                  <a:pt x="1444" y="678"/>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9894" name="Freeform 49"/>
          <p:cNvSpPr>
            <a:spLocks noChangeArrowheads="1"/>
          </p:cNvSpPr>
          <p:nvPr/>
        </p:nvSpPr>
        <p:spPr bwMode="auto">
          <a:xfrm>
            <a:off x="1119617" y="4841168"/>
            <a:ext cx="2353500" cy="1338969"/>
          </a:xfrm>
          <a:custGeom>
            <a:avLst/>
            <a:gdLst>
              <a:gd name="T0" fmla="*/ 2147483647 w 1684"/>
              <a:gd name="T1" fmla="*/ 2147483647 h 958"/>
              <a:gd name="T2" fmla="*/ 2147483647 w 1684"/>
              <a:gd name="T3" fmla="*/ 2147483647 h 958"/>
              <a:gd name="T4" fmla="*/ 2147483647 w 1684"/>
              <a:gd name="T5" fmla="*/ 2147483647 h 958"/>
              <a:gd name="T6" fmla="*/ 2147483647 w 1684"/>
              <a:gd name="T7" fmla="*/ 2147483647 h 958"/>
              <a:gd name="T8" fmla="*/ 2147483647 w 1684"/>
              <a:gd name="T9" fmla="*/ 2147483647 h 958"/>
              <a:gd name="T10" fmla="*/ 2147483647 w 1684"/>
              <a:gd name="T11" fmla="*/ 2147483647 h 958"/>
              <a:gd name="T12" fmla="*/ 2147483647 w 1684"/>
              <a:gd name="T13" fmla="*/ 2147483647 h 958"/>
              <a:gd name="T14" fmla="*/ 2147483647 w 1684"/>
              <a:gd name="T15" fmla="*/ 2147483647 h 958"/>
              <a:gd name="T16" fmla="*/ 2147483647 w 1684"/>
              <a:gd name="T17" fmla="*/ 2147483647 h 958"/>
              <a:gd name="T18" fmla="*/ 2147483647 w 1684"/>
              <a:gd name="T19" fmla="*/ 2147483647 h 958"/>
              <a:gd name="T20" fmla="*/ 2147483647 w 1684"/>
              <a:gd name="T21" fmla="*/ 2147483647 h 958"/>
              <a:gd name="T22" fmla="*/ 2147483647 w 1684"/>
              <a:gd name="T23" fmla="*/ 2147483647 h 958"/>
              <a:gd name="T24" fmla="*/ 2147483647 w 1684"/>
              <a:gd name="T25" fmla="*/ 2147483647 h 958"/>
              <a:gd name="T26" fmla="*/ 2147483647 w 1684"/>
              <a:gd name="T27" fmla="*/ 2147483647 h 958"/>
              <a:gd name="T28" fmla="*/ 2147483647 w 1684"/>
              <a:gd name="T29" fmla="*/ 2147483647 h 958"/>
              <a:gd name="T30" fmla="*/ 2147483647 w 1684"/>
              <a:gd name="T31" fmla="*/ 2147483647 h 958"/>
              <a:gd name="T32" fmla="*/ 0 w 1684"/>
              <a:gd name="T33" fmla="*/ 0 h 958"/>
              <a:gd name="T34" fmla="*/ 2147483647 w 1684"/>
              <a:gd name="T35" fmla="*/ 2147483647 h 958"/>
              <a:gd name="T36" fmla="*/ 2147483647 w 1684"/>
              <a:gd name="T37" fmla="*/ 2147483647 h 958"/>
              <a:gd name="T38" fmla="*/ 2147483647 w 1684"/>
              <a:gd name="T39" fmla="*/ 2147483647 h 958"/>
              <a:gd name="T40" fmla="*/ 2147483647 w 1684"/>
              <a:gd name="T41" fmla="*/ 2147483647 h 958"/>
              <a:gd name="T42" fmla="*/ 2147483647 w 1684"/>
              <a:gd name="T43" fmla="*/ 2147483647 h 958"/>
              <a:gd name="T44" fmla="*/ 2147483647 w 1684"/>
              <a:gd name="T45" fmla="*/ 2147483647 h 958"/>
              <a:gd name="T46" fmla="*/ 2147483647 w 1684"/>
              <a:gd name="T47" fmla="*/ 2147483647 h 958"/>
              <a:gd name="T48" fmla="*/ 2147483647 w 1684"/>
              <a:gd name="T49" fmla="*/ 2147483647 h 958"/>
              <a:gd name="T50" fmla="*/ 2147483647 w 1684"/>
              <a:gd name="T51" fmla="*/ 2147483647 h 958"/>
              <a:gd name="T52" fmla="*/ 2147483647 w 1684"/>
              <a:gd name="T53" fmla="*/ 2147483647 h 958"/>
              <a:gd name="T54" fmla="*/ 2147483647 w 1684"/>
              <a:gd name="T55" fmla="*/ 2147483647 h 958"/>
              <a:gd name="T56" fmla="*/ 2147483647 w 1684"/>
              <a:gd name="T57" fmla="*/ 2147483647 h 958"/>
              <a:gd name="T58" fmla="*/ 2147483647 w 1684"/>
              <a:gd name="T59" fmla="*/ 2147483647 h 958"/>
              <a:gd name="T60" fmla="*/ 2147483647 w 1684"/>
              <a:gd name="T61" fmla="*/ 2147483647 h 958"/>
              <a:gd name="T62" fmla="*/ 2147483647 w 1684"/>
              <a:gd name="T63" fmla="*/ 2147483647 h 958"/>
              <a:gd name="T64" fmla="*/ 2147483647 w 1684"/>
              <a:gd name="T65" fmla="*/ 2147483647 h 958"/>
              <a:gd name="T66" fmla="*/ 2147483647 w 1684"/>
              <a:gd name="T67" fmla="*/ 2147483647 h 958"/>
              <a:gd name="T68" fmla="*/ 2147483647 w 1684"/>
              <a:gd name="T69" fmla="*/ 2147483647 h 958"/>
              <a:gd name="T70" fmla="*/ 2147483647 w 1684"/>
              <a:gd name="T71" fmla="*/ 2147483647 h 958"/>
              <a:gd name="T72" fmla="*/ 2147483647 w 1684"/>
              <a:gd name="T73" fmla="*/ 2147483647 h 958"/>
              <a:gd name="T74" fmla="*/ 2147483647 w 1684"/>
              <a:gd name="T75" fmla="*/ 2147483647 h 958"/>
              <a:gd name="T76" fmla="*/ 2147483647 w 1684"/>
              <a:gd name="T77" fmla="*/ 2147483647 h 958"/>
              <a:gd name="T78" fmla="*/ 2147483647 w 1684"/>
              <a:gd name="T79" fmla="*/ 2147483647 h 958"/>
              <a:gd name="T80" fmla="*/ 2147483647 w 1684"/>
              <a:gd name="T81" fmla="*/ 2147483647 h 958"/>
              <a:gd name="T82" fmla="*/ 2147483647 w 1684"/>
              <a:gd name="T83" fmla="*/ 2147483647 h 958"/>
              <a:gd name="T84" fmla="*/ 2147483647 w 1684"/>
              <a:gd name="T85" fmla="*/ 2147483647 h 958"/>
              <a:gd name="T86" fmla="*/ 2147483647 w 1684"/>
              <a:gd name="T87" fmla="*/ 2147483647 h 958"/>
              <a:gd name="T88" fmla="*/ 2147483647 w 1684"/>
              <a:gd name="T89" fmla="*/ 2147483647 h 958"/>
              <a:gd name="T90" fmla="*/ 2147483647 w 1684"/>
              <a:gd name="T91" fmla="*/ 2147483647 h 958"/>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1684" h="958">
                <a:moveTo>
                  <a:pt x="1444" y="678"/>
                </a:moveTo>
                <a:lnTo>
                  <a:pt x="1444" y="678"/>
                </a:lnTo>
                <a:lnTo>
                  <a:pt x="1440" y="656"/>
                </a:lnTo>
                <a:lnTo>
                  <a:pt x="1436" y="630"/>
                </a:lnTo>
                <a:lnTo>
                  <a:pt x="1428" y="598"/>
                </a:lnTo>
                <a:lnTo>
                  <a:pt x="1416" y="558"/>
                </a:lnTo>
                <a:lnTo>
                  <a:pt x="1402" y="514"/>
                </a:lnTo>
                <a:lnTo>
                  <a:pt x="1382" y="468"/>
                </a:lnTo>
                <a:lnTo>
                  <a:pt x="1370" y="444"/>
                </a:lnTo>
                <a:lnTo>
                  <a:pt x="1356" y="420"/>
                </a:lnTo>
                <a:lnTo>
                  <a:pt x="1342" y="396"/>
                </a:lnTo>
                <a:lnTo>
                  <a:pt x="1326" y="374"/>
                </a:lnTo>
                <a:lnTo>
                  <a:pt x="1308" y="350"/>
                </a:lnTo>
                <a:lnTo>
                  <a:pt x="1288" y="328"/>
                </a:lnTo>
                <a:lnTo>
                  <a:pt x="1266" y="306"/>
                </a:lnTo>
                <a:lnTo>
                  <a:pt x="1244" y="284"/>
                </a:lnTo>
                <a:lnTo>
                  <a:pt x="1218" y="264"/>
                </a:lnTo>
                <a:lnTo>
                  <a:pt x="1192" y="246"/>
                </a:lnTo>
                <a:lnTo>
                  <a:pt x="1162" y="228"/>
                </a:lnTo>
                <a:lnTo>
                  <a:pt x="1130" y="214"/>
                </a:lnTo>
                <a:lnTo>
                  <a:pt x="1098" y="200"/>
                </a:lnTo>
                <a:lnTo>
                  <a:pt x="1062" y="190"/>
                </a:lnTo>
                <a:lnTo>
                  <a:pt x="1024" y="180"/>
                </a:lnTo>
                <a:lnTo>
                  <a:pt x="982" y="174"/>
                </a:lnTo>
                <a:lnTo>
                  <a:pt x="940" y="170"/>
                </a:lnTo>
                <a:lnTo>
                  <a:pt x="894" y="168"/>
                </a:lnTo>
                <a:lnTo>
                  <a:pt x="730" y="188"/>
                </a:lnTo>
                <a:lnTo>
                  <a:pt x="580" y="208"/>
                </a:lnTo>
                <a:lnTo>
                  <a:pt x="432" y="230"/>
                </a:lnTo>
                <a:lnTo>
                  <a:pt x="420" y="232"/>
                </a:lnTo>
                <a:lnTo>
                  <a:pt x="386" y="236"/>
                </a:lnTo>
                <a:lnTo>
                  <a:pt x="336" y="238"/>
                </a:lnTo>
                <a:lnTo>
                  <a:pt x="308" y="238"/>
                </a:lnTo>
                <a:lnTo>
                  <a:pt x="276" y="238"/>
                </a:lnTo>
                <a:lnTo>
                  <a:pt x="244" y="234"/>
                </a:lnTo>
                <a:lnTo>
                  <a:pt x="212" y="228"/>
                </a:lnTo>
                <a:lnTo>
                  <a:pt x="178" y="220"/>
                </a:lnTo>
                <a:lnTo>
                  <a:pt x="144" y="208"/>
                </a:lnTo>
                <a:lnTo>
                  <a:pt x="112" y="194"/>
                </a:lnTo>
                <a:lnTo>
                  <a:pt x="82" y="174"/>
                </a:lnTo>
                <a:lnTo>
                  <a:pt x="68" y="162"/>
                </a:lnTo>
                <a:lnTo>
                  <a:pt x="54" y="150"/>
                </a:lnTo>
                <a:lnTo>
                  <a:pt x="42" y="136"/>
                </a:lnTo>
                <a:lnTo>
                  <a:pt x="30" y="122"/>
                </a:lnTo>
                <a:lnTo>
                  <a:pt x="24" y="116"/>
                </a:lnTo>
                <a:lnTo>
                  <a:pt x="20" y="108"/>
                </a:lnTo>
                <a:lnTo>
                  <a:pt x="14" y="96"/>
                </a:lnTo>
                <a:lnTo>
                  <a:pt x="10" y="80"/>
                </a:lnTo>
                <a:lnTo>
                  <a:pt x="4" y="58"/>
                </a:lnTo>
                <a:lnTo>
                  <a:pt x="2" y="32"/>
                </a:lnTo>
                <a:lnTo>
                  <a:pt x="0" y="0"/>
                </a:lnTo>
                <a:lnTo>
                  <a:pt x="0" y="20"/>
                </a:lnTo>
                <a:lnTo>
                  <a:pt x="2" y="42"/>
                </a:lnTo>
                <a:lnTo>
                  <a:pt x="4" y="72"/>
                </a:lnTo>
                <a:lnTo>
                  <a:pt x="12" y="108"/>
                </a:lnTo>
                <a:lnTo>
                  <a:pt x="22" y="152"/>
                </a:lnTo>
                <a:lnTo>
                  <a:pt x="38" y="200"/>
                </a:lnTo>
                <a:lnTo>
                  <a:pt x="60" y="256"/>
                </a:lnTo>
                <a:lnTo>
                  <a:pt x="74" y="284"/>
                </a:lnTo>
                <a:lnTo>
                  <a:pt x="90" y="314"/>
                </a:lnTo>
                <a:lnTo>
                  <a:pt x="106" y="346"/>
                </a:lnTo>
                <a:lnTo>
                  <a:pt x="126" y="378"/>
                </a:lnTo>
                <a:lnTo>
                  <a:pt x="148" y="410"/>
                </a:lnTo>
                <a:lnTo>
                  <a:pt x="172" y="444"/>
                </a:lnTo>
                <a:lnTo>
                  <a:pt x="198" y="478"/>
                </a:lnTo>
                <a:lnTo>
                  <a:pt x="228" y="514"/>
                </a:lnTo>
                <a:lnTo>
                  <a:pt x="260" y="550"/>
                </a:lnTo>
                <a:lnTo>
                  <a:pt x="294" y="586"/>
                </a:lnTo>
                <a:lnTo>
                  <a:pt x="332" y="622"/>
                </a:lnTo>
                <a:lnTo>
                  <a:pt x="374" y="658"/>
                </a:lnTo>
                <a:lnTo>
                  <a:pt x="418" y="696"/>
                </a:lnTo>
                <a:lnTo>
                  <a:pt x="464" y="732"/>
                </a:lnTo>
                <a:lnTo>
                  <a:pt x="516" y="770"/>
                </a:lnTo>
                <a:lnTo>
                  <a:pt x="570" y="806"/>
                </a:lnTo>
                <a:lnTo>
                  <a:pt x="582" y="814"/>
                </a:lnTo>
                <a:lnTo>
                  <a:pt x="614" y="834"/>
                </a:lnTo>
                <a:lnTo>
                  <a:pt x="666" y="862"/>
                </a:lnTo>
                <a:lnTo>
                  <a:pt x="698" y="876"/>
                </a:lnTo>
                <a:lnTo>
                  <a:pt x="732" y="892"/>
                </a:lnTo>
                <a:lnTo>
                  <a:pt x="770" y="908"/>
                </a:lnTo>
                <a:lnTo>
                  <a:pt x="810" y="922"/>
                </a:lnTo>
                <a:lnTo>
                  <a:pt x="854" y="934"/>
                </a:lnTo>
                <a:lnTo>
                  <a:pt x="898" y="944"/>
                </a:lnTo>
                <a:lnTo>
                  <a:pt x="944" y="952"/>
                </a:lnTo>
                <a:lnTo>
                  <a:pt x="990" y="958"/>
                </a:lnTo>
                <a:lnTo>
                  <a:pt x="1038" y="958"/>
                </a:lnTo>
                <a:lnTo>
                  <a:pt x="1086" y="954"/>
                </a:lnTo>
                <a:lnTo>
                  <a:pt x="1094" y="952"/>
                </a:lnTo>
                <a:lnTo>
                  <a:pt x="1116" y="948"/>
                </a:lnTo>
                <a:lnTo>
                  <a:pt x="1152" y="936"/>
                </a:lnTo>
                <a:lnTo>
                  <a:pt x="1198" y="918"/>
                </a:lnTo>
                <a:lnTo>
                  <a:pt x="1224" y="906"/>
                </a:lnTo>
                <a:lnTo>
                  <a:pt x="1252" y="892"/>
                </a:lnTo>
                <a:lnTo>
                  <a:pt x="1280" y="876"/>
                </a:lnTo>
                <a:lnTo>
                  <a:pt x="1310" y="856"/>
                </a:lnTo>
                <a:lnTo>
                  <a:pt x="1340" y="836"/>
                </a:lnTo>
                <a:lnTo>
                  <a:pt x="1370" y="810"/>
                </a:lnTo>
                <a:lnTo>
                  <a:pt x="1400" y="784"/>
                </a:lnTo>
                <a:lnTo>
                  <a:pt x="1430" y="754"/>
                </a:lnTo>
                <a:lnTo>
                  <a:pt x="1434" y="750"/>
                </a:lnTo>
                <a:lnTo>
                  <a:pt x="1444" y="744"/>
                </a:lnTo>
                <a:lnTo>
                  <a:pt x="1462" y="738"/>
                </a:lnTo>
                <a:lnTo>
                  <a:pt x="1474" y="736"/>
                </a:lnTo>
                <a:lnTo>
                  <a:pt x="1488" y="734"/>
                </a:lnTo>
                <a:lnTo>
                  <a:pt x="1518" y="734"/>
                </a:lnTo>
                <a:lnTo>
                  <a:pt x="1562" y="734"/>
                </a:lnTo>
                <a:lnTo>
                  <a:pt x="1604" y="734"/>
                </a:lnTo>
                <a:lnTo>
                  <a:pt x="1630" y="736"/>
                </a:lnTo>
                <a:lnTo>
                  <a:pt x="1646" y="742"/>
                </a:lnTo>
                <a:lnTo>
                  <a:pt x="1658" y="744"/>
                </a:lnTo>
                <a:lnTo>
                  <a:pt x="1664" y="742"/>
                </a:lnTo>
                <a:lnTo>
                  <a:pt x="1668" y="740"/>
                </a:lnTo>
                <a:lnTo>
                  <a:pt x="1680" y="732"/>
                </a:lnTo>
                <a:lnTo>
                  <a:pt x="1684" y="728"/>
                </a:lnTo>
                <a:lnTo>
                  <a:pt x="1684" y="722"/>
                </a:lnTo>
                <a:lnTo>
                  <a:pt x="1684" y="700"/>
                </a:lnTo>
                <a:lnTo>
                  <a:pt x="1684" y="690"/>
                </a:lnTo>
                <a:lnTo>
                  <a:pt x="1680" y="684"/>
                </a:lnTo>
                <a:lnTo>
                  <a:pt x="1676" y="678"/>
                </a:lnTo>
                <a:lnTo>
                  <a:pt x="1672" y="672"/>
                </a:lnTo>
                <a:lnTo>
                  <a:pt x="1668" y="670"/>
                </a:lnTo>
                <a:lnTo>
                  <a:pt x="1662" y="668"/>
                </a:lnTo>
                <a:lnTo>
                  <a:pt x="1658" y="666"/>
                </a:lnTo>
                <a:lnTo>
                  <a:pt x="1654" y="668"/>
                </a:lnTo>
                <a:lnTo>
                  <a:pt x="1636" y="680"/>
                </a:lnTo>
                <a:lnTo>
                  <a:pt x="1624" y="688"/>
                </a:lnTo>
                <a:lnTo>
                  <a:pt x="1618" y="690"/>
                </a:lnTo>
                <a:lnTo>
                  <a:pt x="1600" y="696"/>
                </a:lnTo>
                <a:lnTo>
                  <a:pt x="1586" y="696"/>
                </a:lnTo>
                <a:lnTo>
                  <a:pt x="1568" y="698"/>
                </a:lnTo>
                <a:lnTo>
                  <a:pt x="1544" y="696"/>
                </a:lnTo>
                <a:lnTo>
                  <a:pt x="1516" y="694"/>
                </a:lnTo>
                <a:lnTo>
                  <a:pt x="1506" y="694"/>
                </a:lnTo>
                <a:lnTo>
                  <a:pt x="1484" y="692"/>
                </a:lnTo>
                <a:lnTo>
                  <a:pt x="1470" y="690"/>
                </a:lnTo>
                <a:lnTo>
                  <a:pt x="1458" y="688"/>
                </a:lnTo>
                <a:lnTo>
                  <a:pt x="1448" y="684"/>
                </a:lnTo>
                <a:lnTo>
                  <a:pt x="1444" y="678"/>
                </a:ln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9887" name="직사각형 399"/>
          <p:cNvSpPr>
            <a:spLocks noChangeArrowheads="1"/>
          </p:cNvSpPr>
          <p:nvPr/>
        </p:nvSpPr>
        <p:spPr bwMode="auto">
          <a:xfrm>
            <a:off x="2665999" y="2222646"/>
            <a:ext cx="276870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1216025" eaLnBrk="1" hangingPunct="1">
              <a:spcBef>
                <a:spcPct val="20000"/>
              </a:spcBef>
              <a:buFont typeface="Arial" pitchFamily="34" charset="0"/>
              <a:buNone/>
            </a:pPr>
            <a:r>
              <a:rPr lang="zh-CN" altLang="zh-CN" sz="3200" b="1" dirty="0">
                <a:solidFill>
                  <a:srgbClr val="FFFFFF"/>
                </a:solidFill>
                <a:latin typeface="微软雅黑" pitchFamily="34" charset="-122"/>
                <a:ea typeface="微软雅黑" pitchFamily="34" charset="-122"/>
              </a:rPr>
              <a:t>德育原则概念</a:t>
            </a:r>
            <a:r>
              <a:rPr lang="zh-CN" altLang="zh-CN" sz="3200" dirty="0">
                <a:solidFill>
                  <a:srgbClr val="FFFFFF"/>
                </a:solidFill>
                <a:latin typeface="微软雅黑" pitchFamily="34" charset="-122"/>
                <a:ea typeface="微软雅黑" pitchFamily="34" charset="-122"/>
              </a:rPr>
              <a:t> </a:t>
            </a:r>
            <a:endParaRPr lang="ko-KR" altLang="en-US" sz="3200" b="1" dirty="0">
              <a:solidFill>
                <a:srgbClr val="FFFFFF"/>
              </a:solidFill>
              <a:latin typeface="微软雅黑" pitchFamily="34" charset="-122"/>
              <a:ea typeface="黑体" pitchFamily="49" charset="-122"/>
              <a:sym typeface="Arial" pitchFamily="34" charset="0"/>
            </a:endParaRPr>
          </a:p>
        </p:txBody>
      </p:sp>
      <p:sp>
        <p:nvSpPr>
          <p:cNvPr id="79888" name="직사각형 400"/>
          <p:cNvSpPr>
            <a:spLocks noChangeArrowheads="1"/>
          </p:cNvSpPr>
          <p:nvPr/>
        </p:nvSpPr>
        <p:spPr bwMode="auto">
          <a:xfrm>
            <a:off x="2665999" y="2944910"/>
            <a:ext cx="5611412" cy="21669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nSpc>
                <a:spcPct val="120000"/>
              </a:lnSpc>
            </a:pPr>
            <a:r>
              <a:rPr lang="zh-CN" altLang="en-US" sz="2000" dirty="0">
                <a:solidFill>
                  <a:srgbClr val="FFFFFF"/>
                </a:solidFill>
                <a:latin typeface="黑体" pitchFamily="49" charset="-122"/>
                <a:ea typeface="黑体" pitchFamily="49" charset="-122"/>
              </a:rPr>
              <a:t>    </a:t>
            </a:r>
            <a:r>
              <a:rPr lang="zh-CN" altLang="zh-CN" sz="2000" dirty="0">
                <a:solidFill>
                  <a:srgbClr val="FFFFFF"/>
                </a:solidFill>
                <a:latin typeface="黑体" pitchFamily="49" charset="-122"/>
                <a:ea typeface="黑体" pitchFamily="49" charset="-122"/>
              </a:rPr>
              <a:t>德育原则是教育者对学生进行道德教育时必须遵循的基本要求。它是依据学生德育的培养目标和学生德育的规律来确定的。这些原则也是广大教育工作者长期教育实践经验的总结。因此，教育者要使教育工作取得成效，必须认真研究和贯彻学生德育原则。</a:t>
            </a:r>
          </a:p>
        </p:txBody>
      </p:sp>
      <p:grpSp>
        <p:nvGrpSpPr>
          <p:cNvPr id="79883" name="组合 31"/>
          <p:cNvGrpSpPr>
            <a:grpSpLocks/>
          </p:cNvGrpSpPr>
          <p:nvPr/>
        </p:nvGrpSpPr>
        <p:grpSpPr bwMode="auto">
          <a:xfrm>
            <a:off x="11480800" y="479425"/>
            <a:ext cx="333375" cy="333375"/>
            <a:chOff x="0" y="0"/>
            <a:chExt cx="449943" cy="449943"/>
          </a:xfrm>
        </p:grpSpPr>
        <p:sp>
          <p:nvSpPr>
            <p:cNvPr id="79885" name="椭圆 32"/>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79886" name="等腰三角形 33"/>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95" name="모서리가 둥근 직사각형 445"/>
          <p:cNvSpPr>
            <a:spLocks noChangeArrowheads="1"/>
          </p:cNvSpPr>
          <p:nvPr/>
        </p:nvSpPr>
        <p:spPr bwMode="auto">
          <a:xfrm>
            <a:off x="952501" y="2489200"/>
            <a:ext cx="10189916" cy="3421943"/>
          </a:xfrm>
          <a:prstGeom prst="roundRect">
            <a:avLst>
              <a:gd name="adj" fmla="val 4657"/>
            </a:avLst>
          </a:prstGeom>
          <a:solidFill>
            <a:srgbClr val="008BBC"/>
          </a:solidFill>
          <a:ln>
            <a:noFill/>
          </a:ln>
          <a:extLst/>
        </p:spPr>
        <p:txBody>
          <a:bodyPr anchor="ctr"/>
          <a:lstStyle/>
          <a:p>
            <a:pPr algn="ctr" eaLnBrk="1" hangingPunct="1">
              <a:buFont typeface="Arial" pitchFamily="34" charset="0"/>
              <a:buNone/>
            </a:pPr>
            <a:endParaRPr lang="ko-KR" altLang="en-US">
              <a:solidFill>
                <a:srgbClr val="FFFFFF"/>
              </a:solidFill>
              <a:latin typeface="Arial" pitchFamily="34" charset="0"/>
              <a:ea typeface="Malgun Gothic" pitchFamily="34" charset="-127"/>
              <a:sym typeface="Arial" pitchFamily="34" charset="0"/>
            </a:endParaRPr>
          </a:p>
        </p:txBody>
      </p:sp>
      <p:sp>
        <p:nvSpPr>
          <p:cNvPr id="79896" name="모서리가 둥근 직사각형 438"/>
          <p:cNvSpPr>
            <a:spLocks noChangeArrowheads="1"/>
          </p:cNvSpPr>
          <p:nvPr/>
        </p:nvSpPr>
        <p:spPr bwMode="auto">
          <a:xfrm>
            <a:off x="952501" y="1654175"/>
            <a:ext cx="10189916" cy="835025"/>
          </a:xfrm>
          <a:prstGeom prst="roundRect">
            <a:avLst>
              <a:gd name="adj" fmla="val 4657"/>
            </a:avLst>
          </a:pr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buFont typeface="Arial" pitchFamily="34" charset="0"/>
              <a:buNone/>
            </a:pPr>
            <a:endParaRPr lang="ko-KR" altLang="en-US">
              <a:solidFill>
                <a:srgbClr val="FFFFFF"/>
              </a:solidFill>
              <a:latin typeface="Arial" pitchFamily="34" charset="0"/>
              <a:ea typeface="Malgun Gothic" pitchFamily="34" charset="-127"/>
              <a:sym typeface="Arial" pitchFamily="34" charset="0"/>
            </a:endParaRPr>
          </a:p>
        </p:txBody>
      </p:sp>
      <p:pic>
        <p:nvPicPr>
          <p:cNvPr id="79898" name="图片 1" descr="timg-2.jpeg"/>
          <p:cNvPicPr>
            <a:picLocks noChangeAspect="1"/>
          </p:cNvPicPr>
          <p:nvPr/>
        </p:nvPicPr>
        <p:blipFill>
          <a:blip r:embed="rId2" cstate="print">
            <a:extLst>
              <a:ext uri="{28A0092B-C50C-407E-A947-70E740481C1C}">
                <a14:useLocalDpi xmlns:a14="http://schemas.microsoft.com/office/drawing/2010/main" val="0"/>
              </a:ext>
            </a:extLst>
          </a:blip>
          <a:srcRect t="26270"/>
          <a:stretch>
            <a:fillRect/>
          </a:stretch>
        </p:blipFill>
        <p:spPr bwMode="auto">
          <a:xfrm>
            <a:off x="7912100" y="4024135"/>
            <a:ext cx="2967353" cy="1639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9875" name="平行四边形 4"/>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79876" name="平行四边形 5"/>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79877" name="文本框 6"/>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3</a:t>
            </a:r>
            <a:endParaRPr lang="zh-CN" altLang="en-US" sz="2800" b="1">
              <a:solidFill>
                <a:srgbClr val="FFFFFF"/>
              </a:solidFill>
              <a:latin typeface="微软雅黑" pitchFamily="34" charset="-122"/>
              <a:ea typeface="微软雅黑" pitchFamily="34" charset="-122"/>
            </a:endParaRPr>
          </a:p>
        </p:txBody>
      </p:sp>
      <p:sp>
        <p:nvSpPr>
          <p:cNvPr id="79878" name="矩形 7"/>
          <p:cNvSpPr>
            <a:spLocks noChangeArrowheads="1"/>
          </p:cNvSpPr>
          <p:nvPr/>
        </p:nvSpPr>
        <p:spPr bwMode="auto">
          <a:xfrm>
            <a:off x="817563" y="423863"/>
            <a:ext cx="25066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德育原则</a:t>
            </a:r>
          </a:p>
        </p:txBody>
      </p:sp>
      <p:sp>
        <p:nvSpPr>
          <p:cNvPr id="37912" name="TextBox 13"/>
          <p:cNvSpPr txBox="1">
            <a:spLocks noChangeArrowheads="1"/>
          </p:cNvSpPr>
          <p:nvPr/>
        </p:nvSpPr>
        <p:spPr bwMode="auto">
          <a:xfrm>
            <a:off x="1504950" y="2792634"/>
            <a:ext cx="6407150" cy="2659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a:lnSpc>
                <a:spcPct val="120000"/>
              </a:lnSpc>
            </a:pPr>
            <a:r>
              <a:rPr kumimoji="1" lang="zh-CN" altLang="zh-CN" dirty="0">
                <a:solidFill>
                  <a:srgbClr val="FFFFFF"/>
                </a:solidFill>
                <a:latin typeface="黑体" pitchFamily="49" charset="-122"/>
                <a:ea typeface="黑体" pitchFamily="49" charset="-122"/>
              </a:rPr>
              <a:t>（一）方向性与现实性相结合的原则</a:t>
            </a:r>
            <a:endParaRPr kumimoji="1" lang="en-US" altLang="zh-CN" dirty="0">
              <a:solidFill>
                <a:srgbClr val="FFFFFF"/>
              </a:solidFill>
              <a:latin typeface="黑体" pitchFamily="49" charset="-122"/>
              <a:ea typeface="黑体" pitchFamily="49" charset="-122"/>
            </a:endParaRPr>
          </a:p>
          <a:p>
            <a:pPr>
              <a:lnSpc>
                <a:spcPct val="120000"/>
              </a:lnSpc>
            </a:pPr>
            <a:r>
              <a:rPr kumimoji="1" lang="zh-CN" altLang="zh-CN" dirty="0">
                <a:solidFill>
                  <a:srgbClr val="FFFFFF"/>
                </a:solidFill>
                <a:latin typeface="黑体" pitchFamily="49" charset="-122"/>
                <a:ea typeface="黑体" pitchFamily="49" charset="-122"/>
              </a:rPr>
              <a:t>（二）知行统一原则</a:t>
            </a:r>
            <a:r>
              <a:rPr kumimoji="1" lang="en-US" altLang="zh-CN" dirty="0">
                <a:solidFill>
                  <a:srgbClr val="FFFFFF"/>
                </a:solidFill>
                <a:latin typeface="黑体" pitchFamily="49" charset="-122"/>
                <a:ea typeface="黑体" pitchFamily="49" charset="-122"/>
              </a:rPr>
              <a:t>  </a:t>
            </a:r>
          </a:p>
          <a:p>
            <a:pPr>
              <a:lnSpc>
                <a:spcPct val="120000"/>
              </a:lnSpc>
            </a:pPr>
            <a:r>
              <a:rPr kumimoji="1" lang="zh-CN" altLang="zh-CN" dirty="0">
                <a:solidFill>
                  <a:srgbClr val="FFFFFF"/>
                </a:solidFill>
                <a:latin typeface="黑体" pitchFamily="49" charset="-122"/>
                <a:ea typeface="黑体" pitchFamily="49" charset="-122"/>
              </a:rPr>
              <a:t>（三）尊重热爱与严格要求相结合</a:t>
            </a:r>
            <a:endParaRPr kumimoji="1" lang="en-US" altLang="zh-CN" dirty="0">
              <a:solidFill>
                <a:srgbClr val="FFFFFF"/>
              </a:solidFill>
              <a:latin typeface="黑体" pitchFamily="49" charset="-122"/>
              <a:ea typeface="黑体" pitchFamily="49" charset="-122"/>
            </a:endParaRPr>
          </a:p>
          <a:p>
            <a:pPr>
              <a:lnSpc>
                <a:spcPct val="120000"/>
              </a:lnSpc>
            </a:pPr>
            <a:r>
              <a:rPr kumimoji="1" lang="zh-CN" altLang="zh-CN" dirty="0">
                <a:solidFill>
                  <a:srgbClr val="FFFFFF"/>
                </a:solidFill>
                <a:latin typeface="黑体" pitchFamily="49" charset="-122"/>
                <a:ea typeface="黑体" pitchFamily="49" charset="-122"/>
              </a:rPr>
              <a:t>（四）依靠积极因素克服消极因素的原则</a:t>
            </a:r>
            <a:endParaRPr kumimoji="1" lang="en-US" altLang="zh-CN" dirty="0">
              <a:solidFill>
                <a:srgbClr val="FFFFFF"/>
              </a:solidFill>
              <a:latin typeface="黑体" pitchFamily="49" charset="-122"/>
              <a:ea typeface="黑体" pitchFamily="49" charset="-122"/>
            </a:endParaRPr>
          </a:p>
          <a:p>
            <a:pPr>
              <a:lnSpc>
                <a:spcPct val="120000"/>
              </a:lnSpc>
            </a:pPr>
            <a:r>
              <a:rPr kumimoji="1" lang="zh-CN" altLang="zh-CN" dirty="0">
                <a:solidFill>
                  <a:srgbClr val="FFFFFF"/>
                </a:solidFill>
                <a:latin typeface="黑体" pitchFamily="49" charset="-122"/>
                <a:ea typeface="黑体" pitchFamily="49" charset="-122"/>
              </a:rPr>
              <a:t>（五）正面教育与纪律约束相结合的原则</a:t>
            </a:r>
            <a:endParaRPr kumimoji="1" lang="en-US" altLang="zh-CN" dirty="0">
              <a:solidFill>
                <a:srgbClr val="FFFFFF"/>
              </a:solidFill>
              <a:latin typeface="黑体" pitchFamily="49" charset="-122"/>
              <a:ea typeface="黑体" pitchFamily="49" charset="-122"/>
            </a:endParaRPr>
          </a:p>
          <a:p>
            <a:pPr>
              <a:lnSpc>
                <a:spcPct val="120000"/>
              </a:lnSpc>
            </a:pPr>
            <a:r>
              <a:rPr kumimoji="1" lang="zh-CN" altLang="zh-CN" dirty="0">
                <a:solidFill>
                  <a:srgbClr val="FFFFFF"/>
                </a:solidFill>
                <a:latin typeface="黑体" pitchFamily="49" charset="-122"/>
                <a:ea typeface="黑体" pitchFamily="49" charset="-122"/>
              </a:rPr>
              <a:t>（六）集体教育与个别教育相结合的原则</a:t>
            </a:r>
            <a:endParaRPr kumimoji="1" lang="en-US" altLang="zh-CN" dirty="0">
              <a:solidFill>
                <a:srgbClr val="FFFFFF"/>
              </a:solidFill>
              <a:latin typeface="黑体" pitchFamily="49" charset="-122"/>
              <a:ea typeface="黑体" pitchFamily="49" charset="-122"/>
            </a:endParaRPr>
          </a:p>
          <a:p>
            <a:pPr>
              <a:lnSpc>
                <a:spcPct val="120000"/>
              </a:lnSpc>
            </a:pPr>
            <a:r>
              <a:rPr kumimoji="1" lang="zh-CN" altLang="zh-CN" dirty="0">
                <a:solidFill>
                  <a:srgbClr val="FFFFFF"/>
                </a:solidFill>
                <a:latin typeface="黑体" pitchFamily="49" charset="-122"/>
                <a:ea typeface="黑体" pitchFamily="49" charset="-122"/>
              </a:rPr>
              <a:t>（七）因材施教原则</a:t>
            </a:r>
            <a:r>
              <a:rPr kumimoji="1" lang="en-US" altLang="zh-CN" dirty="0">
                <a:solidFill>
                  <a:srgbClr val="FFFFFF"/>
                </a:solidFill>
                <a:latin typeface="黑体" pitchFamily="49" charset="-122"/>
                <a:ea typeface="黑体" pitchFamily="49" charset="-122"/>
              </a:rPr>
              <a:t>(</a:t>
            </a:r>
            <a:r>
              <a:rPr kumimoji="1" lang="zh-CN" altLang="zh-CN" dirty="0">
                <a:solidFill>
                  <a:srgbClr val="FFFFFF"/>
                </a:solidFill>
                <a:latin typeface="黑体" pitchFamily="49" charset="-122"/>
                <a:ea typeface="黑体" pitchFamily="49" charset="-122"/>
              </a:rPr>
              <a:t>适应学生的年龄特征与个别差异的原则</a:t>
            </a:r>
            <a:r>
              <a:rPr kumimoji="1" lang="en-US" altLang="zh-CN" dirty="0">
                <a:solidFill>
                  <a:srgbClr val="FFFFFF"/>
                </a:solidFill>
                <a:latin typeface="黑体" pitchFamily="49" charset="-122"/>
                <a:ea typeface="黑体" pitchFamily="49" charset="-122"/>
              </a:rPr>
              <a:t>)</a:t>
            </a:r>
          </a:p>
          <a:p>
            <a:pPr>
              <a:lnSpc>
                <a:spcPct val="120000"/>
              </a:lnSpc>
            </a:pPr>
            <a:r>
              <a:rPr kumimoji="1" lang="zh-CN" altLang="zh-CN" dirty="0">
                <a:solidFill>
                  <a:srgbClr val="FFFFFF"/>
                </a:solidFill>
                <a:latin typeface="黑体" pitchFamily="49" charset="-122"/>
                <a:ea typeface="黑体" pitchFamily="49" charset="-122"/>
              </a:rPr>
              <a:t>（八）教育影响的一致性和连贯性</a:t>
            </a:r>
            <a:r>
              <a:rPr kumimoji="1" lang="zh-CN" altLang="zh-CN" dirty="0" smtClean="0">
                <a:solidFill>
                  <a:srgbClr val="FFFFFF"/>
                </a:solidFill>
                <a:latin typeface="黑体" pitchFamily="49" charset="-122"/>
                <a:ea typeface="黑体" pitchFamily="49" charset="-122"/>
              </a:rPr>
              <a:t>原则</a:t>
            </a:r>
            <a:endParaRPr kumimoji="1" lang="zh-CN" altLang="zh-CN" dirty="0">
              <a:solidFill>
                <a:srgbClr val="FFFFFF"/>
              </a:solidFill>
              <a:latin typeface="黑体" pitchFamily="49" charset="-122"/>
              <a:ea typeface="黑体" pitchFamily="49" charset="-122"/>
            </a:endParaRPr>
          </a:p>
        </p:txBody>
      </p:sp>
      <p:grpSp>
        <p:nvGrpSpPr>
          <p:cNvPr id="79883" name="组合 31"/>
          <p:cNvGrpSpPr>
            <a:grpSpLocks/>
          </p:cNvGrpSpPr>
          <p:nvPr/>
        </p:nvGrpSpPr>
        <p:grpSpPr bwMode="auto">
          <a:xfrm>
            <a:off x="11480800" y="479425"/>
            <a:ext cx="333375" cy="333375"/>
            <a:chOff x="0" y="0"/>
            <a:chExt cx="449943" cy="449943"/>
          </a:xfrm>
        </p:grpSpPr>
        <p:sp>
          <p:nvSpPr>
            <p:cNvPr id="79885" name="椭圆 32"/>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79886" name="等腰三角形 33"/>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33" name="직사각형 399"/>
          <p:cNvSpPr>
            <a:spLocks noChangeArrowheads="1"/>
          </p:cNvSpPr>
          <p:nvPr/>
        </p:nvSpPr>
        <p:spPr bwMode="auto">
          <a:xfrm>
            <a:off x="1481138" y="1810766"/>
            <a:ext cx="573242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1216025" eaLnBrk="1" hangingPunct="1">
              <a:spcBef>
                <a:spcPct val="20000"/>
              </a:spcBef>
              <a:buFont typeface="Arial" pitchFamily="34" charset="0"/>
              <a:buNone/>
            </a:pPr>
            <a:r>
              <a:rPr lang="zh-CN" altLang="zh-CN" sz="2800" b="1" dirty="0">
                <a:solidFill>
                  <a:srgbClr val="FFFFFF"/>
                </a:solidFill>
                <a:latin typeface="微软雅黑" pitchFamily="34" charset="-122"/>
                <a:ea typeface="微软雅黑" pitchFamily="34" charset="-122"/>
              </a:rPr>
              <a:t>我国中小学德育的基本原则</a:t>
            </a:r>
            <a:r>
              <a:rPr lang="zh-CN" altLang="zh-CN" sz="2800" dirty="0">
                <a:solidFill>
                  <a:srgbClr val="FFFFFF"/>
                </a:solidFill>
                <a:latin typeface="微软雅黑" pitchFamily="34" charset="-122"/>
                <a:ea typeface="微软雅黑" pitchFamily="34" charset="-122"/>
              </a:rPr>
              <a:t> </a:t>
            </a:r>
            <a:endParaRPr lang="ko-KR" altLang="en-US" sz="2800" b="1" dirty="0">
              <a:solidFill>
                <a:srgbClr val="FFFFFF"/>
              </a:solidFill>
              <a:latin typeface="微软雅黑" pitchFamily="34" charset="-122"/>
              <a:ea typeface="黑体" pitchFamily="49" charset="-122"/>
              <a:sym typeface="Arial" pitchFamily="34" charset="0"/>
            </a:endParaRPr>
          </a:p>
        </p:txBody>
      </p:sp>
    </p:spTree>
    <p:extLst>
      <p:ext uri="{BB962C8B-B14F-4D97-AF65-F5344CB8AC3E}">
        <p14:creationId xmlns:p14="http://schemas.microsoft.com/office/powerpoint/2010/main" val="77063234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grpId="0" nodeType="afterEffect">
                                  <p:stCondLst>
                                    <p:cond delay="0"/>
                                  </p:stCondLst>
                                  <p:childTnLst>
                                    <p:set>
                                      <p:cBhvr>
                                        <p:cTn id="6" dur="1" fill="hold">
                                          <p:stCondLst>
                                            <p:cond delay="0"/>
                                          </p:stCondLst>
                                        </p:cTn>
                                        <p:tgtEl>
                                          <p:spTgt spid="37912"/>
                                        </p:tgtEl>
                                        <p:attrNameLst>
                                          <p:attrName>style.visibility</p:attrName>
                                        </p:attrNameLst>
                                      </p:cBhvr>
                                      <p:to>
                                        <p:strVal val="visible"/>
                                      </p:to>
                                    </p:set>
                                    <p:animEffect transition="in" filter="dissolve">
                                      <p:cBhvr>
                                        <p:cTn id="7" dur="500"/>
                                        <p:tgtEl>
                                          <p:spTgt spid="37912"/>
                                        </p:tgtEl>
                                      </p:cBhvr>
                                    </p:animEffect>
                                  </p:childTnLst>
                                </p:cTn>
                              </p:par>
                            </p:childTnLst>
                          </p:cTn>
                        </p:par>
                        <p:par>
                          <p:cTn id="8" fill="hold">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dissolve">
                                      <p:cBhvr>
                                        <p:cTn id="11"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912" grpId="0"/>
      <p:bldP spid="3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80899"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80900"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zh-CN" altLang="zh-CN" sz="2800" b="1">
                <a:solidFill>
                  <a:srgbClr val="FFFFFF"/>
                </a:solidFill>
                <a:latin typeface="微软雅黑" pitchFamily="34" charset="-122"/>
                <a:ea typeface="微软雅黑" pitchFamily="34" charset="-122"/>
              </a:rPr>
              <a:t>4</a:t>
            </a:r>
            <a:endParaRPr lang="zh-CN" altLang="en-US" sz="2800" b="1">
              <a:solidFill>
                <a:srgbClr val="FFFFFF"/>
              </a:solidFill>
              <a:latin typeface="微软雅黑" pitchFamily="34" charset="-122"/>
              <a:ea typeface="微软雅黑" pitchFamily="34" charset="-122"/>
            </a:endParaRPr>
          </a:p>
        </p:txBody>
      </p:sp>
      <p:sp>
        <p:nvSpPr>
          <p:cNvPr id="80901" name="矩形 6"/>
          <p:cNvSpPr>
            <a:spLocks noChangeArrowheads="1"/>
          </p:cNvSpPr>
          <p:nvPr/>
        </p:nvSpPr>
        <p:spPr bwMode="auto">
          <a:xfrm>
            <a:off x="817563" y="423863"/>
            <a:ext cx="33607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德育途径与方法</a:t>
            </a:r>
          </a:p>
        </p:txBody>
      </p:sp>
      <p:grpSp>
        <p:nvGrpSpPr>
          <p:cNvPr id="80902" name="组合 36"/>
          <p:cNvGrpSpPr>
            <a:grpSpLocks/>
          </p:cNvGrpSpPr>
          <p:nvPr/>
        </p:nvGrpSpPr>
        <p:grpSpPr bwMode="auto">
          <a:xfrm>
            <a:off x="11480800" y="479425"/>
            <a:ext cx="333375" cy="333375"/>
            <a:chOff x="0" y="0"/>
            <a:chExt cx="449943" cy="449943"/>
          </a:xfrm>
        </p:grpSpPr>
        <p:sp>
          <p:nvSpPr>
            <p:cNvPr id="80915" name="椭圆 37"/>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80916" name="等腰三角形 38"/>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2" name="文本框 1"/>
          <p:cNvSpPr txBox="1">
            <a:spLocks noChangeArrowheads="1"/>
          </p:cNvSpPr>
          <p:nvPr/>
        </p:nvSpPr>
        <p:spPr bwMode="auto">
          <a:xfrm>
            <a:off x="1201738" y="1422400"/>
            <a:ext cx="9788525" cy="9612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nSpc>
                <a:spcPct val="150000"/>
              </a:lnSpc>
            </a:pPr>
            <a:r>
              <a:rPr lang="zh-CN" altLang="zh-CN" sz="2000" b="1" dirty="0" smtClean="0">
                <a:solidFill>
                  <a:srgbClr val="2E75B6"/>
                </a:solidFill>
                <a:latin typeface="微软雅黑" pitchFamily="34" charset="-122"/>
                <a:ea typeface="微软雅黑" pitchFamily="34" charset="-122"/>
              </a:rPr>
              <a:t>要</a:t>
            </a:r>
            <a:r>
              <a:rPr lang="zh-CN" altLang="zh-CN" sz="2000" b="1" dirty="0">
                <a:solidFill>
                  <a:srgbClr val="2E75B6"/>
                </a:solidFill>
                <a:latin typeface="微软雅黑" pitchFamily="34" charset="-122"/>
                <a:ea typeface="微软雅黑" pitchFamily="34" charset="-122"/>
              </a:rPr>
              <a:t>完成德育任务，首先要遵循一定的德育原则，其次要遵循一定的德育规律，最后，还要选择一定的德育途径和方法。</a:t>
            </a:r>
          </a:p>
        </p:txBody>
      </p:sp>
      <p:sp>
        <p:nvSpPr>
          <p:cNvPr id="80911" name="Rectangle 2"/>
          <p:cNvSpPr>
            <a:spLocks noChangeArrowheads="1"/>
          </p:cNvSpPr>
          <p:nvPr/>
        </p:nvSpPr>
        <p:spPr bwMode="auto">
          <a:xfrm>
            <a:off x="1230313" y="2533650"/>
            <a:ext cx="9759950" cy="3625850"/>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en-US" altLang="zh-CN">
              <a:solidFill>
                <a:srgbClr val="FFFFFF"/>
              </a:solidFill>
              <a:latin typeface="Arial" pitchFamily="34" charset="0"/>
              <a:ea typeface="微软雅黑" pitchFamily="34" charset="-122"/>
              <a:sym typeface="Arial" pitchFamily="34" charset="0"/>
            </a:endParaRPr>
          </a:p>
        </p:txBody>
      </p:sp>
      <p:grpSp>
        <p:nvGrpSpPr>
          <p:cNvPr id="3" name="组 2"/>
          <p:cNvGrpSpPr>
            <a:grpSpLocks/>
          </p:cNvGrpSpPr>
          <p:nvPr/>
        </p:nvGrpSpPr>
        <p:grpSpPr bwMode="auto">
          <a:xfrm>
            <a:off x="1460500" y="2852734"/>
            <a:ext cx="9182100" cy="2838647"/>
            <a:chOff x="1460500" y="2852206"/>
            <a:chExt cx="9183211" cy="2839633"/>
          </a:xfrm>
        </p:grpSpPr>
        <p:sp>
          <p:nvSpPr>
            <p:cNvPr id="80909" name="矩形 28"/>
            <p:cNvSpPr>
              <a:spLocks noChangeArrowheads="1"/>
            </p:cNvSpPr>
            <p:nvPr/>
          </p:nvSpPr>
          <p:spPr bwMode="auto">
            <a:xfrm>
              <a:off x="1485903" y="3536655"/>
              <a:ext cx="9157808" cy="2155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zh-CN" sz="2000" dirty="0">
                  <a:solidFill>
                    <a:srgbClr val="FFFFFF"/>
                  </a:solidFill>
                  <a:latin typeface="黑体" pitchFamily="49" charset="-122"/>
                  <a:ea typeface="黑体" pitchFamily="49" charset="-122"/>
                </a:rPr>
                <a:t>德育途径是指德育的实施渠道或形式。我国学校德育实施途径主要有：</a:t>
              </a:r>
            </a:p>
            <a:p>
              <a:r>
                <a:rPr lang="zh-CN" altLang="zh-CN" sz="2000" dirty="0">
                  <a:solidFill>
                    <a:srgbClr val="FFFFFF"/>
                  </a:solidFill>
                  <a:latin typeface="黑体" pitchFamily="49" charset="-122"/>
                  <a:ea typeface="黑体" pitchFamily="49" charset="-122"/>
                </a:rPr>
                <a:t>（一）政治课和各科教学</a:t>
              </a:r>
              <a:endParaRPr lang="en-US" altLang="zh-CN" sz="2000" dirty="0">
                <a:solidFill>
                  <a:srgbClr val="FFFFFF"/>
                </a:solidFill>
                <a:latin typeface="黑体" pitchFamily="49" charset="-122"/>
                <a:ea typeface="黑体" pitchFamily="49" charset="-122"/>
              </a:endParaRPr>
            </a:p>
            <a:p>
              <a:r>
                <a:rPr lang="zh-CN" altLang="zh-CN" sz="2000" dirty="0">
                  <a:solidFill>
                    <a:srgbClr val="FFFFFF"/>
                  </a:solidFill>
                  <a:latin typeface="黑体" pitchFamily="49" charset="-122"/>
                  <a:ea typeface="黑体" pitchFamily="49" charset="-122"/>
                </a:rPr>
                <a:t>（二）班主任工作</a:t>
              </a:r>
              <a:endParaRPr lang="en-US" altLang="zh-CN" sz="2000" dirty="0">
                <a:solidFill>
                  <a:srgbClr val="FFFFFF"/>
                </a:solidFill>
                <a:latin typeface="黑体" pitchFamily="49" charset="-122"/>
                <a:ea typeface="黑体" pitchFamily="49" charset="-122"/>
              </a:endParaRPr>
            </a:p>
            <a:p>
              <a:r>
                <a:rPr lang="zh-CN" altLang="zh-CN" sz="2000" dirty="0">
                  <a:solidFill>
                    <a:srgbClr val="FFFFFF"/>
                  </a:solidFill>
                  <a:latin typeface="黑体" pitchFamily="49" charset="-122"/>
                  <a:ea typeface="黑体" pitchFamily="49" charset="-122"/>
                </a:rPr>
                <a:t>（三）共青团、少先队、学生会组织的活动</a:t>
              </a:r>
              <a:endParaRPr lang="en-US" altLang="zh-CN" sz="2000" dirty="0">
                <a:solidFill>
                  <a:srgbClr val="FFFFFF"/>
                </a:solidFill>
                <a:latin typeface="黑体" pitchFamily="49" charset="-122"/>
                <a:ea typeface="黑体" pitchFamily="49" charset="-122"/>
              </a:endParaRPr>
            </a:p>
            <a:p>
              <a:r>
                <a:rPr lang="zh-CN" altLang="zh-CN" sz="2000" dirty="0">
                  <a:solidFill>
                    <a:srgbClr val="FFFFFF"/>
                  </a:solidFill>
                  <a:latin typeface="黑体" pitchFamily="49" charset="-122"/>
                  <a:ea typeface="黑体" pitchFamily="49" charset="-122"/>
                </a:rPr>
                <a:t>（四）课外、校外活动</a:t>
              </a:r>
              <a:endParaRPr lang="en-US" altLang="zh-CN" sz="2000" dirty="0">
                <a:solidFill>
                  <a:srgbClr val="FFFFFF"/>
                </a:solidFill>
                <a:latin typeface="黑体" pitchFamily="49" charset="-122"/>
                <a:ea typeface="黑体" pitchFamily="49" charset="-122"/>
              </a:endParaRPr>
            </a:p>
            <a:p>
              <a:r>
                <a:rPr lang="zh-CN" altLang="zh-CN" sz="2000" dirty="0">
                  <a:solidFill>
                    <a:srgbClr val="FFFFFF"/>
                  </a:solidFill>
                  <a:latin typeface="黑体" pitchFamily="49" charset="-122"/>
                  <a:ea typeface="黑体" pitchFamily="49" charset="-122"/>
                </a:rPr>
                <a:t>（五）社会实践活动</a:t>
              </a:r>
              <a:endParaRPr lang="en-US" altLang="zh-CN" sz="2000" dirty="0">
                <a:solidFill>
                  <a:srgbClr val="FFFFFF"/>
                </a:solidFill>
                <a:latin typeface="黑体" pitchFamily="49" charset="-122"/>
                <a:ea typeface="黑体" pitchFamily="49" charset="-122"/>
              </a:endParaRPr>
            </a:p>
            <a:p>
              <a:r>
                <a:rPr lang="zh-CN" altLang="zh-CN" sz="2000" dirty="0">
                  <a:solidFill>
                    <a:srgbClr val="FFFFFF"/>
                  </a:solidFill>
                  <a:latin typeface="黑体" pitchFamily="49" charset="-122"/>
                  <a:ea typeface="黑体" pitchFamily="49" charset="-122"/>
                </a:rPr>
                <a:t>（六）校园环境</a:t>
              </a:r>
              <a:r>
                <a:rPr lang="zh-CN" altLang="zh-CN" sz="2000" dirty="0" smtClean="0">
                  <a:solidFill>
                    <a:srgbClr val="FFFFFF"/>
                  </a:solidFill>
                  <a:latin typeface="黑体" pitchFamily="49" charset="-122"/>
                  <a:ea typeface="黑体" pitchFamily="49" charset="-122"/>
                </a:rPr>
                <a:t>建设</a:t>
              </a:r>
              <a:endParaRPr lang="zh-CN" altLang="zh-CN" sz="2000" dirty="0"/>
            </a:p>
          </p:txBody>
        </p:sp>
        <p:sp>
          <p:nvSpPr>
            <p:cNvPr id="183310" name="TextBox 13"/>
            <p:cNvSpPr txBox="1">
              <a:spLocks noChangeArrowheads="1"/>
            </p:cNvSpPr>
            <p:nvPr/>
          </p:nvSpPr>
          <p:spPr bwMode="auto">
            <a:xfrm>
              <a:off x="1460500" y="2852206"/>
              <a:ext cx="2108455" cy="431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sz="2800">
                  <a:solidFill>
                    <a:schemeClr val="tx1"/>
                  </a:solidFill>
                  <a:latin typeface="Calibri" charset="0"/>
                  <a:ea typeface="宋体" charset="0"/>
                  <a:cs typeface="宋体" charset="0"/>
                </a:defRPr>
              </a:lvl1pPr>
              <a:lvl2pPr marL="742950" indent="-285750" defTabSz="1216025">
                <a:defRPr sz="2400">
                  <a:solidFill>
                    <a:schemeClr val="tx1"/>
                  </a:solidFill>
                  <a:latin typeface="Calibri" charset="0"/>
                  <a:ea typeface="宋体" charset="0"/>
                </a:defRPr>
              </a:lvl2pPr>
              <a:lvl3pPr defTabSz="1216025">
                <a:defRPr sz="2000">
                  <a:solidFill>
                    <a:schemeClr val="tx1"/>
                  </a:solidFill>
                  <a:latin typeface="Calibri" charset="0"/>
                  <a:ea typeface="宋体" charset="0"/>
                </a:defRPr>
              </a:lvl3pPr>
              <a:lvl4pPr defTabSz="1216025">
                <a:defRPr sz="2000">
                  <a:solidFill>
                    <a:schemeClr val="tx1"/>
                  </a:solidFill>
                  <a:latin typeface="Calibri" charset="0"/>
                  <a:ea typeface="宋体" charset="0"/>
                </a:defRPr>
              </a:lvl4pPr>
              <a:lvl5pPr defTabSz="1216025">
                <a:defRPr sz="2000">
                  <a:solidFill>
                    <a:schemeClr val="tx1"/>
                  </a:solidFill>
                  <a:latin typeface="Calibri" charset="0"/>
                  <a:ea typeface="宋体" charset="0"/>
                </a:defRPr>
              </a:lvl5pPr>
              <a:lvl6pPr defTabSz="1216025">
                <a:buFont typeface="Arial" charset="0"/>
                <a:defRPr sz="2000">
                  <a:solidFill>
                    <a:schemeClr val="tx1"/>
                  </a:solidFill>
                  <a:latin typeface="Calibri" charset="0"/>
                  <a:ea typeface="宋体" charset="0"/>
                </a:defRPr>
              </a:lvl6pPr>
              <a:lvl7pPr defTabSz="1216025">
                <a:buFont typeface="Arial" charset="0"/>
                <a:defRPr sz="2000">
                  <a:solidFill>
                    <a:schemeClr val="tx1"/>
                  </a:solidFill>
                  <a:latin typeface="Calibri" charset="0"/>
                  <a:ea typeface="宋体" charset="0"/>
                </a:defRPr>
              </a:lvl7pPr>
              <a:lvl8pPr defTabSz="1216025">
                <a:buFont typeface="Arial" charset="0"/>
                <a:defRPr sz="2000">
                  <a:solidFill>
                    <a:schemeClr val="tx1"/>
                  </a:solidFill>
                  <a:latin typeface="Calibri" charset="0"/>
                  <a:ea typeface="宋体" charset="0"/>
                </a:defRPr>
              </a:lvl8pPr>
              <a:lvl9pPr defTabSz="1216025">
                <a:buFont typeface="Arial" charset="0"/>
                <a:defRPr sz="2000">
                  <a:solidFill>
                    <a:schemeClr val="tx1"/>
                  </a:solidFill>
                  <a:latin typeface="Calibri" charset="0"/>
                  <a:ea typeface="宋体" charset="0"/>
                </a:defRPr>
              </a:lvl9pPr>
            </a:lstStyle>
            <a:p>
              <a:pPr eaLnBrk="1" hangingPunct="1">
                <a:spcBef>
                  <a:spcPct val="20000"/>
                </a:spcBef>
                <a:buFont typeface="Arial" charset="0"/>
                <a:buNone/>
                <a:defRPr/>
              </a:pPr>
              <a:r>
                <a:rPr lang="en-US" altLang="zh-CN" b="1" dirty="0" smtClean="0">
                  <a:solidFill>
                    <a:schemeClr val="accent3"/>
                  </a:solidFill>
                  <a:latin typeface="微软雅黑" pitchFamily="34" charset="-122"/>
                  <a:ea typeface="微软雅黑" pitchFamily="34" charset="-122"/>
                </a:rPr>
                <a:t>(</a:t>
              </a:r>
              <a:r>
                <a:rPr lang="zh-CN" altLang="en-US" b="1" dirty="0" smtClean="0">
                  <a:solidFill>
                    <a:schemeClr val="accent3"/>
                  </a:solidFill>
                  <a:latin typeface="微软雅黑" pitchFamily="34" charset="-122"/>
                  <a:ea typeface="微软雅黑" pitchFamily="34" charset="-122"/>
                </a:rPr>
                <a:t>一</a:t>
              </a:r>
              <a:r>
                <a:rPr lang="en-US" altLang="zh-CN" b="1" dirty="0" smtClean="0">
                  <a:solidFill>
                    <a:schemeClr val="accent3"/>
                  </a:solidFill>
                  <a:latin typeface="微软雅黑" pitchFamily="34" charset="-122"/>
                  <a:ea typeface="微软雅黑" pitchFamily="34" charset="-122"/>
                </a:rPr>
                <a:t>)</a:t>
              </a:r>
              <a:r>
                <a:rPr lang="zh-CN" altLang="en-US" b="1" dirty="0" smtClean="0">
                  <a:solidFill>
                    <a:schemeClr val="accent3"/>
                  </a:solidFill>
                  <a:latin typeface="微软雅黑" pitchFamily="34" charset="-122"/>
                  <a:ea typeface="微软雅黑" pitchFamily="34" charset="-122"/>
                </a:rPr>
                <a:t>德育途径</a:t>
              </a:r>
              <a:endParaRPr lang="en-US" altLang="zh-CN" b="1" dirty="0" smtClean="0">
                <a:solidFill>
                  <a:schemeClr val="accent3"/>
                </a:solidFill>
                <a:latin typeface="微软雅黑" pitchFamily="34" charset="-122"/>
                <a:ea typeface="微软雅黑" pitchFamily="34" charset="-122"/>
                <a:cs typeface="微软雅黑" charset="0"/>
                <a:sym typeface="Arial"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par>
                          <p:cTn id="12" fill="hold" nodeType="withGroup">
                            <p:stCondLst>
                              <p:cond delay="3050"/>
                            </p:stCondLst>
                            <p:childTnLst>
                              <p:par>
                                <p:cTn id="13" presetID="18" presetClass="entr" presetSubtype="6"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strips(downRight)">
                                      <p:cBhvr>
                                        <p:cTn id="1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80899"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80900"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zh-CN" altLang="zh-CN" sz="2800" b="1">
                <a:solidFill>
                  <a:srgbClr val="FFFFFF"/>
                </a:solidFill>
                <a:latin typeface="微软雅黑" pitchFamily="34" charset="-122"/>
                <a:ea typeface="微软雅黑" pitchFamily="34" charset="-122"/>
              </a:rPr>
              <a:t>4</a:t>
            </a:r>
            <a:endParaRPr lang="zh-CN" altLang="en-US" sz="2800" b="1">
              <a:solidFill>
                <a:srgbClr val="FFFFFF"/>
              </a:solidFill>
              <a:latin typeface="微软雅黑" pitchFamily="34" charset="-122"/>
              <a:ea typeface="微软雅黑" pitchFamily="34" charset="-122"/>
            </a:endParaRPr>
          </a:p>
        </p:txBody>
      </p:sp>
      <p:sp>
        <p:nvSpPr>
          <p:cNvPr id="80901" name="矩形 6"/>
          <p:cNvSpPr>
            <a:spLocks noChangeArrowheads="1"/>
          </p:cNvSpPr>
          <p:nvPr/>
        </p:nvSpPr>
        <p:spPr bwMode="auto">
          <a:xfrm>
            <a:off x="817563" y="423863"/>
            <a:ext cx="33607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德育途径与方法</a:t>
            </a:r>
          </a:p>
        </p:txBody>
      </p:sp>
      <p:grpSp>
        <p:nvGrpSpPr>
          <p:cNvPr id="80902" name="组合 36"/>
          <p:cNvGrpSpPr>
            <a:grpSpLocks/>
          </p:cNvGrpSpPr>
          <p:nvPr/>
        </p:nvGrpSpPr>
        <p:grpSpPr bwMode="auto">
          <a:xfrm>
            <a:off x="11480800" y="479425"/>
            <a:ext cx="333375" cy="333375"/>
            <a:chOff x="0" y="0"/>
            <a:chExt cx="449943" cy="449943"/>
          </a:xfrm>
        </p:grpSpPr>
        <p:sp>
          <p:nvSpPr>
            <p:cNvPr id="80915" name="椭圆 37"/>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80916" name="等腰三角形 38"/>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2" name="文本框 1"/>
          <p:cNvSpPr txBox="1">
            <a:spLocks noChangeArrowheads="1"/>
          </p:cNvSpPr>
          <p:nvPr/>
        </p:nvSpPr>
        <p:spPr bwMode="auto">
          <a:xfrm>
            <a:off x="1201738" y="1422400"/>
            <a:ext cx="9788525" cy="9612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nSpc>
                <a:spcPct val="150000"/>
              </a:lnSpc>
            </a:pPr>
            <a:r>
              <a:rPr lang="zh-CN" altLang="zh-CN" sz="2000" b="1" dirty="0" smtClean="0">
                <a:solidFill>
                  <a:srgbClr val="2E75B6"/>
                </a:solidFill>
                <a:latin typeface="微软雅黑" pitchFamily="34" charset="-122"/>
                <a:ea typeface="微软雅黑" pitchFamily="34" charset="-122"/>
              </a:rPr>
              <a:t>要</a:t>
            </a:r>
            <a:r>
              <a:rPr lang="zh-CN" altLang="zh-CN" sz="2000" b="1" dirty="0">
                <a:solidFill>
                  <a:srgbClr val="2E75B6"/>
                </a:solidFill>
                <a:latin typeface="微软雅黑" pitchFamily="34" charset="-122"/>
                <a:ea typeface="微软雅黑" pitchFamily="34" charset="-122"/>
              </a:rPr>
              <a:t>完成德育任务，首先要遵循一定的德育原则，其次要遵循一定的德育规律，最后，还要选择一定的德育途径和方法。</a:t>
            </a:r>
          </a:p>
        </p:txBody>
      </p:sp>
      <p:sp>
        <p:nvSpPr>
          <p:cNvPr id="80911" name="Rectangle 2"/>
          <p:cNvSpPr>
            <a:spLocks noChangeArrowheads="1"/>
          </p:cNvSpPr>
          <p:nvPr/>
        </p:nvSpPr>
        <p:spPr bwMode="auto">
          <a:xfrm>
            <a:off x="1230313" y="2533650"/>
            <a:ext cx="9759950" cy="3867150"/>
          </a:xfrm>
          <a:prstGeom prst="rect">
            <a:avLst/>
          </a:prstGeom>
          <a:solidFill>
            <a:schemeClr val="tx1">
              <a:lumMod val="75000"/>
              <a:lumOff val="25000"/>
            </a:schemeClr>
          </a:solidFill>
          <a:ln>
            <a:noFill/>
          </a:ln>
          <a:extLst/>
        </p:spPr>
        <p:txBody>
          <a:bodyPr anchor="ctr"/>
          <a:lstStyle/>
          <a:p>
            <a:pPr algn="ctr" eaLnBrk="1" hangingPunct="1">
              <a:buFont typeface="Arial" pitchFamily="34" charset="0"/>
              <a:buNone/>
            </a:pPr>
            <a:endParaRPr lang="en-US" altLang="zh-CN">
              <a:solidFill>
                <a:srgbClr val="FFFFFF"/>
              </a:solidFill>
              <a:latin typeface="Arial" pitchFamily="34" charset="0"/>
              <a:ea typeface="微软雅黑" pitchFamily="34" charset="-122"/>
              <a:sym typeface="Arial" pitchFamily="34" charset="0"/>
            </a:endParaRPr>
          </a:p>
        </p:txBody>
      </p:sp>
      <p:grpSp>
        <p:nvGrpSpPr>
          <p:cNvPr id="3" name="组 2"/>
          <p:cNvGrpSpPr>
            <a:grpSpLocks/>
          </p:cNvGrpSpPr>
          <p:nvPr/>
        </p:nvGrpSpPr>
        <p:grpSpPr bwMode="auto">
          <a:xfrm>
            <a:off x="1460500" y="2852734"/>
            <a:ext cx="9182100" cy="3146424"/>
            <a:chOff x="1460500" y="2852206"/>
            <a:chExt cx="9183211" cy="3147517"/>
          </a:xfrm>
        </p:grpSpPr>
        <p:sp>
          <p:nvSpPr>
            <p:cNvPr id="80909" name="矩形 28"/>
            <p:cNvSpPr>
              <a:spLocks noChangeArrowheads="1"/>
            </p:cNvSpPr>
            <p:nvPr/>
          </p:nvSpPr>
          <p:spPr bwMode="auto">
            <a:xfrm>
              <a:off x="1485903" y="3536655"/>
              <a:ext cx="9157808" cy="24630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zh-CN" sz="2000" dirty="0">
                  <a:solidFill>
                    <a:srgbClr val="FFFFFF"/>
                  </a:solidFill>
                  <a:latin typeface="黑体" pitchFamily="49" charset="-122"/>
                  <a:ea typeface="黑体" pitchFamily="49" charset="-122"/>
                </a:rPr>
                <a:t>德育方法是指为达到德育目的，实现德育内容，运用德育手段进行的教育者和受教育者相互作用的活动方式的总和。 </a:t>
              </a:r>
              <a:endParaRPr lang="en-US" altLang="zh-CN" sz="2000" dirty="0">
                <a:solidFill>
                  <a:srgbClr val="FFFFFF"/>
                </a:solidFill>
                <a:latin typeface="黑体" pitchFamily="49" charset="-122"/>
                <a:ea typeface="黑体" pitchFamily="49" charset="-122"/>
              </a:endParaRPr>
            </a:p>
            <a:p>
              <a:r>
                <a:rPr lang="zh-CN" altLang="zh-CN" sz="2000" dirty="0">
                  <a:solidFill>
                    <a:srgbClr val="FFFFFF"/>
                  </a:solidFill>
                  <a:latin typeface="黑体" pitchFamily="49" charset="-122"/>
                  <a:ea typeface="黑体" pitchFamily="49" charset="-122"/>
                </a:rPr>
                <a:t>（一）说理教育法</a:t>
              </a:r>
              <a:endParaRPr lang="en-US" altLang="zh-CN" sz="2000" dirty="0">
                <a:solidFill>
                  <a:srgbClr val="FFFFFF"/>
                </a:solidFill>
                <a:latin typeface="黑体" pitchFamily="49" charset="-122"/>
                <a:ea typeface="黑体" pitchFamily="49" charset="-122"/>
              </a:endParaRPr>
            </a:p>
            <a:p>
              <a:r>
                <a:rPr lang="zh-CN" altLang="zh-CN" sz="2000" dirty="0">
                  <a:solidFill>
                    <a:srgbClr val="FFFFFF"/>
                  </a:solidFill>
                  <a:latin typeface="黑体" pitchFamily="49" charset="-122"/>
                  <a:ea typeface="黑体" pitchFamily="49" charset="-122"/>
                </a:rPr>
                <a:t>（二）示范教育法（榜样示范法）</a:t>
              </a:r>
              <a:endParaRPr lang="en-US" altLang="zh-CN" sz="2000" dirty="0">
                <a:solidFill>
                  <a:srgbClr val="FFFFFF"/>
                </a:solidFill>
                <a:latin typeface="黑体" pitchFamily="49" charset="-122"/>
                <a:ea typeface="黑体" pitchFamily="49" charset="-122"/>
              </a:endParaRPr>
            </a:p>
            <a:p>
              <a:r>
                <a:rPr lang="zh-CN" altLang="zh-CN" sz="2000" dirty="0">
                  <a:solidFill>
                    <a:srgbClr val="FFFFFF"/>
                  </a:solidFill>
                  <a:latin typeface="黑体" pitchFamily="49" charset="-122"/>
                  <a:ea typeface="黑体" pitchFamily="49" charset="-122"/>
                </a:rPr>
                <a:t>（三）实践锻炼法</a:t>
              </a:r>
              <a:endParaRPr lang="en-US" altLang="zh-CN" sz="2000" dirty="0">
                <a:solidFill>
                  <a:srgbClr val="FFFFFF"/>
                </a:solidFill>
                <a:latin typeface="黑体" pitchFamily="49" charset="-122"/>
                <a:ea typeface="黑体" pitchFamily="49" charset="-122"/>
              </a:endParaRPr>
            </a:p>
            <a:p>
              <a:r>
                <a:rPr lang="zh-CN" altLang="zh-CN" sz="2000" dirty="0">
                  <a:solidFill>
                    <a:srgbClr val="FFFFFF"/>
                  </a:solidFill>
                  <a:latin typeface="黑体" pitchFamily="49" charset="-122"/>
                  <a:ea typeface="黑体" pitchFamily="49" charset="-122"/>
                </a:rPr>
                <a:t>（四）陶冶教育法（情感陶冶法）</a:t>
              </a:r>
              <a:endParaRPr lang="en-US" altLang="zh-CN" sz="2000" dirty="0">
                <a:solidFill>
                  <a:srgbClr val="FFFFFF"/>
                </a:solidFill>
                <a:latin typeface="黑体" pitchFamily="49" charset="-122"/>
                <a:ea typeface="黑体" pitchFamily="49" charset="-122"/>
              </a:endParaRPr>
            </a:p>
            <a:p>
              <a:r>
                <a:rPr lang="zh-CN" altLang="zh-CN" sz="2000" dirty="0">
                  <a:solidFill>
                    <a:srgbClr val="FFFFFF"/>
                  </a:solidFill>
                  <a:latin typeface="黑体" pitchFamily="49" charset="-122"/>
                  <a:ea typeface="黑体" pitchFamily="49" charset="-122"/>
                </a:rPr>
                <a:t>（五）自我教育法</a:t>
              </a:r>
              <a:endParaRPr lang="en-US" altLang="zh-CN" sz="2000" dirty="0">
                <a:solidFill>
                  <a:srgbClr val="FFFFFF"/>
                </a:solidFill>
                <a:latin typeface="黑体" pitchFamily="49" charset="-122"/>
                <a:ea typeface="黑体" pitchFamily="49" charset="-122"/>
              </a:endParaRPr>
            </a:p>
            <a:p>
              <a:r>
                <a:rPr lang="zh-CN" altLang="zh-CN" sz="2000" dirty="0">
                  <a:solidFill>
                    <a:srgbClr val="FFFFFF"/>
                  </a:solidFill>
                  <a:latin typeface="黑体" pitchFamily="49" charset="-122"/>
                  <a:ea typeface="黑体" pitchFamily="49" charset="-122"/>
                </a:rPr>
                <a:t>（六）品德评价</a:t>
              </a:r>
              <a:r>
                <a:rPr lang="zh-CN" altLang="zh-CN" sz="2000" dirty="0" smtClean="0">
                  <a:solidFill>
                    <a:srgbClr val="FFFFFF"/>
                  </a:solidFill>
                  <a:latin typeface="黑体" pitchFamily="49" charset="-122"/>
                  <a:ea typeface="黑体" pitchFamily="49" charset="-122"/>
                </a:rPr>
                <a:t>法</a:t>
              </a:r>
              <a:endParaRPr lang="zh-CN" altLang="zh-CN" sz="2000" dirty="0">
                <a:solidFill>
                  <a:srgbClr val="FFFFFF"/>
                </a:solidFill>
                <a:latin typeface="黑体" pitchFamily="49" charset="-122"/>
                <a:ea typeface="黑体" pitchFamily="49" charset="-122"/>
              </a:endParaRPr>
            </a:p>
          </p:txBody>
        </p:sp>
        <p:sp>
          <p:nvSpPr>
            <p:cNvPr id="183310" name="TextBox 13"/>
            <p:cNvSpPr txBox="1">
              <a:spLocks noChangeArrowheads="1"/>
            </p:cNvSpPr>
            <p:nvPr/>
          </p:nvSpPr>
          <p:spPr bwMode="auto">
            <a:xfrm>
              <a:off x="1460500" y="2852206"/>
              <a:ext cx="3099175" cy="431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sz="2800">
                  <a:solidFill>
                    <a:schemeClr val="tx1"/>
                  </a:solidFill>
                  <a:latin typeface="Calibri" charset="0"/>
                  <a:ea typeface="宋体" charset="0"/>
                  <a:cs typeface="宋体" charset="0"/>
                </a:defRPr>
              </a:lvl1pPr>
              <a:lvl2pPr marL="742950" indent="-285750" defTabSz="1216025">
                <a:defRPr sz="2400">
                  <a:solidFill>
                    <a:schemeClr val="tx1"/>
                  </a:solidFill>
                  <a:latin typeface="Calibri" charset="0"/>
                  <a:ea typeface="宋体" charset="0"/>
                </a:defRPr>
              </a:lvl2pPr>
              <a:lvl3pPr defTabSz="1216025">
                <a:defRPr sz="2000">
                  <a:solidFill>
                    <a:schemeClr val="tx1"/>
                  </a:solidFill>
                  <a:latin typeface="Calibri" charset="0"/>
                  <a:ea typeface="宋体" charset="0"/>
                </a:defRPr>
              </a:lvl3pPr>
              <a:lvl4pPr defTabSz="1216025">
                <a:defRPr sz="2000">
                  <a:solidFill>
                    <a:schemeClr val="tx1"/>
                  </a:solidFill>
                  <a:latin typeface="Calibri" charset="0"/>
                  <a:ea typeface="宋体" charset="0"/>
                </a:defRPr>
              </a:lvl4pPr>
              <a:lvl5pPr defTabSz="1216025">
                <a:defRPr sz="2000">
                  <a:solidFill>
                    <a:schemeClr val="tx1"/>
                  </a:solidFill>
                  <a:latin typeface="Calibri" charset="0"/>
                  <a:ea typeface="宋体" charset="0"/>
                </a:defRPr>
              </a:lvl5pPr>
              <a:lvl6pPr defTabSz="1216025">
                <a:buFont typeface="Arial" charset="0"/>
                <a:defRPr sz="2000">
                  <a:solidFill>
                    <a:schemeClr val="tx1"/>
                  </a:solidFill>
                  <a:latin typeface="Calibri" charset="0"/>
                  <a:ea typeface="宋体" charset="0"/>
                </a:defRPr>
              </a:lvl6pPr>
              <a:lvl7pPr defTabSz="1216025">
                <a:buFont typeface="Arial" charset="0"/>
                <a:defRPr sz="2000">
                  <a:solidFill>
                    <a:schemeClr val="tx1"/>
                  </a:solidFill>
                  <a:latin typeface="Calibri" charset="0"/>
                  <a:ea typeface="宋体" charset="0"/>
                </a:defRPr>
              </a:lvl7pPr>
              <a:lvl8pPr defTabSz="1216025">
                <a:buFont typeface="Arial" charset="0"/>
                <a:defRPr sz="2000">
                  <a:solidFill>
                    <a:schemeClr val="tx1"/>
                  </a:solidFill>
                  <a:latin typeface="Calibri" charset="0"/>
                  <a:ea typeface="宋体" charset="0"/>
                </a:defRPr>
              </a:lvl8pPr>
              <a:lvl9pPr defTabSz="1216025">
                <a:buFont typeface="Arial" charset="0"/>
                <a:defRPr sz="2000">
                  <a:solidFill>
                    <a:schemeClr val="tx1"/>
                  </a:solidFill>
                  <a:latin typeface="Calibri" charset="0"/>
                  <a:ea typeface="宋体" charset="0"/>
                </a:defRPr>
              </a:lvl9pPr>
            </a:lstStyle>
            <a:p>
              <a:pPr eaLnBrk="1" hangingPunct="1">
                <a:spcBef>
                  <a:spcPct val="20000"/>
                </a:spcBef>
                <a:buFont typeface="Arial" charset="0"/>
                <a:buNone/>
                <a:defRPr/>
              </a:pPr>
              <a:r>
                <a:rPr lang="en-US" altLang="zh-CN" b="1" dirty="0">
                  <a:solidFill>
                    <a:schemeClr val="accent3"/>
                  </a:solidFill>
                  <a:latin typeface="微软雅黑" pitchFamily="34" charset="-122"/>
                  <a:ea typeface="微软雅黑" pitchFamily="34" charset="-122"/>
                </a:rPr>
                <a:t>(</a:t>
              </a:r>
              <a:r>
                <a:rPr lang="zh-CN" altLang="en-US" b="1" dirty="0">
                  <a:solidFill>
                    <a:schemeClr val="accent3"/>
                  </a:solidFill>
                  <a:latin typeface="微软雅黑" pitchFamily="34" charset="-122"/>
                  <a:ea typeface="微软雅黑" pitchFamily="34" charset="-122"/>
                </a:rPr>
                <a:t>二</a:t>
              </a:r>
              <a:r>
                <a:rPr lang="en-US" altLang="zh-CN" b="1" dirty="0">
                  <a:solidFill>
                    <a:schemeClr val="accent3"/>
                  </a:solidFill>
                  <a:latin typeface="微软雅黑" pitchFamily="34" charset="-122"/>
                  <a:ea typeface="微软雅黑" pitchFamily="34" charset="-122"/>
                </a:rPr>
                <a:t>)</a:t>
              </a:r>
              <a:r>
                <a:rPr lang="zh-CN" altLang="en-US" b="1" dirty="0">
                  <a:solidFill>
                    <a:schemeClr val="accent3"/>
                  </a:solidFill>
                  <a:latin typeface="微软雅黑" pitchFamily="34" charset="-122"/>
                  <a:ea typeface="微软雅黑" pitchFamily="34" charset="-122"/>
                </a:rPr>
                <a:t>德育方法</a:t>
              </a:r>
              <a:endParaRPr lang="en-US" altLang="zh-CN" b="1" dirty="0">
                <a:solidFill>
                  <a:schemeClr val="accent3"/>
                </a:solidFill>
                <a:latin typeface="微软雅黑" pitchFamily="34" charset="-122"/>
                <a:ea typeface="微软雅黑" pitchFamily="34" charset="-122"/>
                <a:cs typeface="微软雅黑" charset="0"/>
                <a:sym typeface="Arial" charset="0"/>
              </a:endParaRPr>
            </a:p>
          </p:txBody>
        </p:sp>
      </p:grpSp>
    </p:spTree>
    <p:extLst>
      <p:ext uri="{BB962C8B-B14F-4D97-AF65-F5344CB8AC3E}">
        <p14:creationId xmlns:p14="http://schemas.microsoft.com/office/powerpoint/2010/main" val="383697277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par>
                          <p:cTn id="12" fill="hold" nodeType="withGroup">
                            <p:stCondLst>
                              <p:cond delay="3050"/>
                            </p:stCondLst>
                            <p:childTnLst>
                              <p:par>
                                <p:cTn id="13" presetID="18" presetClass="entr" presetSubtype="6"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strips(downRight)">
                                      <p:cBhvr>
                                        <p:cTn id="1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平行四边形 1"/>
          <p:cNvSpPr>
            <a:spLocks noChangeArrowheads="1"/>
          </p:cNvSpPr>
          <p:nvPr/>
        </p:nvSpPr>
        <p:spPr bwMode="auto">
          <a:xfrm>
            <a:off x="0" y="0"/>
            <a:ext cx="12192000" cy="6858000"/>
          </a:xfrm>
          <a:prstGeom prst="parallelogram">
            <a:avLst>
              <a:gd name="adj" fmla="val 0"/>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3" name="等腰三角形 4"/>
          <p:cNvSpPr>
            <a:spLocks noChangeArrowheads="1"/>
          </p:cNvSpPr>
          <p:nvPr/>
        </p:nvSpPr>
        <p:spPr bwMode="auto">
          <a:xfrm>
            <a:off x="3175000" y="0"/>
            <a:ext cx="3540125" cy="6858000"/>
          </a:xfrm>
          <a:custGeom>
            <a:avLst/>
            <a:gdLst>
              <a:gd name="T0" fmla="*/ 818343 w 3540538"/>
              <a:gd name="T1" fmla="*/ 6858000 h 6858000"/>
              <a:gd name="T2" fmla="*/ 3537234 w 3540538"/>
              <a:gd name="T3" fmla="*/ 0 h 6858000"/>
              <a:gd name="T4" fmla="*/ 1688391 w 3540538"/>
              <a:gd name="T5" fmla="*/ 6858000 h 6858000"/>
              <a:gd name="T6" fmla="*/ 818343 w 3540538"/>
              <a:gd name="T7" fmla="*/ 6858000 h 68580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540538" h="6858000">
                <a:moveTo>
                  <a:pt x="819108" y="6858000"/>
                </a:moveTo>
                <a:cubicBezTo>
                  <a:pt x="-910511" y="4789714"/>
                  <a:pt x="146615" y="2503714"/>
                  <a:pt x="3540538" y="0"/>
                </a:cubicBezTo>
                <a:cubicBezTo>
                  <a:pt x="-859709" y="3490687"/>
                  <a:pt x="386102" y="5515430"/>
                  <a:pt x="1689967" y="6858000"/>
                </a:cubicBezTo>
                <a:lnTo>
                  <a:pt x="819108" y="685800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 name="文本框 6"/>
          <p:cNvSpPr txBox="1">
            <a:spLocks noChangeArrowheads="1"/>
          </p:cNvSpPr>
          <p:nvPr/>
        </p:nvSpPr>
        <p:spPr bwMode="auto">
          <a:xfrm>
            <a:off x="4486275" y="2768600"/>
            <a:ext cx="3877985"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zh-CN" altLang="en-US" sz="7200" b="1" dirty="0" smtClean="0">
                <a:solidFill>
                  <a:srgbClr val="FFFFFF"/>
                </a:solidFill>
                <a:latin typeface="微软雅黑" pitchFamily="34" charset="-122"/>
                <a:ea typeface="微软雅黑" pitchFamily="34" charset="-122"/>
              </a:rPr>
              <a:t>本章结束</a:t>
            </a:r>
            <a:endParaRPr lang="zh-CN" altLang="en-US" sz="7200" b="1" dirty="0">
              <a:solidFill>
                <a:srgbClr val="FFFFFF"/>
              </a:solidFill>
              <a:latin typeface="微软雅黑" pitchFamily="34" charset="-122"/>
              <a:ea typeface="微软雅黑" pitchFamily="34" charset="-122"/>
            </a:endParaRPr>
          </a:p>
        </p:txBody>
      </p:sp>
    </p:spTree>
    <p:extLst>
      <p:ext uri="{BB962C8B-B14F-4D97-AF65-F5344CB8AC3E}">
        <p14:creationId xmlns:p14="http://schemas.microsoft.com/office/powerpoint/2010/main" val="8255382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72707"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72708"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1</a:t>
            </a:r>
            <a:endParaRPr lang="zh-CN" altLang="en-US" sz="2800" b="1">
              <a:solidFill>
                <a:srgbClr val="FFFFFF"/>
              </a:solidFill>
              <a:latin typeface="微软雅黑" pitchFamily="34" charset="-122"/>
              <a:ea typeface="微软雅黑" pitchFamily="34" charset="-122"/>
            </a:endParaRPr>
          </a:p>
        </p:txBody>
      </p:sp>
      <p:sp>
        <p:nvSpPr>
          <p:cNvPr id="72709" name="矩形 6"/>
          <p:cNvSpPr>
            <a:spLocks noChangeArrowheads="1"/>
          </p:cNvSpPr>
          <p:nvPr/>
        </p:nvSpPr>
        <p:spPr bwMode="auto">
          <a:xfrm>
            <a:off x="817563" y="423863"/>
            <a:ext cx="25066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德育概述</a:t>
            </a:r>
          </a:p>
        </p:txBody>
      </p:sp>
      <p:grpSp>
        <p:nvGrpSpPr>
          <p:cNvPr id="4" name="组 3"/>
          <p:cNvGrpSpPr>
            <a:grpSpLocks/>
          </p:cNvGrpSpPr>
          <p:nvPr/>
        </p:nvGrpSpPr>
        <p:grpSpPr bwMode="auto">
          <a:xfrm>
            <a:off x="4852988" y="1339332"/>
            <a:ext cx="6794499" cy="1506458"/>
            <a:chOff x="4852988" y="1810813"/>
            <a:chExt cx="6793918" cy="1506168"/>
          </a:xfrm>
        </p:grpSpPr>
        <p:sp>
          <p:nvSpPr>
            <p:cNvPr id="72722" name="矩形 40"/>
            <p:cNvSpPr>
              <a:spLocks noChangeArrowheads="1"/>
            </p:cNvSpPr>
            <p:nvPr/>
          </p:nvSpPr>
          <p:spPr bwMode="auto">
            <a:xfrm>
              <a:off x="5479996" y="2209199"/>
              <a:ext cx="6166910" cy="11077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zh-CN" dirty="0">
                  <a:solidFill>
                    <a:srgbClr val="404040"/>
                  </a:solidFill>
                  <a:latin typeface="黑体" pitchFamily="49" charset="-122"/>
                  <a:ea typeface="黑体" pitchFamily="49" charset="-122"/>
                </a:rPr>
                <a:t>德育的含义有广义和狭义之分。广义的德育泛指所有有目的、有计划、有系统的对社会成员在政治、思想与道德等方面施加影响的活动，包括社会德育、社区德育、学校德育和家庭德育等方面。狭义的德育指的是学校德育。</a:t>
              </a:r>
            </a:p>
          </p:txBody>
        </p:sp>
        <p:sp>
          <p:nvSpPr>
            <p:cNvPr id="72723" name="TextBox 13"/>
            <p:cNvSpPr txBox="1">
              <a:spLocks noChangeArrowheads="1"/>
            </p:cNvSpPr>
            <p:nvPr/>
          </p:nvSpPr>
          <p:spPr bwMode="auto">
            <a:xfrm>
              <a:off x="4852988" y="1810813"/>
              <a:ext cx="6068493" cy="3077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r>
                <a:rPr kumimoji="1" lang="zh-CN" altLang="zh-CN" sz="2000" b="1" dirty="0">
                  <a:solidFill>
                    <a:srgbClr val="404040"/>
                  </a:solidFill>
                  <a:latin typeface="黑体" pitchFamily="49" charset="-122"/>
                  <a:ea typeface="黑体" pitchFamily="49" charset="-122"/>
                </a:rPr>
                <a:t>（一）</a:t>
              </a:r>
              <a:r>
                <a:rPr kumimoji="1" lang="zh-CN" altLang="en-US" sz="2000" b="1" dirty="0">
                  <a:solidFill>
                    <a:srgbClr val="404040"/>
                  </a:solidFill>
                  <a:latin typeface="黑体" pitchFamily="49" charset="-122"/>
                  <a:ea typeface="黑体" pitchFamily="49" charset="-122"/>
                </a:rPr>
                <a:t>德育的含义</a:t>
              </a:r>
              <a:endParaRPr kumimoji="1" lang="zh-CN" altLang="zh-CN" sz="2000" b="1" dirty="0">
                <a:solidFill>
                  <a:srgbClr val="404040"/>
                </a:solidFill>
                <a:latin typeface="黑体" pitchFamily="49" charset="-122"/>
                <a:ea typeface="黑体" pitchFamily="49" charset="-122"/>
              </a:endParaRPr>
            </a:p>
          </p:txBody>
        </p:sp>
      </p:grpSp>
      <p:grpSp>
        <p:nvGrpSpPr>
          <p:cNvPr id="5" name="组 4"/>
          <p:cNvGrpSpPr>
            <a:grpSpLocks/>
          </p:cNvGrpSpPr>
          <p:nvPr/>
        </p:nvGrpSpPr>
        <p:grpSpPr bwMode="auto">
          <a:xfrm>
            <a:off x="4910138" y="2982405"/>
            <a:ext cx="6667497" cy="2073157"/>
            <a:chOff x="4910668" y="2956992"/>
            <a:chExt cx="6666914" cy="2072902"/>
          </a:xfrm>
        </p:grpSpPr>
        <p:sp>
          <p:nvSpPr>
            <p:cNvPr id="72720" name="矩形 42"/>
            <p:cNvSpPr>
              <a:spLocks noChangeArrowheads="1"/>
            </p:cNvSpPr>
            <p:nvPr/>
          </p:nvSpPr>
          <p:spPr bwMode="auto">
            <a:xfrm>
              <a:off x="5529739" y="3368103"/>
              <a:ext cx="6047843" cy="1661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defTabSz="1216025" eaLnBrk="1" hangingPunct="1">
                <a:lnSpc>
                  <a:spcPct val="120000"/>
                </a:lnSpc>
                <a:spcBef>
                  <a:spcPct val="20000"/>
                </a:spcBef>
                <a:buFont typeface="Arial" pitchFamily="34" charset="0"/>
                <a:buNone/>
              </a:pPr>
              <a:r>
                <a:rPr lang="zh-CN" altLang="zh-CN" dirty="0">
                  <a:solidFill>
                    <a:srgbClr val="404040"/>
                  </a:solidFill>
                  <a:latin typeface="黑体" pitchFamily="49" charset="-122"/>
                  <a:ea typeface="黑体" pitchFamily="49" charset="-122"/>
                </a:rPr>
                <a:t>学校德育是教育者根据一定社会或阶级的要求和受教育者品德形成发展的规律，有目的、有计划、系统地对受教育者施加思想、政治和道德影响，并通过受教育者积极的认识体验、身体力行，把一定社会的思想道德规范转化为受教育者个体的思想品德的活动。 </a:t>
              </a:r>
              <a:endParaRPr lang="en-US" altLang="zh-CN" dirty="0">
                <a:solidFill>
                  <a:srgbClr val="404040"/>
                </a:solidFill>
                <a:latin typeface="黑体" pitchFamily="49" charset="-122"/>
                <a:ea typeface="黑体" pitchFamily="49" charset="-122"/>
                <a:cs typeface="微软雅黑" pitchFamily="34" charset="-122"/>
                <a:sym typeface="Arial" pitchFamily="34" charset="0"/>
              </a:endParaRPr>
            </a:p>
          </p:txBody>
        </p:sp>
        <p:sp>
          <p:nvSpPr>
            <p:cNvPr id="35871" name="TextBox 13"/>
            <p:cNvSpPr txBox="1">
              <a:spLocks noChangeArrowheads="1"/>
            </p:cNvSpPr>
            <p:nvPr/>
          </p:nvSpPr>
          <p:spPr bwMode="auto">
            <a:xfrm>
              <a:off x="4910668" y="2956992"/>
              <a:ext cx="5790694" cy="3077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kumimoji="1" sz="2400">
                  <a:solidFill>
                    <a:schemeClr val="tx1"/>
                  </a:solidFill>
                  <a:latin typeface="Calibri" charset="0"/>
                  <a:ea typeface="宋体" charset="0"/>
                  <a:cs typeface="宋体" charset="0"/>
                </a:defRPr>
              </a:lvl1pPr>
              <a:lvl2pPr marL="742950" indent="-285750" defTabSz="1216025">
                <a:defRPr kumimoji="1" sz="2400">
                  <a:solidFill>
                    <a:schemeClr val="tx1"/>
                  </a:solidFill>
                  <a:latin typeface="Calibri" charset="0"/>
                  <a:ea typeface="宋体" charset="0"/>
                </a:defRPr>
              </a:lvl2pPr>
              <a:lvl3pPr marL="1143000" indent="-228600" defTabSz="1216025">
                <a:defRPr kumimoji="1" sz="2400">
                  <a:solidFill>
                    <a:schemeClr val="tx1"/>
                  </a:solidFill>
                  <a:latin typeface="Calibri" charset="0"/>
                  <a:ea typeface="宋体" charset="0"/>
                </a:defRPr>
              </a:lvl3pPr>
              <a:lvl4pPr marL="1600200" indent="-228600" defTabSz="1216025">
                <a:defRPr kumimoji="1" sz="2400">
                  <a:solidFill>
                    <a:schemeClr val="tx1"/>
                  </a:solidFill>
                  <a:latin typeface="Calibri" charset="0"/>
                  <a:ea typeface="宋体" charset="0"/>
                </a:defRPr>
              </a:lvl4pPr>
              <a:lvl5pPr marL="2057400" indent="-228600" defTabSz="1216025">
                <a:defRPr kumimoji="1" sz="2400">
                  <a:solidFill>
                    <a:schemeClr val="tx1"/>
                  </a:solidFill>
                  <a:latin typeface="Calibri" charset="0"/>
                  <a:ea typeface="宋体" charset="0"/>
                </a:defRPr>
              </a:lvl5pPr>
              <a:lvl6pPr marL="2514600" indent="-228600" defTabSz="1216025" eaLnBrk="0" fontAlgn="base" hangingPunct="0">
                <a:spcBef>
                  <a:spcPct val="0"/>
                </a:spcBef>
                <a:spcAft>
                  <a:spcPct val="0"/>
                </a:spcAft>
                <a:defRPr kumimoji="1" sz="2400">
                  <a:solidFill>
                    <a:schemeClr val="tx1"/>
                  </a:solidFill>
                  <a:latin typeface="Calibri" charset="0"/>
                  <a:ea typeface="宋体" charset="0"/>
                </a:defRPr>
              </a:lvl6pPr>
              <a:lvl7pPr marL="2971800" indent="-228600" defTabSz="1216025" eaLnBrk="0" fontAlgn="base" hangingPunct="0">
                <a:spcBef>
                  <a:spcPct val="0"/>
                </a:spcBef>
                <a:spcAft>
                  <a:spcPct val="0"/>
                </a:spcAft>
                <a:defRPr kumimoji="1" sz="2400">
                  <a:solidFill>
                    <a:schemeClr val="tx1"/>
                  </a:solidFill>
                  <a:latin typeface="Calibri" charset="0"/>
                  <a:ea typeface="宋体" charset="0"/>
                </a:defRPr>
              </a:lvl7pPr>
              <a:lvl8pPr marL="3429000" indent="-228600" defTabSz="1216025" eaLnBrk="0" fontAlgn="base" hangingPunct="0">
                <a:spcBef>
                  <a:spcPct val="0"/>
                </a:spcBef>
                <a:spcAft>
                  <a:spcPct val="0"/>
                </a:spcAft>
                <a:defRPr kumimoji="1" sz="2400">
                  <a:solidFill>
                    <a:schemeClr val="tx1"/>
                  </a:solidFill>
                  <a:latin typeface="Calibri" charset="0"/>
                  <a:ea typeface="宋体" charset="0"/>
                </a:defRPr>
              </a:lvl8pPr>
              <a:lvl9pPr marL="3886200" indent="-228600" defTabSz="1216025" eaLnBrk="0" fontAlgn="base" hangingPunct="0">
                <a:spcBef>
                  <a:spcPct val="0"/>
                </a:spcBef>
                <a:spcAft>
                  <a:spcPct val="0"/>
                </a:spcAft>
                <a:defRPr kumimoji="1" sz="2400">
                  <a:solidFill>
                    <a:schemeClr val="tx1"/>
                  </a:solidFill>
                  <a:latin typeface="Calibri" charset="0"/>
                  <a:ea typeface="宋体" charset="0"/>
                </a:defRPr>
              </a:lvl9pPr>
            </a:lstStyle>
            <a:p>
              <a:pPr>
                <a:defRPr/>
              </a:pPr>
              <a:r>
                <a:rPr lang="zh-CN" altLang="zh-CN" sz="2000" b="1" dirty="0" smtClean="0">
                  <a:solidFill>
                    <a:schemeClr val="tx1">
                      <a:lumMod val="75000"/>
                      <a:lumOff val="25000"/>
                    </a:schemeClr>
                  </a:solidFill>
                  <a:latin typeface="黑体"/>
                  <a:ea typeface="黑体"/>
                </a:rPr>
                <a:t>（二）</a:t>
              </a:r>
              <a:r>
                <a:rPr lang="zh-CN" altLang="en-US" sz="2000" b="1" dirty="0" smtClean="0">
                  <a:solidFill>
                    <a:schemeClr val="tx1">
                      <a:lumMod val="75000"/>
                      <a:lumOff val="25000"/>
                    </a:schemeClr>
                  </a:solidFill>
                  <a:latin typeface="黑体"/>
                  <a:ea typeface="黑体"/>
                </a:rPr>
                <a:t>学校德育</a:t>
              </a:r>
              <a:endParaRPr lang="zh-CN" altLang="zh-CN" sz="2000" b="1" dirty="0" smtClean="0">
                <a:solidFill>
                  <a:schemeClr val="tx1">
                    <a:lumMod val="75000"/>
                    <a:lumOff val="25000"/>
                  </a:schemeClr>
                </a:solidFill>
                <a:latin typeface="黑体"/>
                <a:ea typeface="黑体"/>
              </a:endParaRPr>
            </a:p>
          </p:txBody>
        </p:sp>
      </p:grpSp>
      <p:grpSp>
        <p:nvGrpSpPr>
          <p:cNvPr id="6" name="组 5"/>
          <p:cNvGrpSpPr>
            <a:grpSpLocks/>
          </p:cNvGrpSpPr>
          <p:nvPr/>
        </p:nvGrpSpPr>
        <p:grpSpPr bwMode="auto">
          <a:xfrm>
            <a:off x="4910138" y="5235074"/>
            <a:ext cx="6430962" cy="1000090"/>
            <a:chOff x="4792137" y="4549775"/>
            <a:chExt cx="6548965" cy="1000276"/>
          </a:xfrm>
        </p:grpSpPr>
        <p:sp>
          <p:nvSpPr>
            <p:cNvPr id="72718" name="矩形 44"/>
            <p:cNvSpPr>
              <a:spLocks noChangeArrowheads="1"/>
            </p:cNvSpPr>
            <p:nvPr/>
          </p:nvSpPr>
          <p:spPr bwMode="auto">
            <a:xfrm>
              <a:off x="5536734" y="4995948"/>
              <a:ext cx="5804368" cy="554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zh-CN" dirty="0">
                  <a:solidFill>
                    <a:srgbClr val="404040"/>
                  </a:solidFill>
                  <a:latin typeface="黑体" pitchFamily="49" charset="-122"/>
                  <a:ea typeface="黑体" pitchFamily="49" charset="-122"/>
                </a:rPr>
                <a:t>我国社会主义的学校德育包括三个组成部分：</a:t>
              </a:r>
            </a:p>
            <a:p>
              <a:r>
                <a:rPr lang="zh-CN" altLang="zh-CN" dirty="0">
                  <a:solidFill>
                    <a:srgbClr val="404040"/>
                  </a:solidFill>
                  <a:latin typeface="黑体" pitchFamily="49" charset="-122"/>
                  <a:ea typeface="黑体" pitchFamily="49" charset="-122"/>
                </a:rPr>
                <a:t>政治教育，思想教育，道德品质教育</a:t>
              </a:r>
            </a:p>
          </p:txBody>
        </p:sp>
        <p:sp>
          <p:nvSpPr>
            <p:cNvPr id="72719" name="TextBox 13"/>
            <p:cNvSpPr txBox="1">
              <a:spLocks noChangeArrowheads="1"/>
            </p:cNvSpPr>
            <p:nvPr/>
          </p:nvSpPr>
          <p:spPr bwMode="auto">
            <a:xfrm>
              <a:off x="4792137" y="4549775"/>
              <a:ext cx="5825007" cy="3078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kumimoji="1" lang="en-US" altLang="zh-CN" sz="2000" b="1" dirty="0">
                  <a:solidFill>
                    <a:srgbClr val="404040"/>
                  </a:solidFill>
                  <a:latin typeface="黑体" pitchFamily="49" charset="-122"/>
                  <a:ea typeface="黑体" pitchFamily="49" charset="-122"/>
                </a:rPr>
                <a:t> </a:t>
              </a:r>
              <a:r>
                <a:rPr kumimoji="1" lang="zh-CN" altLang="zh-CN" sz="2000" b="1" dirty="0">
                  <a:solidFill>
                    <a:srgbClr val="404040"/>
                  </a:solidFill>
                  <a:latin typeface="黑体" pitchFamily="49" charset="-122"/>
                  <a:ea typeface="黑体" pitchFamily="49" charset="-122"/>
                </a:rPr>
                <a:t>（三）</a:t>
              </a:r>
              <a:r>
                <a:rPr kumimoji="1" lang="zh-CN" altLang="en-US" sz="2000" b="1" dirty="0">
                  <a:solidFill>
                    <a:srgbClr val="404040"/>
                  </a:solidFill>
                  <a:latin typeface="黑体" pitchFamily="49" charset="-122"/>
                  <a:ea typeface="黑体" pitchFamily="49" charset="-122"/>
                </a:rPr>
                <a:t>学校德育的构成</a:t>
              </a:r>
              <a:endParaRPr lang="en-US" altLang="zh-CN" sz="2000" b="1" dirty="0">
                <a:solidFill>
                  <a:srgbClr val="404040"/>
                </a:solidFill>
                <a:latin typeface="黑体" pitchFamily="49" charset="-122"/>
                <a:ea typeface="黑体" pitchFamily="49" charset="-122"/>
                <a:cs typeface="微软雅黑" pitchFamily="34" charset="-122"/>
                <a:sym typeface="Arial" pitchFamily="34" charset="0"/>
              </a:endParaRPr>
            </a:p>
          </p:txBody>
        </p:sp>
      </p:grpSp>
      <p:grpSp>
        <p:nvGrpSpPr>
          <p:cNvPr id="72713" name="组合 47"/>
          <p:cNvGrpSpPr>
            <a:grpSpLocks/>
          </p:cNvGrpSpPr>
          <p:nvPr/>
        </p:nvGrpSpPr>
        <p:grpSpPr bwMode="auto">
          <a:xfrm>
            <a:off x="11480800" y="479425"/>
            <a:ext cx="333375" cy="333375"/>
            <a:chOff x="0" y="0"/>
            <a:chExt cx="449943" cy="449943"/>
          </a:xfrm>
        </p:grpSpPr>
        <p:sp>
          <p:nvSpPr>
            <p:cNvPr id="72716" name="椭圆 48"/>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72717" name="等腰三角形 49"/>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2" name="矩形 1"/>
          <p:cNvSpPr/>
          <p:nvPr/>
        </p:nvSpPr>
        <p:spPr>
          <a:xfrm>
            <a:off x="1087419" y="1364734"/>
            <a:ext cx="2244525" cy="584775"/>
          </a:xfrm>
          <a:prstGeom prst="rect">
            <a:avLst/>
          </a:prstGeom>
        </p:spPr>
        <p:txBody>
          <a:bodyPr wrap="non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defRPr/>
            </a:pPr>
            <a:r>
              <a:rPr lang="zh-CN" altLang="en-US" sz="32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黑体"/>
                <a:ea typeface="黑体"/>
                <a:cs typeface="宋体" charset="0"/>
              </a:rPr>
              <a:t>什么是德育</a:t>
            </a:r>
          </a:p>
        </p:txBody>
      </p:sp>
      <p:pic>
        <p:nvPicPr>
          <p:cNvPr id="3" name="图片 2" descr="德育.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0100" y="2480734"/>
            <a:ext cx="3823080" cy="2497667"/>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par>
                          <p:cTn id="8" fill="hold" nodeType="withGroup">
                            <p:stCondLst>
                              <p:cond delay="500"/>
                            </p:stCondLst>
                            <p:childTnLst>
                              <p:par>
                                <p:cTn id="9" presetID="9"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dissolve">
                                      <p:cBhvr>
                                        <p:cTn id="11" dur="500"/>
                                        <p:tgtEl>
                                          <p:spTgt spid="4"/>
                                        </p:tgtEl>
                                      </p:cBhvr>
                                    </p:animEffect>
                                  </p:childTnLst>
                                </p:cTn>
                              </p:par>
                            </p:childTnLst>
                          </p:cTn>
                        </p:par>
                        <p:par>
                          <p:cTn id="12" fill="hold" nodeType="withGroup">
                            <p:stCondLst>
                              <p:cond delay="1000"/>
                            </p:stCondLst>
                            <p:childTnLst>
                              <p:par>
                                <p:cTn id="13" presetID="18" presetClass="entr" presetSubtype="3"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strips(upRight)">
                                      <p:cBhvr>
                                        <p:cTn id="15" dur="500"/>
                                        <p:tgtEl>
                                          <p:spTgt spid="5"/>
                                        </p:tgtEl>
                                      </p:cBhvr>
                                    </p:animEffect>
                                  </p:childTnLst>
                                </p:cTn>
                              </p:par>
                            </p:childTnLst>
                          </p:cTn>
                        </p:par>
                        <p:par>
                          <p:cTn id="16" fill="hold" nodeType="withGroup">
                            <p:stCondLst>
                              <p:cond delay="1500"/>
                            </p:stCondLst>
                            <p:childTnLst>
                              <p:par>
                                <p:cTn id="17" presetID="18" presetClass="entr" presetSubtype="3"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strips(upRight)">
                                      <p:cBhvr>
                                        <p:cTn id="1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73731"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73732"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1</a:t>
            </a:r>
            <a:endParaRPr lang="zh-CN" altLang="en-US" sz="2800" b="1">
              <a:solidFill>
                <a:srgbClr val="FFFFFF"/>
              </a:solidFill>
              <a:latin typeface="微软雅黑" pitchFamily="34" charset="-122"/>
              <a:ea typeface="微软雅黑" pitchFamily="34" charset="-122"/>
            </a:endParaRPr>
          </a:p>
        </p:txBody>
      </p:sp>
      <p:sp>
        <p:nvSpPr>
          <p:cNvPr id="73733" name="矩形 6"/>
          <p:cNvSpPr>
            <a:spLocks noChangeArrowheads="1"/>
          </p:cNvSpPr>
          <p:nvPr/>
        </p:nvSpPr>
        <p:spPr bwMode="auto">
          <a:xfrm>
            <a:off x="817563" y="423863"/>
            <a:ext cx="25066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德育概述</a:t>
            </a:r>
          </a:p>
        </p:txBody>
      </p:sp>
      <p:sp>
        <p:nvSpPr>
          <p:cNvPr id="73746" name="矩形 40"/>
          <p:cNvSpPr>
            <a:spLocks noChangeArrowheads="1"/>
          </p:cNvSpPr>
          <p:nvPr/>
        </p:nvSpPr>
        <p:spPr bwMode="auto">
          <a:xfrm>
            <a:off x="5480050" y="1749425"/>
            <a:ext cx="5803900"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zh-CN" dirty="0">
                <a:solidFill>
                  <a:srgbClr val="404040"/>
                </a:solidFill>
                <a:latin typeface="黑体" pitchFamily="49" charset="-122"/>
                <a:ea typeface="黑体" pitchFamily="49" charset="-122"/>
              </a:rPr>
              <a:t>社会主义现代化建设包括物质文明建设和精神文明建设两个方面，无论哪一方面的建设，都必须以加强思想品德教育为中心的一环。</a:t>
            </a:r>
            <a:endParaRPr lang="en-US" altLang="zh-CN" dirty="0">
              <a:solidFill>
                <a:srgbClr val="404040"/>
              </a:solidFill>
              <a:latin typeface="黑体" pitchFamily="49" charset="-122"/>
              <a:ea typeface="黑体" pitchFamily="49" charset="-122"/>
            </a:endParaRPr>
          </a:p>
          <a:p>
            <a:r>
              <a:rPr lang="zh-CN" altLang="zh-CN" dirty="0">
                <a:solidFill>
                  <a:srgbClr val="404040"/>
                </a:solidFill>
                <a:latin typeface="黑体" pitchFamily="49" charset="-122"/>
                <a:ea typeface="黑体" pitchFamily="49" charset="-122"/>
              </a:rPr>
              <a:t>当然，德育与精神文明建设的关系更为密切。</a:t>
            </a:r>
            <a:r>
              <a:rPr lang="en-US" altLang="zh-CN" dirty="0">
                <a:solidFill>
                  <a:srgbClr val="404040"/>
                </a:solidFill>
                <a:latin typeface="黑体" pitchFamily="49" charset="-122"/>
                <a:ea typeface="黑体" pitchFamily="49" charset="-122"/>
              </a:rPr>
              <a:t> </a:t>
            </a:r>
            <a:endParaRPr lang="zh-CN" altLang="zh-CN" dirty="0">
              <a:solidFill>
                <a:srgbClr val="404040"/>
              </a:solidFill>
              <a:latin typeface="黑体" pitchFamily="49" charset="-122"/>
              <a:ea typeface="黑体" pitchFamily="49" charset="-122"/>
            </a:endParaRPr>
          </a:p>
        </p:txBody>
      </p:sp>
      <p:sp>
        <p:nvSpPr>
          <p:cNvPr id="73747" name="TextBox 13"/>
          <p:cNvSpPr txBox="1">
            <a:spLocks noChangeArrowheads="1"/>
          </p:cNvSpPr>
          <p:nvPr/>
        </p:nvSpPr>
        <p:spPr bwMode="auto">
          <a:xfrm>
            <a:off x="4852988" y="1274763"/>
            <a:ext cx="606901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r>
              <a:rPr kumimoji="1" lang="zh-CN" altLang="zh-CN" sz="2000" b="1" dirty="0">
                <a:solidFill>
                  <a:srgbClr val="404040"/>
                </a:solidFill>
                <a:latin typeface="黑体" pitchFamily="49" charset="-122"/>
                <a:ea typeface="黑体" pitchFamily="49" charset="-122"/>
              </a:rPr>
              <a:t>（一）德育是社会主义现代化建设的需要 </a:t>
            </a:r>
          </a:p>
        </p:txBody>
      </p:sp>
      <p:sp>
        <p:nvSpPr>
          <p:cNvPr id="73744" name="矩形 42"/>
          <p:cNvSpPr>
            <a:spLocks noChangeArrowheads="1"/>
          </p:cNvSpPr>
          <p:nvPr/>
        </p:nvSpPr>
        <p:spPr bwMode="auto">
          <a:xfrm>
            <a:off x="5480050" y="3441699"/>
            <a:ext cx="5803900" cy="997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defTabSz="1216025" eaLnBrk="1" hangingPunct="1">
              <a:lnSpc>
                <a:spcPct val="120000"/>
              </a:lnSpc>
              <a:spcBef>
                <a:spcPct val="20000"/>
              </a:spcBef>
              <a:buFont typeface="Arial" pitchFamily="34" charset="0"/>
              <a:buNone/>
            </a:pPr>
            <a:r>
              <a:rPr lang="zh-CN" altLang="zh-CN" dirty="0">
                <a:solidFill>
                  <a:srgbClr val="404040"/>
                </a:solidFill>
                <a:latin typeface="黑体" pitchFamily="49" charset="-122"/>
                <a:ea typeface="黑体" pitchFamily="49" charset="-122"/>
              </a:rPr>
              <a:t>社会主义的教育目的是培养德智体美等全面发展的社会主义建设者和接班人。人的德智体美等相互联系、相互影响、相互制约、相互促进的辩证统一体。 </a:t>
            </a:r>
            <a:endParaRPr lang="en-US" altLang="zh-CN" dirty="0">
              <a:solidFill>
                <a:srgbClr val="404040"/>
              </a:solidFill>
              <a:latin typeface="黑体" pitchFamily="49" charset="-122"/>
              <a:ea typeface="黑体" pitchFamily="49" charset="-122"/>
              <a:cs typeface="微软雅黑" pitchFamily="34" charset="-122"/>
              <a:sym typeface="Arial" pitchFamily="34" charset="0"/>
            </a:endParaRPr>
          </a:p>
        </p:txBody>
      </p:sp>
      <p:sp>
        <p:nvSpPr>
          <p:cNvPr id="73745" name="TextBox 13"/>
          <p:cNvSpPr txBox="1">
            <a:spLocks noChangeArrowheads="1"/>
          </p:cNvSpPr>
          <p:nvPr/>
        </p:nvSpPr>
        <p:spPr bwMode="auto">
          <a:xfrm>
            <a:off x="4910138" y="3033711"/>
            <a:ext cx="57912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r>
              <a:rPr kumimoji="1" lang="zh-CN" altLang="zh-CN" sz="2000" b="1" dirty="0">
                <a:solidFill>
                  <a:srgbClr val="404040"/>
                </a:solidFill>
                <a:latin typeface="黑体" pitchFamily="49" charset="-122"/>
                <a:ea typeface="黑体" pitchFamily="49" charset="-122"/>
              </a:rPr>
              <a:t>（二）德育是实现教育目的的需要 </a:t>
            </a:r>
          </a:p>
        </p:txBody>
      </p:sp>
      <p:sp>
        <p:nvSpPr>
          <p:cNvPr id="73742" name="矩形 44"/>
          <p:cNvSpPr>
            <a:spLocks noChangeArrowheads="1"/>
          </p:cNvSpPr>
          <p:nvPr/>
        </p:nvSpPr>
        <p:spPr bwMode="auto">
          <a:xfrm>
            <a:off x="5480050" y="5046665"/>
            <a:ext cx="58039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zh-CN" dirty="0">
                <a:solidFill>
                  <a:srgbClr val="595959"/>
                </a:solidFill>
                <a:latin typeface="黑体" pitchFamily="49" charset="-122"/>
                <a:ea typeface="黑体" pitchFamily="49" charset="-122"/>
              </a:rPr>
              <a:t>青少年处于身心高速发展时期，心理发展逐步成熟，表现为既独立又依赖、既成熟又幼稚的矛盾，这时的可塑性很大，是思想品德形成的关键时期。</a:t>
            </a:r>
          </a:p>
        </p:txBody>
      </p:sp>
      <p:sp>
        <p:nvSpPr>
          <p:cNvPr id="73743" name="TextBox 13"/>
          <p:cNvSpPr txBox="1">
            <a:spLocks noChangeArrowheads="1"/>
          </p:cNvSpPr>
          <p:nvPr/>
        </p:nvSpPr>
        <p:spPr bwMode="auto">
          <a:xfrm>
            <a:off x="4792663" y="4579145"/>
            <a:ext cx="582453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kumimoji="1" lang="en-US" altLang="zh-CN" sz="2000" b="1" dirty="0">
                <a:solidFill>
                  <a:srgbClr val="404040"/>
                </a:solidFill>
                <a:latin typeface="黑体" pitchFamily="49" charset="-122"/>
                <a:ea typeface="黑体" pitchFamily="49" charset="-122"/>
              </a:rPr>
              <a:t> </a:t>
            </a:r>
            <a:r>
              <a:rPr kumimoji="1" lang="zh-CN" altLang="zh-CN" sz="2000" b="1" dirty="0">
                <a:solidFill>
                  <a:srgbClr val="404040"/>
                </a:solidFill>
                <a:latin typeface="黑体" pitchFamily="49" charset="-122"/>
                <a:ea typeface="黑体" pitchFamily="49" charset="-122"/>
              </a:rPr>
              <a:t>（三）德育是青少年健康成长的需要 </a:t>
            </a:r>
            <a:endParaRPr lang="en-US" altLang="zh-CN" sz="2000" b="1" dirty="0">
              <a:solidFill>
                <a:srgbClr val="404040"/>
              </a:solidFill>
              <a:latin typeface="黑体" pitchFamily="49" charset="-122"/>
              <a:ea typeface="黑体" pitchFamily="49" charset="-122"/>
              <a:cs typeface="微软雅黑" pitchFamily="34" charset="-122"/>
              <a:sym typeface="Arial" pitchFamily="34" charset="0"/>
            </a:endParaRPr>
          </a:p>
        </p:txBody>
      </p:sp>
      <p:grpSp>
        <p:nvGrpSpPr>
          <p:cNvPr id="73737" name="组合 47"/>
          <p:cNvGrpSpPr>
            <a:grpSpLocks/>
          </p:cNvGrpSpPr>
          <p:nvPr/>
        </p:nvGrpSpPr>
        <p:grpSpPr bwMode="auto">
          <a:xfrm>
            <a:off x="11480800" y="479425"/>
            <a:ext cx="333375" cy="333375"/>
            <a:chOff x="0" y="0"/>
            <a:chExt cx="449943" cy="449943"/>
          </a:xfrm>
        </p:grpSpPr>
        <p:sp>
          <p:nvSpPr>
            <p:cNvPr id="73740" name="椭圆 48"/>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73741" name="等腰三角形 49"/>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2" name="矩形 1"/>
          <p:cNvSpPr/>
          <p:nvPr/>
        </p:nvSpPr>
        <p:spPr>
          <a:xfrm>
            <a:off x="758824" y="1374994"/>
            <a:ext cx="3068469" cy="584775"/>
          </a:xfrm>
          <a:prstGeom prst="rect">
            <a:avLst/>
          </a:prstGeom>
        </p:spPr>
        <p:txBody>
          <a:bodyPr wrap="non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defRPr/>
            </a:pPr>
            <a:r>
              <a:rPr lang="zh-CN" altLang="en-US" sz="32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黑体"/>
                <a:ea typeface="黑体"/>
                <a:cs typeface="宋体" charset="0"/>
              </a:rPr>
              <a:t>德育的现实意义</a:t>
            </a:r>
          </a:p>
        </p:txBody>
      </p:sp>
      <p:pic>
        <p:nvPicPr>
          <p:cNvPr id="7" name="图片 6" descr="德育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2985" y="2387600"/>
            <a:ext cx="4231847" cy="2836334"/>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74755"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74756"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1</a:t>
            </a:r>
            <a:endParaRPr lang="zh-CN" altLang="en-US" sz="2800" b="1">
              <a:solidFill>
                <a:srgbClr val="FFFFFF"/>
              </a:solidFill>
              <a:latin typeface="微软雅黑" pitchFamily="34" charset="-122"/>
              <a:ea typeface="微软雅黑" pitchFamily="34" charset="-122"/>
            </a:endParaRPr>
          </a:p>
        </p:txBody>
      </p:sp>
      <p:sp>
        <p:nvSpPr>
          <p:cNvPr id="74757" name="矩形 6"/>
          <p:cNvSpPr>
            <a:spLocks noChangeArrowheads="1"/>
          </p:cNvSpPr>
          <p:nvPr/>
        </p:nvSpPr>
        <p:spPr bwMode="auto">
          <a:xfrm>
            <a:off x="817563" y="423863"/>
            <a:ext cx="25066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德育概述</a:t>
            </a:r>
          </a:p>
        </p:txBody>
      </p:sp>
      <p:grpSp>
        <p:nvGrpSpPr>
          <p:cNvPr id="4" name="组 3"/>
          <p:cNvGrpSpPr>
            <a:grpSpLocks/>
          </p:cNvGrpSpPr>
          <p:nvPr/>
        </p:nvGrpSpPr>
        <p:grpSpPr bwMode="auto">
          <a:xfrm>
            <a:off x="5230813" y="2276476"/>
            <a:ext cx="6417246" cy="2452622"/>
            <a:chOff x="4950305" y="1826501"/>
            <a:chExt cx="6087429" cy="1438822"/>
          </a:xfrm>
        </p:grpSpPr>
        <p:sp>
          <p:nvSpPr>
            <p:cNvPr id="74764" name="矩形 40"/>
            <p:cNvSpPr>
              <a:spLocks noChangeArrowheads="1"/>
            </p:cNvSpPr>
            <p:nvPr/>
          </p:nvSpPr>
          <p:spPr bwMode="auto">
            <a:xfrm>
              <a:off x="4950305" y="2181987"/>
              <a:ext cx="6087429" cy="1083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514350" indent="-514350">
                <a:buFont typeface="+mj-ea"/>
                <a:buAutoNum type="ea1JpnChsDbPeriod"/>
              </a:pPr>
              <a:r>
                <a:rPr lang="zh-CN" altLang="zh-CN" sz="2000" dirty="0" smtClean="0">
                  <a:solidFill>
                    <a:srgbClr val="404040"/>
                  </a:solidFill>
                  <a:latin typeface="黑体" pitchFamily="49" charset="-122"/>
                  <a:ea typeface="黑体" pitchFamily="49" charset="-122"/>
                </a:rPr>
                <a:t>培养</a:t>
              </a:r>
              <a:r>
                <a:rPr lang="zh-CN" altLang="zh-CN" sz="2000" dirty="0">
                  <a:solidFill>
                    <a:srgbClr val="404040"/>
                  </a:solidFill>
                  <a:latin typeface="黑体" pitchFamily="49" charset="-122"/>
                  <a:ea typeface="黑体" pitchFamily="49" charset="-122"/>
                </a:rPr>
                <a:t>学生初步树立坚定正确的政治方向</a:t>
              </a:r>
            </a:p>
            <a:p>
              <a:pPr marL="514350" indent="-514350">
                <a:buFont typeface="+mj-ea"/>
                <a:buAutoNum type="ea1JpnChsDbPeriod"/>
              </a:pPr>
              <a:r>
                <a:rPr lang="zh-CN" altLang="zh-CN" sz="2000" dirty="0" smtClean="0">
                  <a:solidFill>
                    <a:srgbClr val="404040"/>
                  </a:solidFill>
                  <a:latin typeface="黑体" pitchFamily="49" charset="-122"/>
                  <a:ea typeface="黑体" pitchFamily="49" charset="-122"/>
                </a:rPr>
                <a:t>引导</a:t>
              </a:r>
              <a:r>
                <a:rPr lang="zh-CN" altLang="zh-CN" sz="2000" dirty="0">
                  <a:solidFill>
                    <a:srgbClr val="404040"/>
                  </a:solidFill>
                  <a:latin typeface="黑体" pitchFamily="49" charset="-122"/>
                  <a:ea typeface="黑体" pitchFamily="49" charset="-122"/>
                </a:rPr>
                <a:t>学生逐步树立科学的世界观和人生观</a:t>
              </a:r>
            </a:p>
            <a:p>
              <a:pPr marL="514350" indent="-514350">
                <a:buFont typeface="+mj-ea"/>
                <a:buAutoNum type="ea1JpnChsDbPeriod"/>
              </a:pPr>
              <a:r>
                <a:rPr lang="zh-CN" altLang="zh-CN" sz="2000" dirty="0" smtClean="0">
                  <a:solidFill>
                    <a:srgbClr val="404040"/>
                  </a:solidFill>
                  <a:latin typeface="黑体" pitchFamily="49" charset="-122"/>
                  <a:ea typeface="黑体" pitchFamily="49" charset="-122"/>
                </a:rPr>
                <a:t>逐步</a:t>
              </a:r>
              <a:r>
                <a:rPr lang="zh-CN" altLang="zh-CN" sz="2000" dirty="0">
                  <a:solidFill>
                    <a:srgbClr val="404040"/>
                  </a:solidFill>
                  <a:latin typeface="黑体" pitchFamily="49" charset="-122"/>
                  <a:ea typeface="黑体" pitchFamily="49" charset="-122"/>
                </a:rPr>
                <a:t>使学生养成社会主义的基本道德、法纪观念和文明行为的习惯</a:t>
              </a:r>
            </a:p>
            <a:p>
              <a:pPr marL="514350" indent="-514350">
                <a:buFont typeface="+mj-ea"/>
                <a:buAutoNum type="ea1JpnChsDbPeriod"/>
              </a:pPr>
              <a:r>
                <a:rPr lang="zh-CN" altLang="zh-CN" sz="2000" dirty="0" smtClean="0">
                  <a:solidFill>
                    <a:srgbClr val="404040"/>
                  </a:solidFill>
                  <a:latin typeface="黑体" pitchFamily="49" charset="-122"/>
                  <a:ea typeface="黑体" pitchFamily="49" charset="-122"/>
                </a:rPr>
                <a:t>培养</a:t>
              </a:r>
              <a:r>
                <a:rPr lang="zh-CN" altLang="zh-CN" sz="2000" dirty="0">
                  <a:solidFill>
                    <a:srgbClr val="404040"/>
                  </a:solidFill>
                  <a:latin typeface="黑体" pitchFamily="49" charset="-122"/>
                  <a:ea typeface="黑体" pitchFamily="49" charset="-122"/>
                </a:rPr>
                <a:t>学生自我教育的能力</a:t>
              </a:r>
            </a:p>
            <a:p>
              <a:pPr marL="514350" indent="-514350">
                <a:buFont typeface="+mj-ea"/>
                <a:buAutoNum type="ea1JpnChsDbPeriod"/>
              </a:pPr>
              <a:r>
                <a:rPr lang="zh-CN" altLang="zh-CN" sz="2000" dirty="0" smtClean="0">
                  <a:solidFill>
                    <a:srgbClr val="404040"/>
                  </a:solidFill>
                  <a:latin typeface="黑体" pitchFamily="49" charset="-122"/>
                  <a:ea typeface="黑体" pitchFamily="49" charset="-122"/>
                </a:rPr>
                <a:t>培养</a:t>
              </a:r>
              <a:r>
                <a:rPr lang="zh-CN" altLang="zh-CN" sz="2000" dirty="0">
                  <a:solidFill>
                    <a:srgbClr val="404040"/>
                  </a:solidFill>
                  <a:latin typeface="黑体" pitchFamily="49" charset="-122"/>
                  <a:ea typeface="黑体" pitchFamily="49" charset="-122"/>
                </a:rPr>
                <a:t>学生良好的个性心理品质</a:t>
              </a:r>
            </a:p>
          </p:txBody>
        </p:sp>
        <p:sp>
          <p:nvSpPr>
            <p:cNvPr id="74765" name="TextBox 13"/>
            <p:cNvSpPr txBox="1">
              <a:spLocks noChangeArrowheads="1"/>
            </p:cNvSpPr>
            <p:nvPr/>
          </p:nvSpPr>
          <p:spPr bwMode="auto">
            <a:xfrm>
              <a:off x="4950305" y="1826501"/>
              <a:ext cx="6069556" cy="1805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r>
                <a:rPr kumimoji="1" lang="zh-CN" altLang="zh-CN" sz="2000" b="1" dirty="0">
                  <a:solidFill>
                    <a:srgbClr val="595959"/>
                  </a:solidFill>
                  <a:latin typeface="黑体" pitchFamily="49" charset="-122"/>
                  <a:ea typeface="黑体" pitchFamily="49" charset="-122"/>
                </a:rPr>
                <a:t>我国德育的基本要求应包括以下几个方面：</a:t>
              </a:r>
            </a:p>
          </p:txBody>
        </p:sp>
      </p:grpSp>
      <p:grpSp>
        <p:nvGrpSpPr>
          <p:cNvPr id="74759" name="组合 47"/>
          <p:cNvGrpSpPr>
            <a:grpSpLocks/>
          </p:cNvGrpSpPr>
          <p:nvPr/>
        </p:nvGrpSpPr>
        <p:grpSpPr bwMode="auto">
          <a:xfrm>
            <a:off x="11480800" y="479425"/>
            <a:ext cx="333375" cy="333375"/>
            <a:chOff x="0" y="0"/>
            <a:chExt cx="449943" cy="449943"/>
          </a:xfrm>
        </p:grpSpPr>
        <p:sp>
          <p:nvSpPr>
            <p:cNvPr id="74762" name="椭圆 48"/>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74763" name="等腰三角形 49"/>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2" name="矩形 1"/>
          <p:cNvSpPr/>
          <p:nvPr/>
        </p:nvSpPr>
        <p:spPr>
          <a:xfrm>
            <a:off x="817563" y="1323092"/>
            <a:ext cx="2244525" cy="584775"/>
          </a:xfrm>
          <a:prstGeom prst="rect">
            <a:avLst/>
          </a:prstGeom>
        </p:spPr>
        <p:txBody>
          <a:bodyPr wrap="non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defRPr/>
            </a:pPr>
            <a:r>
              <a:rPr lang="zh-CN" altLang="en-US" sz="32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黑体"/>
                <a:ea typeface="黑体"/>
                <a:cs typeface="宋体" charset="0"/>
              </a:rPr>
              <a:t>德育的任务</a:t>
            </a:r>
          </a:p>
        </p:txBody>
      </p:sp>
      <p:pic>
        <p:nvPicPr>
          <p:cNvPr id="7" name="图片 6" descr="德育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2985" y="2387600"/>
            <a:ext cx="4231847" cy="2836334"/>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par>
                          <p:cTn id="8" fill="hold" nodeType="withGroup">
                            <p:stCondLst>
                              <p:cond delay="500"/>
                            </p:stCondLst>
                            <p:childTnLst>
                              <p:par>
                                <p:cTn id="9" presetID="9"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dissolve">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75779"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75780"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1</a:t>
            </a:r>
            <a:endParaRPr lang="zh-CN" altLang="en-US" sz="2800" b="1">
              <a:solidFill>
                <a:srgbClr val="FFFFFF"/>
              </a:solidFill>
              <a:latin typeface="微软雅黑" pitchFamily="34" charset="-122"/>
              <a:ea typeface="微软雅黑" pitchFamily="34" charset="-122"/>
            </a:endParaRPr>
          </a:p>
        </p:txBody>
      </p:sp>
      <p:sp>
        <p:nvSpPr>
          <p:cNvPr id="75781" name="矩形 6"/>
          <p:cNvSpPr>
            <a:spLocks noChangeArrowheads="1"/>
          </p:cNvSpPr>
          <p:nvPr/>
        </p:nvSpPr>
        <p:spPr bwMode="auto">
          <a:xfrm>
            <a:off x="817563" y="423863"/>
            <a:ext cx="25066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德育概述</a:t>
            </a:r>
          </a:p>
        </p:txBody>
      </p:sp>
      <p:grpSp>
        <p:nvGrpSpPr>
          <p:cNvPr id="4" name="组 3"/>
          <p:cNvGrpSpPr>
            <a:grpSpLocks/>
          </p:cNvGrpSpPr>
          <p:nvPr/>
        </p:nvGrpSpPr>
        <p:grpSpPr bwMode="auto">
          <a:xfrm>
            <a:off x="5128416" y="1885791"/>
            <a:ext cx="6469062" cy="3692024"/>
            <a:chOff x="4950305" y="1826501"/>
            <a:chExt cx="6069556" cy="2167338"/>
          </a:xfrm>
        </p:grpSpPr>
        <p:sp>
          <p:nvSpPr>
            <p:cNvPr id="75788" name="矩形 40"/>
            <p:cNvSpPr>
              <a:spLocks noChangeArrowheads="1"/>
            </p:cNvSpPr>
            <p:nvPr/>
          </p:nvSpPr>
          <p:spPr bwMode="auto">
            <a:xfrm>
              <a:off x="5045631" y="2187090"/>
              <a:ext cx="5561650" cy="1806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zh-CN" sz="2000" dirty="0">
                  <a:solidFill>
                    <a:srgbClr val="404040"/>
                  </a:solidFill>
                  <a:latin typeface="黑体" pitchFamily="49" charset="-122"/>
                  <a:ea typeface="黑体" pitchFamily="49" charset="-122"/>
                </a:rPr>
                <a:t>（一）爱国主义教育</a:t>
              </a:r>
            </a:p>
            <a:p>
              <a:r>
                <a:rPr lang="zh-CN" altLang="zh-CN" sz="2000" dirty="0">
                  <a:solidFill>
                    <a:srgbClr val="404040"/>
                  </a:solidFill>
                  <a:latin typeface="黑体" pitchFamily="49" charset="-122"/>
                  <a:ea typeface="黑体" pitchFamily="49" charset="-122"/>
                </a:rPr>
                <a:t>（二）集体主义教育</a:t>
              </a:r>
            </a:p>
            <a:p>
              <a:r>
                <a:rPr lang="zh-CN" altLang="zh-CN" sz="2000" dirty="0">
                  <a:solidFill>
                    <a:srgbClr val="404040"/>
                  </a:solidFill>
                  <a:latin typeface="黑体" pitchFamily="49" charset="-122"/>
                  <a:ea typeface="黑体" pitchFamily="49" charset="-122"/>
                </a:rPr>
                <a:t>（三）劳动教育</a:t>
              </a:r>
            </a:p>
            <a:p>
              <a:r>
                <a:rPr lang="zh-CN" altLang="en-US" sz="2000" dirty="0">
                  <a:solidFill>
                    <a:srgbClr val="404040"/>
                  </a:solidFill>
                  <a:latin typeface="黑体" pitchFamily="49" charset="-122"/>
                  <a:ea typeface="黑体" pitchFamily="49" charset="-122"/>
                </a:rPr>
                <a:t> </a:t>
              </a:r>
              <a:r>
                <a:rPr lang="en-US" altLang="zh-CN" sz="2000" dirty="0">
                  <a:solidFill>
                    <a:srgbClr val="404040"/>
                  </a:solidFill>
                  <a:latin typeface="黑体" pitchFamily="49" charset="-122"/>
                  <a:ea typeface="黑体" pitchFamily="49" charset="-122"/>
                </a:rPr>
                <a:t>(</a:t>
              </a:r>
              <a:r>
                <a:rPr lang="zh-CN" altLang="zh-CN" sz="2000" dirty="0">
                  <a:solidFill>
                    <a:srgbClr val="404040"/>
                  </a:solidFill>
                  <a:latin typeface="黑体" pitchFamily="49" charset="-122"/>
                  <a:ea typeface="黑体" pitchFamily="49" charset="-122"/>
                </a:rPr>
                <a:t>四</a:t>
              </a:r>
              <a:r>
                <a:rPr lang="en-US" altLang="zh-CN" sz="2000" dirty="0">
                  <a:solidFill>
                    <a:srgbClr val="404040"/>
                  </a:solidFill>
                  <a:latin typeface="黑体" pitchFamily="49" charset="-122"/>
                  <a:ea typeface="黑体" pitchFamily="49" charset="-122"/>
                </a:rPr>
                <a:t>)</a:t>
              </a:r>
              <a:r>
                <a:rPr lang="zh-CN" altLang="en-US" sz="2000" dirty="0">
                  <a:solidFill>
                    <a:srgbClr val="404040"/>
                  </a:solidFill>
                  <a:latin typeface="黑体" pitchFamily="49" charset="-122"/>
                  <a:ea typeface="黑体" pitchFamily="49" charset="-122"/>
                </a:rPr>
                <a:t> </a:t>
              </a:r>
              <a:r>
                <a:rPr lang="zh-CN" altLang="zh-CN" sz="2000" dirty="0">
                  <a:solidFill>
                    <a:srgbClr val="404040"/>
                  </a:solidFill>
                  <a:latin typeface="黑体" pitchFamily="49" charset="-122"/>
                  <a:ea typeface="黑体" pitchFamily="49" charset="-122"/>
                </a:rPr>
                <a:t>自觉纪律教育</a:t>
              </a:r>
              <a:r>
                <a:rPr lang="en-US" altLang="zh-CN" sz="2000" dirty="0">
                  <a:solidFill>
                    <a:srgbClr val="404040"/>
                  </a:solidFill>
                  <a:latin typeface="黑体" pitchFamily="49" charset="-122"/>
                  <a:ea typeface="黑体" pitchFamily="49" charset="-122"/>
                </a:rPr>
                <a:t>    </a:t>
              </a:r>
              <a:endParaRPr lang="zh-CN" altLang="zh-CN" sz="2000" dirty="0">
                <a:solidFill>
                  <a:srgbClr val="404040"/>
                </a:solidFill>
                <a:latin typeface="黑体" pitchFamily="49" charset="-122"/>
                <a:ea typeface="黑体" pitchFamily="49" charset="-122"/>
              </a:endParaRPr>
            </a:p>
            <a:p>
              <a:r>
                <a:rPr lang="zh-CN" altLang="zh-CN" sz="2000" dirty="0">
                  <a:solidFill>
                    <a:srgbClr val="404040"/>
                  </a:solidFill>
                  <a:latin typeface="黑体" pitchFamily="49" charset="-122"/>
                  <a:ea typeface="黑体" pitchFamily="49" charset="-122"/>
                </a:rPr>
                <a:t>（五）道德教育</a:t>
              </a:r>
              <a:r>
                <a:rPr lang="en-US" altLang="zh-CN" sz="2000" dirty="0">
                  <a:solidFill>
                    <a:srgbClr val="404040"/>
                  </a:solidFill>
                  <a:latin typeface="黑体" pitchFamily="49" charset="-122"/>
                  <a:ea typeface="黑体" pitchFamily="49" charset="-122"/>
                </a:rPr>
                <a:t>  </a:t>
              </a:r>
              <a:endParaRPr lang="zh-CN" altLang="zh-CN" sz="2000" dirty="0">
                <a:solidFill>
                  <a:srgbClr val="404040"/>
                </a:solidFill>
                <a:latin typeface="黑体" pitchFamily="49" charset="-122"/>
                <a:ea typeface="黑体" pitchFamily="49" charset="-122"/>
              </a:endParaRPr>
            </a:p>
            <a:p>
              <a:r>
                <a:rPr lang="zh-CN" altLang="en-US" sz="2000" dirty="0">
                  <a:solidFill>
                    <a:srgbClr val="404040"/>
                  </a:solidFill>
                  <a:latin typeface="黑体" pitchFamily="49" charset="-122"/>
                  <a:ea typeface="黑体" pitchFamily="49" charset="-122"/>
                </a:rPr>
                <a:t> </a:t>
              </a:r>
              <a:r>
                <a:rPr lang="en-US" altLang="zh-CN" sz="2000" dirty="0">
                  <a:solidFill>
                    <a:srgbClr val="404040"/>
                  </a:solidFill>
                  <a:latin typeface="黑体" pitchFamily="49" charset="-122"/>
                  <a:ea typeface="黑体" pitchFamily="49" charset="-122"/>
                </a:rPr>
                <a:t>(</a:t>
              </a:r>
              <a:r>
                <a:rPr lang="zh-CN" altLang="zh-CN" sz="2000" dirty="0">
                  <a:solidFill>
                    <a:srgbClr val="404040"/>
                  </a:solidFill>
                  <a:latin typeface="黑体" pitchFamily="49" charset="-122"/>
                  <a:ea typeface="黑体" pitchFamily="49" charset="-122"/>
                </a:rPr>
                <a:t>六</a:t>
              </a:r>
              <a:r>
                <a:rPr lang="en-US" altLang="zh-CN" sz="2000" dirty="0">
                  <a:solidFill>
                    <a:srgbClr val="404040"/>
                  </a:solidFill>
                  <a:latin typeface="黑体" pitchFamily="49" charset="-122"/>
                  <a:ea typeface="黑体" pitchFamily="49" charset="-122"/>
                </a:rPr>
                <a:t>)</a:t>
              </a:r>
              <a:r>
                <a:rPr lang="zh-CN" altLang="en-US" sz="2000" dirty="0">
                  <a:solidFill>
                    <a:srgbClr val="404040"/>
                  </a:solidFill>
                  <a:latin typeface="黑体" pitchFamily="49" charset="-122"/>
                  <a:ea typeface="黑体" pitchFamily="49" charset="-122"/>
                </a:rPr>
                <a:t> </a:t>
              </a:r>
              <a:r>
                <a:rPr lang="zh-CN" altLang="zh-CN" sz="2000" dirty="0">
                  <a:solidFill>
                    <a:srgbClr val="404040"/>
                  </a:solidFill>
                  <a:latin typeface="黑体" pitchFamily="49" charset="-122"/>
                  <a:ea typeface="黑体" pitchFamily="49" charset="-122"/>
                </a:rPr>
                <a:t>民主和法制教育</a:t>
              </a:r>
              <a:r>
                <a:rPr lang="en-US" altLang="zh-CN" sz="2000" dirty="0">
                  <a:solidFill>
                    <a:srgbClr val="404040"/>
                  </a:solidFill>
                  <a:latin typeface="黑体" pitchFamily="49" charset="-122"/>
                  <a:ea typeface="黑体" pitchFamily="49" charset="-122"/>
                </a:rPr>
                <a:t>    </a:t>
              </a:r>
              <a:endParaRPr lang="zh-CN" altLang="zh-CN" sz="2000" dirty="0">
                <a:solidFill>
                  <a:srgbClr val="404040"/>
                </a:solidFill>
                <a:latin typeface="黑体" pitchFamily="49" charset="-122"/>
                <a:ea typeface="黑体" pitchFamily="49" charset="-122"/>
              </a:endParaRPr>
            </a:p>
            <a:p>
              <a:r>
                <a:rPr lang="zh-CN" altLang="en-US" sz="2000" dirty="0">
                  <a:solidFill>
                    <a:srgbClr val="404040"/>
                  </a:solidFill>
                  <a:latin typeface="黑体" pitchFamily="49" charset="-122"/>
                  <a:ea typeface="黑体" pitchFamily="49" charset="-122"/>
                </a:rPr>
                <a:t> </a:t>
              </a:r>
              <a:r>
                <a:rPr lang="en-US" altLang="zh-CN" sz="2000" dirty="0">
                  <a:solidFill>
                    <a:srgbClr val="404040"/>
                  </a:solidFill>
                  <a:latin typeface="黑体" pitchFamily="49" charset="-122"/>
                  <a:ea typeface="黑体" pitchFamily="49" charset="-122"/>
                </a:rPr>
                <a:t>(</a:t>
              </a:r>
              <a:r>
                <a:rPr lang="zh-CN" altLang="zh-CN" sz="2000" dirty="0">
                  <a:solidFill>
                    <a:srgbClr val="404040"/>
                  </a:solidFill>
                  <a:latin typeface="黑体" pitchFamily="49" charset="-122"/>
                  <a:ea typeface="黑体" pitchFamily="49" charset="-122"/>
                </a:rPr>
                <a:t>七</a:t>
              </a:r>
              <a:r>
                <a:rPr lang="en-US" altLang="zh-CN" sz="2000" dirty="0">
                  <a:solidFill>
                    <a:srgbClr val="404040"/>
                  </a:solidFill>
                  <a:latin typeface="黑体" pitchFamily="49" charset="-122"/>
                  <a:ea typeface="黑体" pitchFamily="49" charset="-122"/>
                </a:rPr>
                <a:t>) </a:t>
              </a:r>
              <a:r>
                <a:rPr lang="zh-CN" altLang="zh-CN" sz="2000" dirty="0">
                  <a:solidFill>
                    <a:srgbClr val="404040"/>
                  </a:solidFill>
                  <a:latin typeface="黑体" pitchFamily="49" charset="-122"/>
                  <a:ea typeface="黑体" pitchFamily="49" charset="-122"/>
                </a:rPr>
                <a:t>人道主义和社会公德教育</a:t>
              </a:r>
            </a:p>
            <a:p>
              <a:r>
                <a:rPr lang="zh-CN" altLang="zh-CN" sz="2000" dirty="0">
                  <a:solidFill>
                    <a:srgbClr val="404040"/>
                  </a:solidFill>
                  <a:latin typeface="黑体" pitchFamily="49" charset="-122"/>
                  <a:ea typeface="黑体" pitchFamily="49" charset="-122"/>
                </a:rPr>
                <a:t>（八）科学世界观和人生观教育</a:t>
              </a:r>
              <a:r>
                <a:rPr lang="en-US" altLang="zh-CN" sz="2000" dirty="0">
                  <a:solidFill>
                    <a:srgbClr val="404040"/>
                  </a:solidFill>
                  <a:latin typeface="黑体" pitchFamily="49" charset="-122"/>
                  <a:ea typeface="黑体" pitchFamily="49" charset="-122"/>
                </a:rPr>
                <a:t>      </a:t>
              </a:r>
              <a:endParaRPr lang="zh-CN" altLang="zh-CN" sz="2000" dirty="0">
                <a:solidFill>
                  <a:srgbClr val="404040"/>
                </a:solidFill>
                <a:latin typeface="黑体" pitchFamily="49" charset="-122"/>
                <a:ea typeface="黑体" pitchFamily="49" charset="-122"/>
              </a:endParaRPr>
            </a:p>
            <a:p>
              <a:r>
                <a:rPr lang="zh-CN" altLang="zh-CN" sz="2000" dirty="0">
                  <a:solidFill>
                    <a:srgbClr val="404040"/>
                  </a:solidFill>
                  <a:latin typeface="黑体" pitchFamily="49" charset="-122"/>
                  <a:ea typeface="黑体" pitchFamily="49" charset="-122"/>
                </a:rPr>
                <a:t>（九）生命和心理健康教育</a:t>
              </a:r>
            </a:p>
            <a:p>
              <a:r>
                <a:rPr lang="zh-CN" altLang="en-US" sz="2000" dirty="0">
                  <a:solidFill>
                    <a:srgbClr val="404040"/>
                  </a:solidFill>
                  <a:latin typeface="黑体" pitchFamily="49" charset="-122"/>
                  <a:ea typeface="黑体" pitchFamily="49" charset="-122"/>
                </a:rPr>
                <a:t> </a:t>
              </a:r>
              <a:r>
                <a:rPr lang="en-US" altLang="zh-CN" sz="2000" dirty="0">
                  <a:solidFill>
                    <a:srgbClr val="404040"/>
                  </a:solidFill>
                  <a:latin typeface="黑体" pitchFamily="49" charset="-122"/>
                  <a:ea typeface="黑体" pitchFamily="49" charset="-122"/>
                </a:rPr>
                <a:t>(</a:t>
              </a:r>
              <a:r>
                <a:rPr lang="zh-CN" altLang="zh-CN" sz="2000" dirty="0">
                  <a:solidFill>
                    <a:srgbClr val="404040"/>
                  </a:solidFill>
                  <a:latin typeface="黑体" pitchFamily="49" charset="-122"/>
                  <a:ea typeface="黑体" pitchFamily="49" charset="-122"/>
                </a:rPr>
                <a:t>十</a:t>
              </a:r>
              <a:r>
                <a:rPr lang="en-US" altLang="zh-CN" sz="2000" dirty="0">
                  <a:solidFill>
                    <a:srgbClr val="404040"/>
                  </a:solidFill>
                  <a:latin typeface="黑体" pitchFamily="49" charset="-122"/>
                  <a:ea typeface="黑体" pitchFamily="49" charset="-122"/>
                </a:rPr>
                <a:t>) </a:t>
              </a:r>
              <a:r>
                <a:rPr lang="zh-CN" altLang="zh-CN" sz="2000" dirty="0">
                  <a:solidFill>
                    <a:srgbClr val="404040"/>
                  </a:solidFill>
                  <a:latin typeface="黑体" pitchFamily="49" charset="-122"/>
                  <a:ea typeface="黑体" pitchFamily="49" charset="-122"/>
                </a:rPr>
                <a:t>环境保护教育</a:t>
              </a:r>
            </a:p>
          </p:txBody>
        </p:sp>
        <p:sp>
          <p:nvSpPr>
            <p:cNvPr id="35869" name="TextBox 13"/>
            <p:cNvSpPr txBox="1">
              <a:spLocks noChangeArrowheads="1"/>
            </p:cNvSpPr>
            <p:nvPr/>
          </p:nvSpPr>
          <p:spPr bwMode="auto">
            <a:xfrm>
              <a:off x="4950305" y="1826501"/>
              <a:ext cx="6069556" cy="2168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kumimoji="1" sz="2400">
                  <a:solidFill>
                    <a:schemeClr val="tx1"/>
                  </a:solidFill>
                  <a:latin typeface="Calibri" charset="0"/>
                  <a:ea typeface="宋体" charset="0"/>
                  <a:cs typeface="宋体" charset="0"/>
                </a:defRPr>
              </a:lvl1pPr>
              <a:lvl2pPr marL="742950" indent="-285750" defTabSz="1216025">
                <a:defRPr kumimoji="1" sz="2400">
                  <a:solidFill>
                    <a:schemeClr val="tx1"/>
                  </a:solidFill>
                  <a:latin typeface="Calibri" charset="0"/>
                  <a:ea typeface="宋体" charset="0"/>
                </a:defRPr>
              </a:lvl2pPr>
              <a:lvl3pPr marL="1143000" indent="-228600" defTabSz="1216025">
                <a:defRPr kumimoji="1" sz="2400">
                  <a:solidFill>
                    <a:schemeClr val="tx1"/>
                  </a:solidFill>
                  <a:latin typeface="Calibri" charset="0"/>
                  <a:ea typeface="宋体" charset="0"/>
                </a:defRPr>
              </a:lvl3pPr>
              <a:lvl4pPr marL="1600200" indent="-228600" defTabSz="1216025">
                <a:defRPr kumimoji="1" sz="2400">
                  <a:solidFill>
                    <a:schemeClr val="tx1"/>
                  </a:solidFill>
                  <a:latin typeface="Calibri" charset="0"/>
                  <a:ea typeface="宋体" charset="0"/>
                </a:defRPr>
              </a:lvl4pPr>
              <a:lvl5pPr marL="2057400" indent="-228600" defTabSz="1216025">
                <a:defRPr kumimoji="1" sz="2400">
                  <a:solidFill>
                    <a:schemeClr val="tx1"/>
                  </a:solidFill>
                  <a:latin typeface="Calibri" charset="0"/>
                  <a:ea typeface="宋体" charset="0"/>
                </a:defRPr>
              </a:lvl5pPr>
              <a:lvl6pPr marL="2514600" indent="-228600" defTabSz="1216025" eaLnBrk="0" fontAlgn="base" hangingPunct="0">
                <a:spcBef>
                  <a:spcPct val="0"/>
                </a:spcBef>
                <a:spcAft>
                  <a:spcPct val="0"/>
                </a:spcAft>
                <a:defRPr kumimoji="1" sz="2400">
                  <a:solidFill>
                    <a:schemeClr val="tx1"/>
                  </a:solidFill>
                  <a:latin typeface="Calibri" charset="0"/>
                  <a:ea typeface="宋体" charset="0"/>
                </a:defRPr>
              </a:lvl6pPr>
              <a:lvl7pPr marL="2971800" indent="-228600" defTabSz="1216025" eaLnBrk="0" fontAlgn="base" hangingPunct="0">
                <a:spcBef>
                  <a:spcPct val="0"/>
                </a:spcBef>
                <a:spcAft>
                  <a:spcPct val="0"/>
                </a:spcAft>
                <a:defRPr kumimoji="1" sz="2400">
                  <a:solidFill>
                    <a:schemeClr val="tx1"/>
                  </a:solidFill>
                  <a:latin typeface="Calibri" charset="0"/>
                  <a:ea typeface="宋体" charset="0"/>
                </a:defRPr>
              </a:lvl7pPr>
              <a:lvl8pPr marL="3429000" indent="-228600" defTabSz="1216025" eaLnBrk="0" fontAlgn="base" hangingPunct="0">
                <a:spcBef>
                  <a:spcPct val="0"/>
                </a:spcBef>
                <a:spcAft>
                  <a:spcPct val="0"/>
                </a:spcAft>
                <a:defRPr kumimoji="1" sz="2400">
                  <a:solidFill>
                    <a:schemeClr val="tx1"/>
                  </a:solidFill>
                  <a:latin typeface="Calibri" charset="0"/>
                  <a:ea typeface="宋体" charset="0"/>
                </a:defRPr>
              </a:lvl8pPr>
              <a:lvl9pPr marL="3886200" indent="-228600" defTabSz="1216025" eaLnBrk="0" fontAlgn="base" hangingPunct="0">
                <a:spcBef>
                  <a:spcPct val="0"/>
                </a:spcBef>
                <a:spcAft>
                  <a:spcPct val="0"/>
                </a:spcAft>
                <a:defRPr kumimoji="1" sz="2400">
                  <a:solidFill>
                    <a:schemeClr val="tx1"/>
                  </a:solidFill>
                  <a:latin typeface="Calibri" charset="0"/>
                  <a:ea typeface="宋体" charset="0"/>
                </a:defRPr>
              </a:lvl9pPr>
            </a:lstStyle>
            <a:p>
              <a:pPr>
                <a:defRPr/>
              </a:pPr>
              <a:r>
                <a:rPr lang="zh-CN" altLang="zh-CN" b="1" dirty="0" smtClean="0">
                  <a:solidFill>
                    <a:schemeClr val="tx1">
                      <a:lumMod val="65000"/>
                      <a:lumOff val="35000"/>
                    </a:schemeClr>
                  </a:solidFill>
                  <a:latin typeface="黑体"/>
                  <a:ea typeface="黑体"/>
                </a:rPr>
                <a:t>我国德育的</a:t>
              </a:r>
              <a:r>
                <a:rPr lang="zh-CN" altLang="en-US" b="1" dirty="0" smtClean="0">
                  <a:solidFill>
                    <a:schemeClr val="tx1">
                      <a:lumMod val="65000"/>
                      <a:lumOff val="35000"/>
                    </a:schemeClr>
                  </a:solidFill>
                  <a:latin typeface="黑体"/>
                  <a:ea typeface="黑体"/>
                </a:rPr>
                <a:t>内容</a:t>
              </a:r>
              <a:r>
                <a:rPr lang="zh-CN" altLang="zh-CN" b="1" dirty="0" smtClean="0">
                  <a:solidFill>
                    <a:schemeClr val="tx1">
                      <a:lumMod val="65000"/>
                      <a:lumOff val="35000"/>
                    </a:schemeClr>
                  </a:solidFill>
                  <a:latin typeface="黑体"/>
                  <a:ea typeface="黑体"/>
                </a:rPr>
                <a:t>包括以下几个方面：</a:t>
              </a:r>
              <a:endParaRPr lang="zh-CN" altLang="zh-CN" b="1" dirty="0">
                <a:solidFill>
                  <a:schemeClr val="tx1">
                    <a:lumMod val="65000"/>
                    <a:lumOff val="35000"/>
                  </a:schemeClr>
                </a:solidFill>
                <a:latin typeface="黑体"/>
                <a:ea typeface="黑体"/>
              </a:endParaRPr>
            </a:p>
          </p:txBody>
        </p:sp>
      </p:grpSp>
      <p:grpSp>
        <p:nvGrpSpPr>
          <p:cNvPr id="75783" name="组合 47"/>
          <p:cNvGrpSpPr>
            <a:grpSpLocks/>
          </p:cNvGrpSpPr>
          <p:nvPr/>
        </p:nvGrpSpPr>
        <p:grpSpPr bwMode="auto">
          <a:xfrm>
            <a:off x="11480800" y="479425"/>
            <a:ext cx="333375" cy="333375"/>
            <a:chOff x="0" y="0"/>
            <a:chExt cx="449943" cy="449943"/>
          </a:xfrm>
        </p:grpSpPr>
        <p:sp>
          <p:nvSpPr>
            <p:cNvPr id="75786" name="椭圆 48"/>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75787" name="等腰三角形 49"/>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2" name="矩形 1"/>
          <p:cNvSpPr/>
          <p:nvPr/>
        </p:nvSpPr>
        <p:spPr>
          <a:xfrm>
            <a:off x="758825" y="1301016"/>
            <a:ext cx="2244525" cy="584775"/>
          </a:xfrm>
          <a:prstGeom prst="rect">
            <a:avLst/>
          </a:prstGeom>
        </p:spPr>
        <p:txBody>
          <a:bodyPr wrap="non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defRPr/>
            </a:pPr>
            <a:r>
              <a:rPr lang="zh-CN" altLang="en-US" sz="32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黑体"/>
                <a:ea typeface="黑体"/>
                <a:cs typeface="宋体" charset="0"/>
              </a:rPr>
              <a:t>德育的内容</a:t>
            </a:r>
          </a:p>
        </p:txBody>
      </p:sp>
      <p:pic>
        <p:nvPicPr>
          <p:cNvPr id="7" name="图片 6" descr="德育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2985" y="2387600"/>
            <a:ext cx="4231847" cy="2836334"/>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par>
                          <p:cTn id="8" fill="hold" nodeType="withGroup">
                            <p:stCondLst>
                              <p:cond delay="500"/>
                            </p:stCondLst>
                            <p:childTnLst>
                              <p:par>
                                <p:cTn id="9" presetID="9"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dissolve">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76803"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76804"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1</a:t>
            </a:r>
            <a:endParaRPr lang="zh-CN" altLang="en-US" sz="2800" b="1">
              <a:solidFill>
                <a:srgbClr val="FFFFFF"/>
              </a:solidFill>
              <a:latin typeface="微软雅黑" pitchFamily="34" charset="-122"/>
              <a:ea typeface="微软雅黑" pitchFamily="34" charset="-122"/>
            </a:endParaRPr>
          </a:p>
        </p:txBody>
      </p:sp>
      <p:sp>
        <p:nvSpPr>
          <p:cNvPr id="76805" name="矩形 6"/>
          <p:cNvSpPr>
            <a:spLocks noChangeArrowheads="1"/>
          </p:cNvSpPr>
          <p:nvPr/>
        </p:nvSpPr>
        <p:spPr bwMode="auto">
          <a:xfrm>
            <a:off x="817563" y="423863"/>
            <a:ext cx="25066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德育概述</a:t>
            </a:r>
          </a:p>
        </p:txBody>
      </p:sp>
      <p:sp>
        <p:nvSpPr>
          <p:cNvPr id="206875" name="矩形 40"/>
          <p:cNvSpPr>
            <a:spLocks noChangeArrowheads="1"/>
          </p:cNvSpPr>
          <p:nvPr/>
        </p:nvSpPr>
        <p:spPr bwMode="auto">
          <a:xfrm>
            <a:off x="5651500" y="2636838"/>
            <a:ext cx="5702299"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514350" indent="-514350">
              <a:buFont typeface="+mj-ea"/>
              <a:buAutoNum type="ea1JpnChsDbPeriod"/>
            </a:pPr>
            <a:r>
              <a:rPr lang="zh-CN" altLang="zh-CN" sz="2400" dirty="0" smtClean="0">
                <a:solidFill>
                  <a:srgbClr val="404040"/>
                </a:solidFill>
                <a:latin typeface="黑体" pitchFamily="49" charset="-122"/>
                <a:ea typeface="黑体" pitchFamily="49" charset="-122"/>
              </a:rPr>
              <a:t>社会</a:t>
            </a:r>
            <a:r>
              <a:rPr lang="zh-CN" altLang="zh-CN" sz="2400" dirty="0">
                <a:solidFill>
                  <a:srgbClr val="404040"/>
                </a:solidFill>
                <a:latin typeface="黑体" pitchFamily="49" charset="-122"/>
                <a:ea typeface="黑体" pitchFamily="49" charset="-122"/>
              </a:rPr>
              <a:t>大变革，呈现了德育之急迫</a:t>
            </a:r>
          </a:p>
          <a:p>
            <a:pPr marL="514350" indent="-514350">
              <a:buFont typeface="+mj-ea"/>
              <a:buAutoNum type="ea1JpnChsDbPeriod"/>
            </a:pPr>
            <a:r>
              <a:rPr lang="en-US" altLang="zh-CN" sz="2400" dirty="0" smtClean="0">
                <a:solidFill>
                  <a:srgbClr val="404040"/>
                </a:solidFill>
                <a:latin typeface="黑体" pitchFamily="49" charset="-122"/>
                <a:ea typeface="黑体" pitchFamily="49" charset="-122"/>
              </a:rPr>
              <a:t>“</a:t>
            </a:r>
            <a:r>
              <a:rPr lang="zh-CN" altLang="zh-CN" sz="2400" dirty="0">
                <a:solidFill>
                  <a:srgbClr val="404040"/>
                </a:solidFill>
                <a:latin typeface="黑体" pitchFamily="49" charset="-122"/>
                <a:ea typeface="黑体" pitchFamily="49" charset="-122"/>
              </a:rPr>
              <a:t>问题</a:t>
            </a:r>
            <a:r>
              <a:rPr lang="en-US" altLang="zh-CN" sz="2400" dirty="0">
                <a:solidFill>
                  <a:srgbClr val="404040"/>
                </a:solidFill>
                <a:latin typeface="黑体" pitchFamily="49" charset="-122"/>
                <a:ea typeface="黑体" pitchFamily="49" charset="-122"/>
              </a:rPr>
              <a:t>”</a:t>
            </a:r>
            <a:r>
              <a:rPr lang="zh-CN" altLang="zh-CN" sz="2400" dirty="0">
                <a:solidFill>
                  <a:srgbClr val="404040"/>
                </a:solidFill>
                <a:latin typeface="黑体" pitchFamily="49" charset="-122"/>
                <a:ea typeface="黑体" pitchFamily="49" charset="-122"/>
              </a:rPr>
              <a:t>学生的增多，呈现了德育实效性之无力</a:t>
            </a:r>
          </a:p>
          <a:p>
            <a:pPr marL="514350" indent="-514350">
              <a:buFont typeface="+mj-ea"/>
              <a:buAutoNum type="ea1JpnChsDbPeriod"/>
            </a:pPr>
            <a:r>
              <a:rPr lang="zh-CN" altLang="zh-CN" sz="2400" dirty="0" smtClean="0">
                <a:solidFill>
                  <a:srgbClr val="404040"/>
                </a:solidFill>
                <a:latin typeface="黑体" pitchFamily="49" charset="-122"/>
                <a:ea typeface="黑体" pitchFamily="49" charset="-122"/>
              </a:rPr>
              <a:t>多元</a:t>
            </a:r>
            <a:r>
              <a:rPr lang="zh-CN" altLang="zh-CN" sz="2400" dirty="0">
                <a:solidFill>
                  <a:srgbClr val="404040"/>
                </a:solidFill>
                <a:latin typeface="黑体" pitchFamily="49" charset="-122"/>
                <a:ea typeface="黑体" pitchFamily="49" charset="-122"/>
              </a:rPr>
              <a:t>时代，凸显了德育之困难</a:t>
            </a:r>
          </a:p>
        </p:txBody>
      </p:sp>
      <p:grpSp>
        <p:nvGrpSpPr>
          <p:cNvPr id="76807" name="组合 47"/>
          <p:cNvGrpSpPr>
            <a:grpSpLocks/>
          </p:cNvGrpSpPr>
          <p:nvPr/>
        </p:nvGrpSpPr>
        <p:grpSpPr bwMode="auto">
          <a:xfrm>
            <a:off x="11480800" y="479425"/>
            <a:ext cx="333375" cy="333375"/>
            <a:chOff x="0" y="0"/>
            <a:chExt cx="449943" cy="449943"/>
          </a:xfrm>
        </p:grpSpPr>
        <p:sp>
          <p:nvSpPr>
            <p:cNvPr id="76810" name="椭圆 48"/>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76811" name="等腰三角形 49"/>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2" name="矩形 1"/>
          <p:cNvSpPr/>
          <p:nvPr/>
        </p:nvSpPr>
        <p:spPr>
          <a:xfrm>
            <a:off x="758825" y="1261596"/>
            <a:ext cx="4304383" cy="584775"/>
          </a:xfrm>
          <a:prstGeom prst="rect">
            <a:avLst/>
          </a:prstGeom>
        </p:spPr>
        <p:txBody>
          <a:bodyPr wrap="non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defRPr/>
            </a:pPr>
            <a:r>
              <a:rPr lang="zh-CN" altLang="en-US" sz="32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黑体"/>
                <a:ea typeface="黑体"/>
                <a:cs typeface="宋体" charset="0"/>
              </a:rPr>
              <a:t>新时期德育存在的问题</a:t>
            </a:r>
          </a:p>
        </p:txBody>
      </p:sp>
      <p:pic>
        <p:nvPicPr>
          <p:cNvPr id="7" name="图片 6" descr="德育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2985" y="2387600"/>
            <a:ext cx="4231847" cy="2836334"/>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par>
                          <p:cTn id="8" fill="hold" nodeType="withGroup">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206875"/>
                                        </p:tgtEl>
                                        <p:attrNameLst>
                                          <p:attrName>style.visibility</p:attrName>
                                        </p:attrNameLst>
                                      </p:cBhvr>
                                      <p:to>
                                        <p:strVal val="visible"/>
                                      </p:to>
                                    </p:set>
                                    <p:animEffect transition="in" filter="dissolve">
                                      <p:cBhvr>
                                        <p:cTn id="11" dur="500"/>
                                        <p:tgtEl>
                                          <p:spTgt spid="2068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687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77827"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77828"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1</a:t>
            </a:r>
            <a:endParaRPr lang="zh-CN" altLang="en-US" sz="2800" b="1">
              <a:solidFill>
                <a:srgbClr val="FFFFFF"/>
              </a:solidFill>
              <a:latin typeface="微软雅黑" pitchFamily="34" charset="-122"/>
              <a:ea typeface="微软雅黑" pitchFamily="34" charset="-122"/>
            </a:endParaRPr>
          </a:p>
        </p:txBody>
      </p:sp>
      <p:sp>
        <p:nvSpPr>
          <p:cNvPr id="77829" name="矩形 6"/>
          <p:cNvSpPr>
            <a:spLocks noChangeArrowheads="1"/>
          </p:cNvSpPr>
          <p:nvPr/>
        </p:nvSpPr>
        <p:spPr bwMode="auto">
          <a:xfrm>
            <a:off x="817563" y="423863"/>
            <a:ext cx="25066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德育概述</a:t>
            </a:r>
          </a:p>
        </p:txBody>
      </p:sp>
      <p:sp>
        <p:nvSpPr>
          <p:cNvPr id="236549" name="矩形 40"/>
          <p:cNvSpPr>
            <a:spLocks noChangeArrowheads="1"/>
          </p:cNvSpPr>
          <p:nvPr/>
        </p:nvSpPr>
        <p:spPr bwMode="auto">
          <a:xfrm>
            <a:off x="5362575" y="2387760"/>
            <a:ext cx="5737225"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en-US" sz="2400" dirty="0" smtClean="0">
                <a:solidFill>
                  <a:srgbClr val="404040"/>
                </a:solidFill>
                <a:latin typeface="黑体" pitchFamily="49" charset="-122"/>
                <a:ea typeface="黑体" pitchFamily="49" charset="-122"/>
              </a:rPr>
              <a:t>（一）社会不良风气对德育工作的干扰</a:t>
            </a:r>
            <a:endParaRPr lang="zh-CN" altLang="zh-CN" sz="2400" dirty="0" smtClean="0">
              <a:solidFill>
                <a:srgbClr val="404040"/>
              </a:solidFill>
              <a:latin typeface="黑体" pitchFamily="49" charset="-122"/>
              <a:ea typeface="黑体" pitchFamily="49" charset="-122"/>
            </a:endParaRPr>
          </a:p>
          <a:p>
            <a:r>
              <a:rPr lang="zh-CN" altLang="en-US" sz="2400" dirty="0" smtClean="0">
                <a:solidFill>
                  <a:srgbClr val="404040"/>
                </a:solidFill>
                <a:latin typeface="黑体" pitchFamily="49" charset="-122"/>
                <a:ea typeface="黑体" pitchFamily="49" charset="-122"/>
              </a:rPr>
              <a:t>（二）教育观念的转变</a:t>
            </a:r>
            <a:endParaRPr lang="zh-CN" altLang="zh-CN" sz="2400" dirty="0" smtClean="0">
              <a:solidFill>
                <a:srgbClr val="404040"/>
              </a:solidFill>
              <a:latin typeface="黑体" pitchFamily="49" charset="-122"/>
              <a:ea typeface="黑体" pitchFamily="49" charset="-122"/>
            </a:endParaRPr>
          </a:p>
          <a:p>
            <a:r>
              <a:rPr lang="en-US" altLang="zh-CN" sz="2400" dirty="0" smtClean="0">
                <a:solidFill>
                  <a:srgbClr val="404040"/>
                </a:solidFill>
                <a:latin typeface="黑体" pitchFamily="49" charset="-122"/>
                <a:ea typeface="黑体" pitchFamily="49" charset="-122"/>
              </a:rPr>
              <a:t> (</a:t>
            </a:r>
            <a:r>
              <a:rPr lang="zh-CN" altLang="en-US" sz="2400" dirty="0" smtClean="0">
                <a:solidFill>
                  <a:srgbClr val="404040"/>
                </a:solidFill>
                <a:latin typeface="黑体" pitchFamily="49" charset="-122"/>
                <a:ea typeface="黑体" pitchFamily="49" charset="-122"/>
              </a:rPr>
              <a:t>三</a:t>
            </a:r>
            <a:r>
              <a:rPr lang="en-US" altLang="zh-CN" sz="2400" dirty="0" smtClean="0">
                <a:solidFill>
                  <a:srgbClr val="404040"/>
                </a:solidFill>
                <a:latin typeface="黑体" pitchFamily="49" charset="-122"/>
                <a:ea typeface="黑体" pitchFamily="49" charset="-122"/>
              </a:rPr>
              <a:t>) </a:t>
            </a:r>
            <a:r>
              <a:rPr lang="zh-CN" altLang="en-US" sz="2400" dirty="0" smtClean="0">
                <a:solidFill>
                  <a:srgbClr val="404040"/>
                </a:solidFill>
                <a:latin typeface="黑体" pitchFamily="49" charset="-122"/>
                <a:ea typeface="黑体" pitchFamily="49" charset="-122"/>
              </a:rPr>
              <a:t>教师观的转变</a:t>
            </a:r>
            <a:endParaRPr lang="zh-CN" altLang="zh-CN" sz="2400" dirty="0" smtClean="0">
              <a:solidFill>
                <a:srgbClr val="404040"/>
              </a:solidFill>
              <a:latin typeface="黑体" pitchFamily="49" charset="-122"/>
              <a:ea typeface="黑体" pitchFamily="49" charset="-122"/>
            </a:endParaRPr>
          </a:p>
          <a:p>
            <a:r>
              <a:rPr lang="zh-CN" altLang="en-US" sz="2400" dirty="0" smtClean="0">
                <a:solidFill>
                  <a:srgbClr val="404040"/>
                </a:solidFill>
                <a:latin typeface="黑体" pitchFamily="49" charset="-122"/>
                <a:ea typeface="黑体" pitchFamily="49" charset="-122"/>
              </a:rPr>
              <a:t>（四）家庭教育的缺失</a:t>
            </a:r>
            <a:endParaRPr lang="zh-CN" altLang="zh-CN" sz="2400" dirty="0">
              <a:solidFill>
                <a:srgbClr val="404040"/>
              </a:solidFill>
              <a:latin typeface="黑体" pitchFamily="49" charset="-122"/>
              <a:ea typeface="黑体" pitchFamily="49" charset="-122"/>
            </a:endParaRPr>
          </a:p>
        </p:txBody>
      </p:sp>
      <p:grpSp>
        <p:nvGrpSpPr>
          <p:cNvPr id="77831" name="组合 47"/>
          <p:cNvGrpSpPr>
            <a:grpSpLocks/>
          </p:cNvGrpSpPr>
          <p:nvPr/>
        </p:nvGrpSpPr>
        <p:grpSpPr bwMode="auto">
          <a:xfrm>
            <a:off x="11480800" y="479425"/>
            <a:ext cx="333375" cy="333375"/>
            <a:chOff x="0" y="0"/>
            <a:chExt cx="449943" cy="449943"/>
          </a:xfrm>
        </p:grpSpPr>
        <p:sp>
          <p:nvSpPr>
            <p:cNvPr id="77834" name="椭圆 48"/>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77835" name="等腰三角形 49"/>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2" name="矩形 1"/>
          <p:cNvSpPr/>
          <p:nvPr/>
        </p:nvSpPr>
        <p:spPr>
          <a:xfrm>
            <a:off x="758825" y="1365548"/>
            <a:ext cx="3892412" cy="584775"/>
          </a:xfrm>
          <a:prstGeom prst="rect">
            <a:avLst/>
          </a:prstGeom>
        </p:spPr>
        <p:txBody>
          <a:bodyPr wrap="non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defRPr/>
            </a:pPr>
            <a:r>
              <a:rPr lang="zh-CN" altLang="en-US" sz="32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黑体"/>
                <a:ea typeface="黑体"/>
                <a:cs typeface="宋体" charset="0"/>
              </a:rPr>
              <a:t>学校德育低效的原因</a:t>
            </a:r>
          </a:p>
        </p:txBody>
      </p:sp>
      <p:pic>
        <p:nvPicPr>
          <p:cNvPr id="7" name="图片 6" descr="德育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2985" y="2387600"/>
            <a:ext cx="4231847" cy="2836334"/>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par>
                          <p:cTn id="8" fill="hold" nodeType="withGroup">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236549"/>
                                        </p:tgtEl>
                                        <p:attrNameLst>
                                          <p:attrName>style.visibility</p:attrName>
                                        </p:attrNameLst>
                                      </p:cBhvr>
                                      <p:to>
                                        <p:strVal val="visible"/>
                                      </p:to>
                                    </p:set>
                                    <p:animEffect transition="in" filter="dissolve">
                                      <p:cBhvr>
                                        <p:cTn id="11" dur="500"/>
                                        <p:tgtEl>
                                          <p:spTgt spid="2365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654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78851"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78852"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zh-CN" altLang="zh-CN" sz="2800" b="1">
                <a:solidFill>
                  <a:srgbClr val="FFFFFF"/>
                </a:solidFill>
                <a:latin typeface="微软雅黑" pitchFamily="34" charset="-122"/>
                <a:ea typeface="微软雅黑" pitchFamily="34" charset="-122"/>
              </a:rPr>
              <a:t>2</a:t>
            </a:r>
            <a:endParaRPr lang="zh-CN" altLang="en-US" sz="2800" b="1">
              <a:solidFill>
                <a:srgbClr val="FFFFFF"/>
              </a:solidFill>
              <a:latin typeface="微软雅黑" pitchFamily="34" charset="-122"/>
              <a:ea typeface="微软雅黑" pitchFamily="34" charset="-122"/>
            </a:endParaRPr>
          </a:p>
        </p:txBody>
      </p:sp>
      <p:sp>
        <p:nvSpPr>
          <p:cNvPr id="78853" name="矩形 6"/>
          <p:cNvSpPr>
            <a:spLocks noChangeArrowheads="1"/>
          </p:cNvSpPr>
          <p:nvPr/>
        </p:nvSpPr>
        <p:spPr bwMode="auto">
          <a:xfrm>
            <a:off x="817563" y="423863"/>
            <a:ext cx="25066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德育过程</a:t>
            </a:r>
          </a:p>
        </p:txBody>
      </p:sp>
      <p:sp>
        <p:nvSpPr>
          <p:cNvPr id="215045" name="Rectangle 10"/>
          <p:cNvSpPr>
            <a:spLocks noChangeArrowheads="1"/>
          </p:cNvSpPr>
          <p:nvPr/>
        </p:nvSpPr>
        <p:spPr bwMode="auto">
          <a:xfrm>
            <a:off x="856060" y="2173288"/>
            <a:ext cx="6101556" cy="3360737"/>
          </a:xfrm>
          <a:prstGeom prst="rect">
            <a:avLst/>
          </a:prstGeom>
          <a:solidFill>
            <a:schemeClr val="accent1">
              <a:lumMod val="75000"/>
            </a:schemeClr>
          </a:solidFill>
          <a:ln>
            <a:noFill/>
          </a:ln>
        </p:spPr>
        <p:txBody>
          <a:bodyPr lIns="121893" tIns="60946" rIns="121893" bIns="60946" anchor="ctr"/>
          <a:lstStyle/>
          <a:p>
            <a:pPr algn="ctr" defTabSz="912813" eaLnBrk="1" hangingPunct="1">
              <a:buFont typeface="Arial" charset="0"/>
              <a:buNone/>
              <a:defRPr/>
            </a:pPr>
            <a:endParaRPr lang="en-US" altLang="zh-CN" sz="900">
              <a:solidFill>
                <a:srgbClr val="FFFFFF"/>
              </a:solidFill>
              <a:latin typeface="Calibri" charset="0"/>
              <a:ea typeface="宋体" charset="0"/>
              <a:cs typeface="宋体" charset="0"/>
            </a:endParaRPr>
          </a:p>
        </p:txBody>
      </p:sp>
      <p:cxnSp>
        <p:nvCxnSpPr>
          <p:cNvPr id="78859" name="Straight Connector 81"/>
          <p:cNvCxnSpPr>
            <a:cxnSpLocks noChangeShapeType="1"/>
          </p:cNvCxnSpPr>
          <p:nvPr/>
        </p:nvCxnSpPr>
        <p:spPr bwMode="auto">
          <a:xfrm>
            <a:off x="3748485" y="2641600"/>
            <a:ext cx="0" cy="2397125"/>
          </a:xfrm>
          <a:prstGeom prst="line">
            <a:avLst/>
          </a:prstGeom>
          <a:noFill/>
          <a:ln w="6350">
            <a:solidFill>
              <a:schemeClr val="bg1"/>
            </a:solidFill>
            <a:prstDash val="sysDot"/>
            <a:round/>
            <a:headEnd/>
            <a:tailEnd/>
          </a:ln>
          <a:extLst>
            <a:ext uri="{909E8E84-426E-40DD-AFC4-6F175D3DCCD1}">
              <a14:hiddenFill xmlns:a14="http://schemas.microsoft.com/office/drawing/2010/main">
                <a:noFill/>
              </a14:hiddenFill>
            </a:ext>
          </a:extLst>
        </p:spPr>
      </p:cxnSp>
      <p:sp>
        <p:nvSpPr>
          <p:cNvPr id="78866" name="TextBox 31"/>
          <p:cNvSpPr txBox="1">
            <a:spLocks noChangeArrowheads="1"/>
          </p:cNvSpPr>
          <p:nvPr/>
        </p:nvSpPr>
        <p:spPr bwMode="auto">
          <a:xfrm>
            <a:off x="1240235" y="2627313"/>
            <a:ext cx="243205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49325">
              <a:defRPr>
                <a:solidFill>
                  <a:schemeClr val="tx1"/>
                </a:solidFill>
                <a:latin typeface="Calibri" pitchFamily="34" charset="0"/>
                <a:ea typeface="宋体" pitchFamily="2" charset="-122"/>
              </a:defRPr>
            </a:lvl1pPr>
            <a:lvl2pPr marL="742950" indent="-285750" defTabSz="949325">
              <a:defRPr>
                <a:solidFill>
                  <a:schemeClr val="tx1"/>
                </a:solidFill>
                <a:latin typeface="Calibri" pitchFamily="34" charset="0"/>
                <a:ea typeface="宋体" pitchFamily="2" charset="-122"/>
              </a:defRPr>
            </a:lvl2pPr>
            <a:lvl3pPr marL="1143000" indent="-228600" defTabSz="949325">
              <a:defRPr>
                <a:solidFill>
                  <a:schemeClr val="tx1"/>
                </a:solidFill>
                <a:latin typeface="Calibri" pitchFamily="34" charset="0"/>
                <a:ea typeface="宋体" pitchFamily="2" charset="-122"/>
              </a:defRPr>
            </a:lvl3pPr>
            <a:lvl4pPr marL="1600200" indent="-228600" defTabSz="949325">
              <a:defRPr>
                <a:solidFill>
                  <a:schemeClr val="tx1"/>
                </a:solidFill>
                <a:latin typeface="Calibri" pitchFamily="34" charset="0"/>
                <a:ea typeface="宋体" pitchFamily="2" charset="-122"/>
              </a:defRPr>
            </a:lvl4pPr>
            <a:lvl5pPr marL="2057400" indent="-228600" defTabSz="949325">
              <a:defRPr>
                <a:solidFill>
                  <a:schemeClr val="tx1"/>
                </a:solidFill>
                <a:latin typeface="Calibri" pitchFamily="34" charset="0"/>
                <a:ea typeface="宋体" pitchFamily="2" charset="-122"/>
              </a:defRPr>
            </a:lvl5pPr>
            <a:lvl6pPr marL="2514600" indent="-228600" defTabSz="9493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493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493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49325" eaLnBrk="0" fontAlgn="base" hangingPunct="0">
              <a:spcBef>
                <a:spcPct val="0"/>
              </a:spcBef>
              <a:spcAft>
                <a:spcPct val="0"/>
              </a:spcAft>
              <a:defRPr>
                <a:solidFill>
                  <a:schemeClr val="tx1"/>
                </a:solidFill>
                <a:latin typeface="Calibri" pitchFamily="34" charset="0"/>
                <a:ea typeface="宋体" pitchFamily="2" charset="-122"/>
              </a:defRPr>
            </a:lvl9pPr>
          </a:lstStyle>
          <a:p>
            <a:pPr algn="ctr">
              <a:buFont typeface="Arial" pitchFamily="34" charset="0"/>
              <a:buNone/>
            </a:pPr>
            <a:r>
              <a:rPr kumimoji="1" lang="zh-CN" altLang="en-US" sz="2000" b="1" dirty="0">
                <a:solidFill>
                  <a:srgbClr val="FFFFFF"/>
                </a:solidFill>
                <a:latin typeface="黑体" pitchFamily="49" charset="-122"/>
                <a:ea typeface="黑体" pitchFamily="49" charset="-122"/>
              </a:rPr>
              <a:t>一、</a:t>
            </a:r>
            <a:r>
              <a:rPr kumimoji="1" lang="zh-CN" altLang="zh-CN" sz="2000" b="1" dirty="0">
                <a:solidFill>
                  <a:srgbClr val="FFFFFF"/>
                </a:solidFill>
                <a:latin typeface="黑体" pitchFamily="49" charset="-122"/>
                <a:ea typeface="黑体" pitchFamily="49" charset="-122"/>
              </a:rPr>
              <a:t>德育过程概念 </a:t>
            </a:r>
            <a:endParaRPr lang="zh-CN" altLang="en-US" sz="2000" b="1" dirty="0">
              <a:solidFill>
                <a:srgbClr val="FFFFFF"/>
              </a:solidFill>
              <a:latin typeface="黑体" pitchFamily="49" charset="-122"/>
              <a:ea typeface="黑体" pitchFamily="49" charset="-122"/>
              <a:cs typeface="微软雅黑" pitchFamily="34" charset="-122"/>
            </a:endParaRPr>
          </a:p>
        </p:txBody>
      </p:sp>
      <p:sp>
        <p:nvSpPr>
          <p:cNvPr id="78867" name="Rounded Rectangle 87"/>
          <p:cNvSpPr>
            <a:spLocks noChangeArrowheads="1"/>
          </p:cNvSpPr>
          <p:nvPr/>
        </p:nvSpPr>
        <p:spPr bwMode="auto">
          <a:xfrm>
            <a:off x="1421210" y="3090862"/>
            <a:ext cx="2160587" cy="45719"/>
          </a:xfrm>
          <a:prstGeom prst="roundRect">
            <a:avLst>
              <a:gd name="adj" fmla="val 50000"/>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109710" tIns="54855" rIns="109710" bIns="54855" anchor="ctr"/>
          <a:lstStyle/>
          <a:p>
            <a:pPr algn="ctr" defTabSz="912813" eaLnBrk="1" hangingPunct="1">
              <a:buFont typeface="Arial" pitchFamily="34" charset="0"/>
              <a:buNone/>
            </a:pPr>
            <a:endParaRPr lang="bg-BG" altLang="en-US" sz="1050" b="1">
              <a:solidFill>
                <a:srgbClr val="D9D9D9"/>
              </a:solidFill>
            </a:endParaRPr>
          </a:p>
        </p:txBody>
      </p:sp>
      <p:sp>
        <p:nvSpPr>
          <p:cNvPr id="78868" name="Text Placeholder 3"/>
          <p:cNvSpPr txBox="1">
            <a:spLocks noChangeArrowheads="1"/>
          </p:cNvSpPr>
          <p:nvPr/>
        </p:nvSpPr>
        <p:spPr bwMode="auto">
          <a:xfrm>
            <a:off x="1240235" y="3403600"/>
            <a:ext cx="2341562" cy="14403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912813">
              <a:defRPr>
                <a:solidFill>
                  <a:schemeClr val="tx1"/>
                </a:solidFill>
                <a:latin typeface="Calibri" pitchFamily="34" charset="0"/>
                <a:ea typeface="宋体" pitchFamily="2" charset="-122"/>
              </a:defRPr>
            </a:lvl1pPr>
            <a:lvl2pPr marL="742950" indent="-285750" defTabSz="912813">
              <a:defRPr>
                <a:solidFill>
                  <a:schemeClr val="tx1"/>
                </a:solidFill>
                <a:latin typeface="Calibri" pitchFamily="34" charset="0"/>
                <a:ea typeface="宋体" pitchFamily="2" charset="-122"/>
              </a:defRPr>
            </a:lvl2pPr>
            <a:lvl3pPr marL="1143000" indent="-228600" defTabSz="912813">
              <a:defRPr>
                <a:solidFill>
                  <a:schemeClr val="tx1"/>
                </a:solidFill>
                <a:latin typeface="Calibri" pitchFamily="34" charset="0"/>
                <a:ea typeface="宋体" pitchFamily="2" charset="-122"/>
              </a:defRPr>
            </a:lvl3pPr>
            <a:lvl4pPr marL="1600200" indent="-228600" defTabSz="912813">
              <a:defRPr>
                <a:solidFill>
                  <a:schemeClr val="tx1"/>
                </a:solidFill>
                <a:latin typeface="Calibri" pitchFamily="34" charset="0"/>
                <a:ea typeface="宋体" pitchFamily="2" charset="-122"/>
              </a:defRPr>
            </a:lvl4pPr>
            <a:lvl5pPr marL="2057400" indent="-228600" defTabSz="912813">
              <a:defRPr>
                <a:solidFill>
                  <a:schemeClr val="tx1"/>
                </a:solidFill>
                <a:latin typeface="Calibri" pitchFamily="34" charset="0"/>
                <a:ea typeface="宋体" pitchFamily="2" charset="-122"/>
              </a:defRPr>
            </a:lvl5pPr>
            <a:lvl6pPr marL="2514600" indent="-228600" defTabSz="912813"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12813"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12813"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12813" eaLnBrk="0" fontAlgn="base" hangingPunct="0">
              <a:spcBef>
                <a:spcPct val="0"/>
              </a:spcBef>
              <a:spcAft>
                <a:spcPct val="0"/>
              </a:spcAft>
              <a:defRPr>
                <a:solidFill>
                  <a:schemeClr val="tx1"/>
                </a:solidFill>
                <a:latin typeface="Calibri" pitchFamily="34" charset="0"/>
                <a:ea typeface="宋体" pitchFamily="2" charset="-122"/>
              </a:defRPr>
            </a:lvl9pPr>
          </a:lstStyle>
          <a:p>
            <a:pPr>
              <a:lnSpc>
                <a:spcPct val="130000"/>
              </a:lnSpc>
            </a:pPr>
            <a:r>
              <a:rPr kumimoji="1" lang="zh-CN" altLang="zh-CN" b="1" dirty="0">
                <a:solidFill>
                  <a:srgbClr val="FFFFFF"/>
                </a:solidFill>
                <a:latin typeface="黑体" pitchFamily="49" charset="-122"/>
                <a:ea typeface="黑体" pitchFamily="49" charset="-122"/>
              </a:rPr>
              <a:t>（一）德育过程的概念</a:t>
            </a:r>
            <a:endParaRPr kumimoji="1" lang="en-US" altLang="zh-CN" b="1" dirty="0">
              <a:solidFill>
                <a:srgbClr val="FFFFFF"/>
              </a:solidFill>
              <a:latin typeface="黑体" pitchFamily="49" charset="-122"/>
              <a:ea typeface="黑体" pitchFamily="49" charset="-122"/>
            </a:endParaRPr>
          </a:p>
          <a:p>
            <a:pPr>
              <a:lnSpc>
                <a:spcPct val="130000"/>
              </a:lnSpc>
            </a:pPr>
            <a:r>
              <a:rPr kumimoji="1" lang="zh-CN" altLang="zh-CN" b="1" dirty="0">
                <a:solidFill>
                  <a:srgbClr val="FFFFFF"/>
                </a:solidFill>
                <a:latin typeface="黑体" pitchFamily="49" charset="-122"/>
                <a:ea typeface="黑体" pitchFamily="49" charset="-122"/>
              </a:rPr>
              <a:t>（二）德育过程与品德</a:t>
            </a:r>
            <a:endParaRPr kumimoji="1" lang="en-US" altLang="zh-CN" b="1" dirty="0">
              <a:solidFill>
                <a:srgbClr val="FFFFFF"/>
              </a:solidFill>
              <a:latin typeface="黑体" pitchFamily="49" charset="-122"/>
              <a:ea typeface="黑体" pitchFamily="49" charset="-122"/>
            </a:endParaRPr>
          </a:p>
          <a:p>
            <a:pPr>
              <a:lnSpc>
                <a:spcPct val="130000"/>
              </a:lnSpc>
            </a:pPr>
            <a:r>
              <a:rPr kumimoji="1" lang="zh-CN" altLang="en-US" b="1" dirty="0">
                <a:solidFill>
                  <a:srgbClr val="FFFFFF"/>
                </a:solidFill>
                <a:latin typeface="黑体" pitchFamily="49" charset="-122"/>
                <a:ea typeface="黑体" pitchFamily="49" charset="-122"/>
              </a:rPr>
              <a:t>      </a:t>
            </a:r>
            <a:r>
              <a:rPr kumimoji="1" lang="zh-CN" altLang="zh-CN" b="1" dirty="0">
                <a:solidFill>
                  <a:srgbClr val="FFFFFF"/>
                </a:solidFill>
                <a:latin typeface="黑体" pitchFamily="49" charset="-122"/>
                <a:ea typeface="黑体" pitchFamily="49" charset="-122"/>
              </a:rPr>
              <a:t>形成过程的关系</a:t>
            </a:r>
          </a:p>
          <a:p>
            <a:pPr>
              <a:lnSpc>
                <a:spcPct val="130000"/>
              </a:lnSpc>
            </a:pPr>
            <a:endParaRPr kumimoji="1" lang="zh-CN" altLang="zh-CN" b="1" dirty="0">
              <a:solidFill>
                <a:srgbClr val="FFFFFF"/>
              </a:solidFill>
              <a:latin typeface="黑体" pitchFamily="49" charset="-122"/>
              <a:ea typeface="黑体" pitchFamily="49" charset="-122"/>
            </a:endParaRPr>
          </a:p>
        </p:txBody>
      </p:sp>
      <p:pic>
        <p:nvPicPr>
          <p:cNvPr id="78861" name="图片 3" descr="11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158163" y="2645171"/>
            <a:ext cx="2667000" cy="2582069"/>
          </a:xfrm>
          <a:prstGeom prst="rect">
            <a:avLst/>
          </a:prstGeom>
          <a:noFill/>
          <a:ln>
            <a:noFill/>
          </a:ln>
          <a:extLst>
            <a:ext uri="{909E8E84-426E-40DD-AFC4-6F175D3DCCD1}">
              <a14:hiddenFill xmlns:a14="http://schemas.microsoft.com/office/drawing/2010/main">
                <a:solidFill>
                  <a:srgbClr val="FFFFFF">
                    <a:alpha val="16862"/>
                  </a:srgbClr>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8863" name="TextBox 31"/>
          <p:cNvSpPr txBox="1">
            <a:spLocks noChangeArrowheads="1"/>
          </p:cNvSpPr>
          <p:nvPr/>
        </p:nvSpPr>
        <p:spPr bwMode="auto">
          <a:xfrm>
            <a:off x="3805635" y="2640013"/>
            <a:ext cx="293846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49325">
              <a:defRPr>
                <a:solidFill>
                  <a:schemeClr val="tx1"/>
                </a:solidFill>
                <a:latin typeface="Calibri" pitchFamily="34" charset="0"/>
                <a:ea typeface="宋体" pitchFamily="2" charset="-122"/>
              </a:defRPr>
            </a:lvl1pPr>
            <a:lvl2pPr marL="742950" indent="-285750" defTabSz="949325">
              <a:defRPr>
                <a:solidFill>
                  <a:schemeClr val="tx1"/>
                </a:solidFill>
                <a:latin typeface="Calibri" pitchFamily="34" charset="0"/>
                <a:ea typeface="宋体" pitchFamily="2" charset="-122"/>
              </a:defRPr>
            </a:lvl2pPr>
            <a:lvl3pPr marL="1143000" indent="-228600" defTabSz="949325">
              <a:defRPr>
                <a:solidFill>
                  <a:schemeClr val="tx1"/>
                </a:solidFill>
                <a:latin typeface="Calibri" pitchFamily="34" charset="0"/>
                <a:ea typeface="宋体" pitchFamily="2" charset="-122"/>
              </a:defRPr>
            </a:lvl3pPr>
            <a:lvl4pPr marL="1600200" indent="-228600" defTabSz="949325">
              <a:defRPr>
                <a:solidFill>
                  <a:schemeClr val="tx1"/>
                </a:solidFill>
                <a:latin typeface="Calibri" pitchFamily="34" charset="0"/>
                <a:ea typeface="宋体" pitchFamily="2" charset="-122"/>
              </a:defRPr>
            </a:lvl4pPr>
            <a:lvl5pPr marL="2057400" indent="-228600" defTabSz="949325">
              <a:defRPr>
                <a:solidFill>
                  <a:schemeClr val="tx1"/>
                </a:solidFill>
                <a:latin typeface="Calibri" pitchFamily="34" charset="0"/>
                <a:ea typeface="宋体" pitchFamily="2" charset="-122"/>
              </a:defRPr>
            </a:lvl5pPr>
            <a:lvl6pPr marL="2514600" indent="-228600" defTabSz="9493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493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493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49325" eaLnBrk="0" fontAlgn="base" hangingPunct="0">
              <a:spcBef>
                <a:spcPct val="0"/>
              </a:spcBef>
              <a:spcAft>
                <a:spcPct val="0"/>
              </a:spcAft>
              <a:defRPr>
                <a:solidFill>
                  <a:schemeClr val="tx1"/>
                </a:solidFill>
                <a:latin typeface="Calibri" pitchFamily="34" charset="0"/>
                <a:ea typeface="宋体" pitchFamily="2" charset="-122"/>
              </a:defRPr>
            </a:lvl9pPr>
          </a:lstStyle>
          <a:p>
            <a:pPr algn="ctr"/>
            <a:r>
              <a:rPr kumimoji="1" lang="zh-CN" altLang="zh-CN" sz="2000" b="1" dirty="0">
                <a:solidFill>
                  <a:srgbClr val="FFFFFF"/>
                </a:solidFill>
                <a:latin typeface="黑体" pitchFamily="49" charset="-122"/>
                <a:ea typeface="黑体" pitchFamily="49" charset="-122"/>
              </a:rPr>
              <a:t>二、德育过程的</a:t>
            </a:r>
            <a:r>
              <a:rPr kumimoji="1" lang="zh-CN" altLang="zh-CN" sz="2000" b="1" dirty="0" smtClean="0">
                <a:solidFill>
                  <a:srgbClr val="FFFFFF"/>
                </a:solidFill>
                <a:latin typeface="黑体" pitchFamily="49" charset="-122"/>
                <a:ea typeface="黑体" pitchFamily="49" charset="-122"/>
              </a:rPr>
              <a:t>结构</a:t>
            </a:r>
            <a:endParaRPr lang="zh-CN" altLang="en-US" sz="2000" b="1" dirty="0">
              <a:solidFill>
                <a:schemeClr val="bg1"/>
              </a:solidFill>
              <a:latin typeface="微软雅黑" pitchFamily="34" charset="-122"/>
              <a:ea typeface="微软雅黑" pitchFamily="34" charset="-122"/>
            </a:endParaRPr>
          </a:p>
        </p:txBody>
      </p:sp>
      <p:sp>
        <p:nvSpPr>
          <p:cNvPr id="78864" name="Text Placeholder 3"/>
          <p:cNvSpPr txBox="1">
            <a:spLocks noChangeArrowheads="1"/>
          </p:cNvSpPr>
          <p:nvPr/>
        </p:nvSpPr>
        <p:spPr bwMode="auto">
          <a:xfrm>
            <a:off x="4077097" y="3416300"/>
            <a:ext cx="2535237"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912813">
              <a:defRPr>
                <a:solidFill>
                  <a:schemeClr val="tx1"/>
                </a:solidFill>
                <a:latin typeface="Calibri" pitchFamily="34" charset="0"/>
                <a:ea typeface="宋体" pitchFamily="2" charset="-122"/>
              </a:defRPr>
            </a:lvl1pPr>
            <a:lvl2pPr marL="742950" indent="-285750" defTabSz="912813">
              <a:defRPr>
                <a:solidFill>
                  <a:schemeClr val="tx1"/>
                </a:solidFill>
                <a:latin typeface="Calibri" pitchFamily="34" charset="0"/>
                <a:ea typeface="宋体" pitchFamily="2" charset="-122"/>
              </a:defRPr>
            </a:lvl2pPr>
            <a:lvl3pPr marL="1143000" indent="-228600" defTabSz="912813">
              <a:defRPr>
                <a:solidFill>
                  <a:schemeClr val="tx1"/>
                </a:solidFill>
                <a:latin typeface="Calibri" pitchFamily="34" charset="0"/>
                <a:ea typeface="宋体" pitchFamily="2" charset="-122"/>
              </a:defRPr>
            </a:lvl3pPr>
            <a:lvl4pPr marL="1600200" indent="-228600" defTabSz="912813">
              <a:defRPr>
                <a:solidFill>
                  <a:schemeClr val="tx1"/>
                </a:solidFill>
                <a:latin typeface="Calibri" pitchFamily="34" charset="0"/>
                <a:ea typeface="宋体" pitchFamily="2" charset="-122"/>
              </a:defRPr>
            </a:lvl4pPr>
            <a:lvl5pPr marL="2057400" indent="-228600" defTabSz="912813">
              <a:defRPr>
                <a:solidFill>
                  <a:schemeClr val="tx1"/>
                </a:solidFill>
                <a:latin typeface="Calibri" pitchFamily="34" charset="0"/>
                <a:ea typeface="宋体" pitchFamily="2" charset="-122"/>
              </a:defRPr>
            </a:lvl5pPr>
            <a:lvl6pPr marL="2514600" indent="-228600" defTabSz="912813"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12813"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12813"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12813" eaLnBrk="0" fontAlgn="base" hangingPunct="0">
              <a:spcBef>
                <a:spcPct val="0"/>
              </a:spcBef>
              <a:spcAft>
                <a:spcPct val="0"/>
              </a:spcAft>
              <a:defRPr>
                <a:solidFill>
                  <a:schemeClr val="tx1"/>
                </a:solidFill>
                <a:latin typeface="Calibri" pitchFamily="34" charset="0"/>
                <a:ea typeface="宋体" pitchFamily="2" charset="-122"/>
              </a:defRPr>
            </a:lvl9pPr>
          </a:lstStyle>
          <a:p>
            <a:pPr algn="just" eaLnBrk="1" hangingPunct="1">
              <a:buFont typeface="Arial" pitchFamily="34" charset="0"/>
              <a:buNone/>
            </a:pPr>
            <a:r>
              <a:rPr kumimoji="1" lang="zh-CN" altLang="zh-CN" b="1" dirty="0">
                <a:solidFill>
                  <a:srgbClr val="FFFFFF"/>
                </a:solidFill>
                <a:latin typeface="黑体" pitchFamily="49" charset="-122"/>
                <a:ea typeface="黑体" pitchFamily="49" charset="-122"/>
              </a:rPr>
              <a:t>德育过程是由教育者、受教育者、德育内容和德育方法四个相互制约的要素构成的。 </a:t>
            </a:r>
            <a:endParaRPr lang="zh-CN" altLang="en-US" b="1" dirty="0">
              <a:solidFill>
                <a:srgbClr val="FFFFFF"/>
              </a:solidFill>
              <a:latin typeface="黑体" pitchFamily="49" charset="-122"/>
              <a:ea typeface="黑体" pitchFamily="49" charset="-122"/>
              <a:cs typeface="微软雅黑" pitchFamily="34" charset="-122"/>
              <a:sym typeface="Gill Sans" charset="0"/>
            </a:endParaRPr>
          </a:p>
        </p:txBody>
      </p:sp>
      <p:sp>
        <p:nvSpPr>
          <p:cNvPr id="78865" name="Rounded Rectangle 87"/>
          <p:cNvSpPr>
            <a:spLocks noChangeArrowheads="1"/>
          </p:cNvSpPr>
          <p:nvPr/>
        </p:nvSpPr>
        <p:spPr bwMode="auto">
          <a:xfrm>
            <a:off x="3945335" y="3090862"/>
            <a:ext cx="2798762" cy="45719"/>
          </a:xfrm>
          <a:prstGeom prst="roundRect">
            <a:avLst>
              <a:gd name="adj" fmla="val 50000"/>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109710" tIns="54855" rIns="109710" bIns="54855" anchor="ctr"/>
          <a:lstStyle/>
          <a:p>
            <a:pPr algn="ctr" defTabSz="912813" eaLnBrk="1" hangingPunct="1">
              <a:buFont typeface="Arial" pitchFamily="34" charset="0"/>
              <a:buNone/>
            </a:pPr>
            <a:endParaRPr lang="bg-BG" altLang="en-US" sz="1050" b="1">
              <a:solidFill>
                <a:srgbClr val="D9D9D9"/>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10"/>
          <p:cNvSpPr>
            <a:spLocks noChangeArrowheads="1"/>
          </p:cNvSpPr>
          <p:nvPr/>
        </p:nvSpPr>
        <p:spPr bwMode="auto">
          <a:xfrm>
            <a:off x="3581400" y="1714501"/>
            <a:ext cx="8037116" cy="4278312"/>
          </a:xfrm>
          <a:prstGeom prst="rect">
            <a:avLst/>
          </a:prstGeom>
          <a:solidFill>
            <a:schemeClr val="accent1">
              <a:lumMod val="75000"/>
            </a:schemeClr>
          </a:solidFill>
          <a:ln>
            <a:noFill/>
          </a:ln>
        </p:spPr>
        <p:txBody>
          <a:bodyPr lIns="121893" tIns="60946" rIns="121893" bIns="60946" anchor="ctr"/>
          <a:lstStyle/>
          <a:p>
            <a:pPr algn="ctr" defTabSz="912813" eaLnBrk="1" hangingPunct="1">
              <a:buFont typeface="Arial" charset="0"/>
              <a:buNone/>
              <a:defRPr/>
            </a:pPr>
            <a:endParaRPr lang="en-US" altLang="zh-CN" sz="900">
              <a:solidFill>
                <a:srgbClr val="FFFFFF"/>
              </a:solidFill>
              <a:latin typeface="Calibri" charset="0"/>
              <a:ea typeface="宋体" charset="0"/>
              <a:cs typeface="宋体" charset="0"/>
            </a:endParaRPr>
          </a:p>
        </p:txBody>
      </p:sp>
      <p:sp>
        <p:nvSpPr>
          <p:cNvPr id="78850"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78851"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78852"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zh-CN" altLang="zh-CN" sz="2800" b="1">
                <a:solidFill>
                  <a:srgbClr val="FFFFFF"/>
                </a:solidFill>
                <a:latin typeface="微软雅黑" pitchFamily="34" charset="-122"/>
                <a:ea typeface="微软雅黑" pitchFamily="34" charset="-122"/>
              </a:rPr>
              <a:t>2</a:t>
            </a:r>
            <a:endParaRPr lang="zh-CN" altLang="en-US" sz="2800" b="1">
              <a:solidFill>
                <a:srgbClr val="FFFFFF"/>
              </a:solidFill>
              <a:latin typeface="微软雅黑" pitchFamily="34" charset="-122"/>
              <a:ea typeface="微软雅黑" pitchFamily="34" charset="-122"/>
            </a:endParaRPr>
          </a:p>
        </p:txBody>
      </p:sp>
      <p:sp>
        <p:nvSpPr>
          <p:cNvPr id="78853" name="矩形 6"/>
          <p:cNvSpPr>
            <a:spLocks noChangeArrowheads="1"/>
          </p:cNvSpPr>
          <p:nvPr/>
        </p:nvSpPr>
        <p:spPr bwMode="auto">
          <a:xfrm>
            <a:off x="817563" y="423863"/>
            <a:ext cx="25066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德育过程</a:t>
            </a:r>
          </a:p>
        </p:txBody>
      </p:sp>
      <p:cxnSp>
        <p:nvCxnSpPr>
          <p:cNvPr id="78856" name="Straight Connector 82"/>
          <p:cNvCxnSpPr>
            <a:cxnSpLocks noChangeShapeType="1"/>
          </p:cNvCxnSpPr>
          <p:nvPr/>
        </p:nvCxnSpPr>
        <p:spPr bwMode="auto">
          <a:xfrm>
            <a:off x="7746008" y="2187575"/>
            <a:ext cx="0" cy="3455988"/>
          </a:xfrm>
          <a:prstGeom prst="line">
            <a:avLst/>
          </a:prstGeom>
          <a:noFill/>
          <a:ln w="6350">
            <a:solidFill>
              <a:schemeClr val="bg1"/>
            </a:solidFill>
            <a:prstDash val="sysDot"/>
            <a:round/>
            <a:headEnd/>
            <a:tailEnd/>
          </a:ln>
          <a:extLst>
            <a:ext uri="{909E8E84-426E-40DD-AFC4-6F175D3DCCD1}">
              <a14:hiddenFill xmlns:a14="http://schemas.microsoft.com/office/drawing/2010/main">
                <a:noFill/>
              </a14:hiddenFill>
            </a:ext>
          </a:extLst>
        </p:spPr>
      </p:cxnSp>
      <p:sp>
        <p:nvSpPr>
          <p:cNvPr id="78872" name="TextBox 31"/>
          <p:cNvSpPr txBox="1">
            <a:spLocks noChangeArrowheads="1"/>
          </p:cNvSpPr>
          <p:nvPr/>
        </p:nvSpPr>
        <p:spPr bwMode="auto">
          <a:xfrm>
            <a:off x="4005858" y="2079625"/>
            <a:ext cx="35941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49325">
              <a:defRPr>
                <a:solidFill>
                  <a:schemeClr val="tx1"/>
                </a:solidFill>
                <a:latin typeface="Calibri" pitchFamily="34" charset="0"/>
                <a:ea typeface="宋体" pitchFamily="2" charset="-122"/>
              </a:defRPr>
            </a:lvl1pPr>
            <a:lvl2pPr marL="742950" indent="-285750" defTabSz="949325">
              <a:defRPr>
                <a:solidFill>
                  <a:schemeClr val="tx1"/>
                </a:solidFill>
                <a:latin typeface="Calibri" pitchFamily="34" charset="0"/>
                <a:ea typeface="宋体" pitchFamily="2" charset="-122"/>
              </a:defRPr>
            </a:lvl2pPr>
            <a:lvl3pPr marL="1143000" indent="-228600" defTabSz="949325">
              <a:defRPr>
                <a:solidFill>
                  <a:schemeClr val="tx1"/>
                </a:solidFill>
                <a:latin typeface="Calibri" pitchFamily="34" charset="0"/>
                <a:ea typeface="宋体" pitchFamily="2" charset="-122"/>
              </a:defRPr>
            </a:lvl3pPr>
            <a:lvl4pPr marL="1600200" indent="-228600" defTabSz="949325">
              <a:defRPr>
                <a:solidFill>
                  <a:schemeClr val="tx1"/>
                </a:solidFill>
                <a:latin typeface="Calibri" pitchFamily="34" charset="0"/>
                <a:ea typeface="宋体" pitchFamily="2" charset="-122"/>
              </a:defRPr>
            </a:lvl4pPr>
            <a:lvl5pPr marL="2057400" indent="-228600" defTabSz="949325">
              <a:defRPr>
                <a:solidFill>
                  <a:schemeClr val="tx1"/>
                </a:solidFill>
                <a:latin typeface="Calibri" pitchFamily="34" charset="0"/>
                <a:ea typeface="宋体" pitchFamily="2" charset="-122"/>
              </a:defRPr>
            </a:lvl5pPr>
            <a:lvl6pPr marL="2514600" indent="-228600" defTabSz="9493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493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493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49325" eaLnBrk="0" fontAlgn="base" hangingPunct="0">
              <a:spcBef>
                <a:spcPct val="0"/>
              </a:spcBef>
              <a:spcAft>
                <a:spcPct val="0"/>
              </a:spcAft>
              <a:defRPr>
                <a:solidFill>
                  <a:schemeClr val="tx1"/>
                </a:solidFill>
                <a:latin typeface="Calibri" pitchFamily="34" charset="0"/>
                <a:ea typeface="宋体" pitchFamily="2" charset="-122"/>
              </a:defRPr>
            </a:lvl9pPr>
          </a:lstStyle>
          <a:p>
            <a:r>
              <a:rPr kumimoji="1" lang="zh-CN" altLang="zh-CN" sz="2000" b="1" dirty="0">
                <a:solidFill>
                  <a:srgbClr val="FFFFFF"/>
                </a:solidFill>
                <a:latin typeface="黑体" pitchFamily="49" charset="-122"/>
                <a:ea typeface="黑体" pitchFamily="49" charset="-122"/>
              </a:rPr>
              <a:t>三、德育过程中</a:t>
            </a:r>
            <a:r>
              <a:rPr kumimoji="1" lang="zh-CN" altLang="zh-CN" sz="2000" b="1" dirty="0" smtClean="0">
                <a:solidFill>
                  <a:srgbClr val="FFFFFF"/>
                </a:solidFill>
                <a:latin typeface="黑体" pitchFamily="49" charset="-122"/>
                <a:ea typeface="黑体" pitchFamily="49" charset="-122"/>
              </a:rPr>
              <a:t>的基本矛盾</a:t>
            </a:r>
            <a:r>
              <a:rPr kumimoji="1" lang="en-US" altLang="zh-CN" sz="2000" b="1" dirty="0" smtClean="0">
                <a:solidFill>
                  <a:srgbClr val="FFFFFF"/>
                </a:solidFill>
                <a:latin typeface="黑体" pitchFamily="49" charset="-122"/>
                <a:ea typeface="黑体" pitchFamily="49" charset="-122"/>
              </a:rPr>
              <a:t>   </a:t>
            </a:r>
            <a:endParaRPr kumimoji="1" lang="zh-CN" altLang="zh-CN" sz="2000" dirty="0">
              <a:solidFill>
                <a:srgbClr val="FFFFFF"/>
              </a:solidFill>
              <a:latin typeface="黑体" pitchFamily="49" charset="-122"/>
              <a:ea typeface="黑体" pitchFamily="49" charset="-122"/>
            </a:endParaRPr>
          </a:p>
        </p:txBody>
      </p:sp>
      <p:sp>
        <p:nvSpPr>
          <p:cNvPr id="78873" name="Rounded Rectangle 87"/>
          <p:cNvSpPr>
            <a:spLocks noChangeArrowheads="1"/>
          </p:cNvSpPr>
          <p:nvPr/>
        </p:nvSpPr>
        <p:spPr bwMode="auto">
          <a:xfrm>
            <a:off x="4005858" y="2627631"/>
            <a:ext cx="3396257" cy="45719"/>
          </a:xfrm>
          <a:prstGeom prst="roundRect">
            <a:avLst>
              <a:gd name="adj" fmla="val 50000"/>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109710" tIns="54855" rIns="109710" bIns="54855" anchor="ctr"/>
          <a:lstStyle/>
          <a:p>
            <a:pPr algn="ctr" defTabSz="912813" eaLnBrk="1" hangingPunct="1">
              <a:buFont typeface="Arial" pitchFamily="34" charset="0"/>
              <a:buNone/>
            </a:pPr>
            <a:endParaRPr lang="bg-BG" altLang="en-US" sz="900">
              <a:solidFill>
                <a:srgbClr val="D9D9D9"/>
              </a:solidFill>
            </a:endParaRPr>
          </a:p>
        </p:txBody>
      </p:sp>
      <p:sp>
        <p:nvSpPr>
          <p:cNvPr id="78874" name="Text Placeholder 3"/>
          <p:cNvSpPr txBox="1">
            <a:spLocks noChangeArrowheads="1"/>
          </p:cNvSpPr>
          <p:nvPr/>
        </p:nvSpPr>
        <p:spPr bwMode="auto">
          <a:xfrm>
            <a:off x="4005858" y="2952750"/>
            <a:ext cx="3396258" cy="2215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912813">
              <a:defRPr>
                <a:solidFill>
                  <a:schemeClr val="tx1"/>
                </a:solidFill>
                <a:latin typeface="Calibri" pitchFamily="34" charset="0"/>
                <a:ea typeface="宋体" pitchFamily="2" charset="-122"/>
              </a:defRPr>
            </a:lvl1pPr>
            <a:lvl2pPr marL="742950" indent="-285750" defTabSz="912813">
              <a:defRPr>
                <a:solidFill>
                  <a:schemeClr val="tx1"/>
                </a:solidFill>
                <a:latin typeface="Calibri" pitchFamily="34" charset="0"/>
                <a:ea typeface="宋体" pitchFamily="2" charset="-122"/>
              </a:defRPr>
            </a:lvl2pPr>
            <a:lvl3pPr marL="1143000" indent="-228600" defTabSz="912813">
              <a:defRPr>
                <a:solidFill>
                  <a:schemeClr val="tx1"/>
                </a:solidFill>
                <a:latin typeface="Calibri" pitchFamily="34" charset="0"/>
                <a:ea typeface="宋体" pitchFamily="2" charset="-122"/>
              </a:defRPr>
            </a:lvl3pPr>
            <a:lvl4pPr marL="1600200" indent="-228600" defTabSz="912813">
              <a:defRPr>
                <a:solidFill>
                  <a:schemeClr val="tx1"/>
                </a:solidFill>
                <a:latin typeface="Calibri" pitchFamily="34" charset="0"/>
                <a:ea typeface="宋体" pitchFamily="2" charset="-122"/>
              </a:defRPr>
            </a:lvl4pPr>
            <a:lvl5pPr marL="2057400" indent="-228600" defTabSz="912813">
              <a:defRPr>
                <a:solidFill>
                  <a:schemeClr val="tx1"/>
                </a:solidFill>
                <a:latin typeface="Calibri" pitchFamily="34" charset="0"/>
                <a:ea typeface="宋体" pitchFamily="2" charset="-122"/>
              </a:defRPr>
            </a:lvl5pPr>
            <a:lvl6pPr marL="2514600" indent="-228600" defTabSz="912813"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12813"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12813"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12813" eaLnBrk="0" fontAlgn="base" hangingPunct="0">
              <a:spcBef>
                <a:spcPct val="0"/>
              </a:spcBef>
              <a:spcAft>
                <a:spcPct val="0"/>
              </a:spcAft>
              <a:defRPr>
                <a:solidFill>
                  <a:schemeClr val="tx1"/>
                </a:solidFill>
                <a:latin typeface="Calibri" pitchFamily="34" charset="0"/>
                <a:ea typeface="宋体" pitchFamily="2" charset="-122"/>
              </a:defRPr>
            </a:lvl9pPr>
          </a:lstStyle>
          <a:p>
            <a:pPr algn="just" eaLnBrk="1" hangingPunct="1">
              <a:buFont typeface="Arial" pitchFamily="34" charset="0"/>
              <a:buNone/>
            </a:pPr>
            <a:r>
              <a:rPr kumimoji="1" lang="zh-CN" altLang="zh-CN" dirty="0">
                <a:solidFill>
                  <a:srgbClr val="FFFFFF"/>
                </a:solidFill>
                <a:latin typeface="黑体" pitchFamily="49" charset="-122"/>
                <a:ea typeface="黑体" pitchFamily="49" charset="-122"/>
              </a:rPr>
              <a:t>在德育过程中，教育者、受教育者、德育内容和方法四个因素之间存在复杂的矛盾和关系</a:t>
            </a:r>
            <a:r>
              <a:rPr kumimoji="1" lang="zh-CN" altLang="en-US" dirty="0">
                <a:solidFill>
                  <a:srgbClr val="FFFFFF"/>
                </a:solidFill>
                <a:latin typeface="黑体" pitchFamily="49" charset="-122"/>
                <a:ea typeface="黑体" pitchFamily="49" charset="-122"/>
              </a:rPr>
              <a:t>，</a:t>
            </a:r>
            <a:r>
              <a:rPr kumimoji="1" lang="zh-CN" altLang="zh-CN" dirty="0">
                <a:solidFill>
                  <a:srgbClr val="FFFFFF"/>
                </a:solidFill>
                <a:latin typeface="黑体" pitchFamily="49" charset="-122"/>
                <a:ea typeface="黑体" pitchFamily="49" charset="-122"/>
              </a:rPr>
              <a:t>诸如教育者与受教育者、教育者与德育内容和方法、受教育者与德育内容和方法等几种矛盾和诸多关系。这些矛盾和关系是德育过程的内部矛盾和关系。 </a:t>
            </a:r>
            <a:endParaRPr lang="zh-CN" altLang="en-US" dirty="0">
              <a:solidFill>
                <a:srgbClr val="FFFFFF"/>
              </a:solidFill>
              <a:latin typeface="黑体" pitchFamily="49" charset="-122"/>
              <a:ea typeface="黑体" pitchFamily="49" charset="-122"/>
              <a:cs typeface="微软雅黑" pitchFamily="34" charset="-122"/>
              <a:sym typeface="Gill Sans" charset="0"/>
            </a:endParaRPr>
          </a:p>
        </p:txBody>
      </p:sp>
      <p:sp>
        <p:nvSpPr>
          <p:cNvPr id="78869" name="TextBox 31"/>
          <p:cNvSpPr txBox="1">
            <a:spLocks noChangeArrowheads="1"/>
          </p:cNvSpPr>
          <p:nvPr/>
        </p:nvSpPr>
        <p:spPr bwMode="auto">
          <a:xfrm>
            <a:off x="8089900" y="2079625"/>
            <a:ext cx="314959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49325">
              <a:defRPr>
                <a:solidFill>
                  <a:schemeClr val="tx1"/>
                </a:solidFill>
                <a:latin typeface="Calibri" pitchFamily="34" charset="0"/>
                <a:ea typeface="宋体" pitchFamily="2" charset="-122"/>
              </a:defRPr>
            </a:lvl1pPr>
            <a:lvl2pPr marL="742950" indent="-285750" defTabSz="949325">
              <a:defRPr>
                <a:solidFill>
                  <a:schemeClr val="tx1"/>
                </a:solidFill>
                <a:latin typeface="Calibri" pitchFamily="34" charset="0"/>
                <a:ea typeface="宋体" pitchFamily="2" charset="-122"/>
              </a:defRPr>
            </a:lvl2pPr>
            <a:lvl3pPr marL="1143000" indent="-228600" defTabSz="949325">
              <a:defRPr>
                <a:solidFill>
                  <a:schemeClr val="tx1"/>
                </a:solidFill>
                <a:latin typeface="Calibri" pitchFamily="34" charset="0"/>
                <a:ea typeface="宋体" pitchFamily="2" charset="-122"/>
              </a:defRPr>
            </a:lvl3pPr>
            <a:lvl4pPr marL="1600200" indent="-228600" defTabSz="949325">
              <a:defRPr>
                <a:solidFill>
                  <a:schemeClr val="tx1"/>
                </a:solidFill>
                <a:latin typeface="Calibri" pitchFamily="34" charset="0"/>
                <a:ea typeface="宋体" pitchFamily="2" charset="-122"/>
              </a:defRPr>
            </a:lvl4pPr>
            <a:lvl5pPr marL="2057400" indent="-228600" defTabSz="949325">
              <a:defRPr>
                <a:solidFill>
                  <a:schemeClr val="tx1"/>
                </a:solidFill>
                <a:latin typeface="Calibri" pitchFamily="34" charset="0"/>
                <a:ea typeface="宋体" pitchFamily="2" charset="-122"/>
              </a:defRPr>
            </a:lvl5pPr>
            <a:lvl6pPr marL="2514600" indent="-228600" defTabSz="9493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493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493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49325" eaLnBrk="0" fontAlgn="base" hangingPunct="0">
              <a:spcBef>
                <a:spcPct val="0"/>
              </a:spcBef>
              <a:spcAft>
                <a:spcPct val="0"/>
              </a:spcAft>
              <a:defRPr>
                <a:solidFill>
                  <a:schemeClr val="tx1"/>
                </a:solidFill>
                <a:latin typeface="Calibri" pitchFamily="34" charset="0"/>
                <a:ea typeface="宋体" pitchFamily="2" charset="-122"/>
              </a:defRPr>
            </a:lvl9pPr>
          </a:lstStyle>
          <a:p>
            <a:r>
              <a:rPr kumimoji="1" lang="zh-CN" altLang="zh-CN" sz="2000" b="1" dirty="0">
                <a:solidFill>
                  <a:srgbClr val="FFFFFF"/>
                </a:solidFill>
                <a:latin typeface="黑体" pitchFamily="49" charset="-122"/>
                <a:ea typeface="黑体" pitchFamily="49" charset="-122"/>
              </a:rPr>
              <a:t>四、德育过程的基本规律</a:t>
            </a:r>
            <a:endParaRPr kumimoji="1" lang="zh-CN" altLang="zh-CN" sz="2000" dirty="0">
              <a:solidFill>
                <a:srgbClr val="FFFFFF"/>
              </a:solidFill>
              <a:latin typeface="黑体" pitchFamily="49" charset="-122"/>
              <a:ea typeface="黑体" pitchFamily="49" charset="-122"/>
            </a:endParaRPr>
          </a:p>
        </p:txBody>
      </p:sp>
      <p:sp>
        <p:nvSpPr>
          <p:cNvPr id="78870" name="Rounded Rectangle 87"/>
          <p:cNvSpPr>
            <a:spLocks noChangeArrowheads="1"/>
          </p:cNvSpPr>
          <p:nvPr/>
        </p:nvSpPr>
        <p:spPr bwMode="auto">
          <a:xfrm>
            <a:off x="8089900" y="2610169"/>
            <a:ext cx="3009900" cy="45719"/>
          </a:xfrm>
          <a:prstGeom prst="roundRect">
            <a:avLst>
              <a:gd name="adj" fmla="val 50000"/>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109710" tIns="54855" rIns="109710" bIns="54855" anchor="ctr"/>
          <a:lstStyle/>
          <a:p>
            <a:pPr algn="ctr" defTabSz="912813" eaLnBrk="1" hangingPunct="1">
              <a:buFont typeface="Arial" pitchFamily="34" charset="0"/>
              <a:buNone/>
            </a:pPr>
            <a:endParaRPr lang="bg-BG" altLang="en-US" sz="900">
              <a:solidFill>
                <a:srgbClr val="D9D9D9"/>
              </a:solidFill>
            </a:endParaRPr>
          </a:p>
        </p:txBody>
      </p:sp>
      <p:sp>
        <p:nvSpPr>
          <p:cNvPr id="78871" name="Text Placeholder 3"/>
          <p:cNvSpPr txBox="1">
            <a:spLocks noChangeArrowheads="1"/>
          </p:cNvSpPr>
          <p:nvPr/>
        </p:nvSpPr>
        <p:spPr bwMode="auto">
          <a:xfrm>
            <a:off x="8089899" y="2970213"/>
            <a:ext cx="3149599" cy="27699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912813">
              <a:defRPr>
                <a:solidFill>
                  <a:schemeClr val="tx1"/>
                </a:solidFill>
                <a:latin typeface="Calibri" pitchFamily="34" charset="0"/>
                <a:ea typeface="宋体" pitchFamily="2" charset="-122"/>
              </a:defRPr>
            </a:lvl1pPr>
            <a:lvl2pPr marL="742950" indent="-285750" defTabSz="912813">
              <a:defRPr>
                <a:solidFill>
                  <a:schemeClr val="tx1"/>
                </a:solidFill>
                <a:latin typeface="Calibri" pitchFamily="34" charset="0"/>
                <a:ea typeface="宋体" pitchFamily="2" charset="-122"/>
              </a:defRPr>
            </a:lvl2pPr>
            <a:lvl3pPr marL="1143000" indent="-228600" defTabSz="912813">
              <a:defRPr>
                <a:solidFill>
                  <a:schemeClr val="tx1"/>
                </a:solidFill>
                <a:latin typeface="Calibri" pitchFamily="34" charset="0"/>
                <a:ea typeface="宋体" pitchFamily="2" charset="-122"/>
              </a:defRPr>
            </a:lvl3pPr>
            <a:lvl4pPr marL="1600200" indent="-228600" defTabSz="912813">
              <a:defRPr>
                <a:solidFill>
                  <a:schemeClr val="tx1"/>
                </a:solidFill>
                <a:latin typeface="Calibri" pitchFamily="34" charset="0"/>
                <a:ea typeface="宋体" pitchFamily="2" charset="-122"/>
              </a:defRPr>
            </a:lvl4pPr>
            <a:lvl5pPr marL="2057400" indent="-228600" defTabSz="912813">
              <a:defRPr>
                <a:solidFill>
                  <a:schemeClr val="tx1"/>
                </a:solidFill>
                <a:latin typeface="Calibri" pitchFamily="34" charset="0"/>
                <a:ea typeface="宋体" pitchFamily="2" charset="-122"/>
              </a:defRPr>
            </a:lvl5pPr>
            <a:lvl6pPr marL="2514600" indent="-228600" defTabSz="912813"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12813"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12813"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12813" eaLnBrk="0" fontAlgn="base" hangingPunct="0">
              <a:spcBef>
                <a:spcPct val="0"/>
              </a:spcBef>
              <a:spcAft>
                <a:spcPct val="0"/>
              </a:spcAft>
              <a:defRPr>
                <a:solidFill>
                  <a:schemeClr val="tx1"/>
                </a:solidFill>
                <a:latin typeface="Calibri" pitchFamily="34" charset="0"/>
                <a:ea typeface="宋体" pitchFamily="2" charset="-122"/>
              </a:defRPr>
            </a:lvl9pPr>
          </a:lstStyle>
          <a:p>
            <a:r>
              <a:rPr kumimoji="1" lang="zh-CN" altLang="zh-CN" dirty="0">
                <a:solidFill>
                  <a:srgbClr val="FFFFFF"/>
                </a:solidFill>
                <a:latin typeface="黑体" pitchFamily="49" charset="-122"/>
                <a:ea typeface="黑体" pitchFamily="49" charset="-122"/>
              </a:rPr>
              <a:t>（一）德育过程是促进学生知、情、意、行诸要素和谐统一发展的过程</a:t>
            </a:r>
            <a:endParaRPr kumimoji="1" lang="en-US" altLang="zh-CN" dirty="0">
              <a:solidFill>
                <a:srgbClr val="FFFFFF"/>
              </a:solidFill>
              <a:latin typeface="黑体" pitchFamily="49" charset="-122"/>
              <a:ea typeface="黑体" pitchFamily="49" charset="-122"/>
            </a:endParaRPr>
          </a:p>
          <a:p>
            <a:r>
              <a:rPr kumimoji="1" lang="zh-CN" altLang="zh-CN" dirty="0">
                <a:solidFill>
                  <a:srgbClr val="FFFFFF"/>
                </a:solidFill>
                <a:latin typeface="黑体" pitchFamily="49" charset="-122"/>
                <a:ea typeface="黑体" pitchFamily="49" charset="-122"/>
              </a:rPr>
              <a:t>（二）德育过程是促进学生思想内部矛盾斗争的发展过程</a:t>
            </a:r>
          </a:p>
          <a:p>
            <a:r>
              <a:rPr kumimoji="1" lang="zh-CN" altLang="zh-CN" dirty="0">
                <a:solidFill>
                  <a:srgbClr val="FFFFFF"/>
                </a:solidFill>
                <a:latin typeface="黑体" pitchFamily="49" charset="-122"/>
                <a:ea typeface="黑体" pitchFamily="49" charset="-122"/>
              </a:rPr>
              <a:t>（三）德育过程是学生在活动和交往中，接受多方面教育和影响的过程</a:t>
            </a:r>
            <a:endParaRPr kumimoji="1" lang="en-US" altLang="zh-CN" dirty="0">
              <a:solidFill>
                <a:srgbClr val="FFFFFF"/>
              </a:solidFill>
              <a:latin typeface="黑体" pitchFamily="49" charset="-122"/>
              <a:ea typeface="黑体" pitchFamily="49" charset="-122"/>
            </a:endParaRPr>
          </a:p>
          <a:p>
            <a:r>
              <a:rPr kumimoji="1" lang="zh-CN" altLang="zh-CN" dirty="0">
                <a:solidFill>
                  <a:srgbClr val="FFFFFF"/>
                </a:solidFill>
                <a:latin typeface="黑体" pitchFamily="49" charset="-122"/>
                <a:ea typeface="黑体" pitchFamily="49" charset="-122"/>
              </a:rPr>
              <a:t>（四）德育过程是一个长期的反复的逐步提高的</a:t>
            </a:r>
            <a:r>
              <a:rPr kumimoji="1" lang="zh-CN" altLang="zh-CN" dirty="0" smtClean="0">
                <a:solidFill>
                  <a:srgbClr val="FFFFFF"/>
                </a:solidFill>
                <a:latin typeface="黑体" pitchFamily="49" charset="-122"/>
                <a:ea typeface="黑体" pitchFamily="49" charset="-122"/>
              </a:rPr>
              <a:t>过程</a:t>
            </a:r>
            <a:endParaRPr kumimoji="1" lang="zh-CN" altLang="zh-CN" dirty="0">
              <a:solidFill>
                <a:srgbClr val="FFFFFF"/>
              </a:solidFill>
              <a:latin typeface="黑体" pitchFamily="49" charset="-122"/>
              <a:ea typeface="黑体" pitchFamily="49" charset="-122"/>
            </a:endParaRPr>
          </a:p>
        </p:txBody>
      </p:sp>
      <p:pic>
        <p:nvPicPr>
          <p:cNvPr id="28" name="图片 3" descr="11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03250" y="2406253"/>
            <a:ext cx="2667000" cy="2582069"/>
          </a:xfrm>
          <a:prstGeom prst="rect">
            <a:avLst/>
          </a:prstGeom>
          <a:noFill/>
          <a:ln>
            <a:noFill/>
          </a:ln>
          <a:extLst>
            <a:ext uri="{909E8E84-426E-40DD-AFC4-6F175D3DCCD1}">
              <a14:hiddenFill xmlns:a14="http://schemas.microsoft.com/office/drawing/2010/main">
                <a:solidFill>
                  <a:srgbClr val="FFFFFF">
                    <a:alpha val="16862"/>
                  </a:srgbClr>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86027120"/>
      </p:ext>
    </p:extLst>
  </p:cSld>
  <p:clrMapOvr>
    <a:masterClrMapping/>
  </p:clrMapOvr>
  <p:timing>
    <p:tnLst>
      <p:par>
        <p:cTn id="1" dur="indefinite" restart="never" nodeType="tmRoot"/>
      </p:par>
    </p:tnLst>
  </p:timing>
</p:sld>
</file>

<file path=ppt/theme/theme1.xml><?xml version="1.0" encoding="utf-8"?>
<a:theme xmlns:a="http://schemas.openxmlformats.org/drawingml/2006/main" name="吖吖小小草 https://shop155742326.taobao.com">
  <a:themeElements>
    <a:clrScheme name="1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1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1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12_Office 主题">
  <a:themeElements>
    <a:clrScheme name="12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12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12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13_Office 主题">
  <a:themeElements>
    <a:clrScheme name="13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13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13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12.xml><?xml version="1.0" encoding="utf-8"?>
<a:theme xmlns:a="http://schemas.openxmlformats.org/drawingml/2006/main" name="14_Office 主题">
  <a:themeElements>
    <a:clrScheme name="14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14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14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吖吖小小草1 https://shop155742326.taobao.com">
  <a:themeElements>
    <a:clrScheme name="3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3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3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吖吖小小草2 https://shop155742326.taobao.com">
  <a:themeElements>
    <a:clrScheme name="4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4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4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吖吖小小草4 https://shop155742326.taobao.com">
  <a:themeElements>
    <a:clrScheme name="6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6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6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吖吖小小草5 https://shop155742326.taobao.com">
  <a:themeElements>
    <a:clrScheme name="7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7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7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吖吖小小草6 https://shop155742326.taobao.com">
  <a:themeElements>
    <a:clrScheme name="8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8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8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吖吖小小草7 https://shop155742326.taobao.com">
  <a:themeElements>
    <a:clrScheme name="9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9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9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吖吖小小草8 https://shop155742326.taobao.com">
  <a:themeElements>
    <a:clrScheme name="10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10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10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吖吖小小草9 https://shop155742326.taobao.com">
  <a:themeElements>
    <a:clrScheme name="11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11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11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2631</TotalTime>
  <Pages>0</Pages>
  <Words>1181</Words>
  <Characters>0</Characters>
  <Application>Microsoft Office PowerPoint</Application>
  <DocSecurity>0</DocSecurity>
  <PresentationFormat>自定义</PresentationFormat>
  <Lines>0</Lines>
  <Paragraphs>121</Paragraphs>
  <Slides>14</Slides>
  <Notes>0</Notes>
  <HiddenSlides>0</HiddenSlides>
  <MMClips>0</MMClips>
  <ScaleCrop>false</ScaleCrop>
  <HeadingPairs>
    <vt:vector size="4" baseType="variant">
      <vt:variant>
        <vt:lpstr>主题</vt:lpstr>
      </vt:variant>
      <vt:variant>
        <vt:i4>12</vt:i4>
      </vt:variant>
      <vt:variant>
        <vt:lpstr>幻灯片标题</vt:lpstr>
      </vt:variant>
      <vt:variant>
        <vt:i4>14</vt:i4>
      </vt:variant>
    </vt:vector>
  </HeadingPairs>
  <TitlesOfParts>
    <vt:vector size="26" baseType="lpstr">
      <vt:lpstr>吖吖小小草 https://shop155742326.taobao.com</vt:lpstr>
      <vt:lpstr>吖吖小小草1 https://shop155742326.taobao.com</vt:lpstr>
      <vt:lpstr>吖吖小小草2 https://shop155742326.taobao.com</vt:lpstr>
      <vt:lpstr>吖吖小小草4 https://shop155742326.taobao.com</vt:lpstr>
      <vt:lpstr>吖吖小小草5 https://shop155742326.taobao.com</vt:lpstr>
      <vt:lpstr>吖吖小小草6 https://shop155742326.taobao.com</vt:lpstr>
      <vt:lpstr>吖吖小小草7 https://shop155742326.taobao.com</vt:lpstr>
      <vt:lpstr>吖吖小小草8 https://shop155742326.taobao.com</vt:lpstr>
      <vt:lpstr>吖吖小小草9 https://shop155742326.taobao.com</vt:lpstr>
      <vt:lpstr>12_Office 主题</vt:lpstr>
      <vt:lpstr>13_Office 主题</vt:lpstr>
      <vt:lpstr>14_Office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chenying0907</dc:title>
  <dc:creator>chenying0907</dc:creator>
  <dc:description>chenying0907</dc:description>
  <cp:lastModifiedBy>SJYY</cp:lastModifiedBy>
  <cp:revision>289</cp:revision>
  <dcterms:created xsi:type="dcterms:W3CDTF">2015-08-12T02:06:50Z</dcterms:created>
  <dcterms:modified xsi:type="dcterms:W3CDTF">2017-07-20T09:47:27Z</dcterms:modified>
  <cp:category>chenying0907</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2052-10.1.0.5745</vt:lpwstr>
  </property>
</Properties>
</file>