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260" r:id="rId13"/>
    <p:sldId id="269" r:id="rId14"/>
    <p:sldId id="308" r:id="rId15"/>
    <p:sldId id="307" r:id="rId16"/>
    <p:sldId id="309" r:id="rId17"/>
    <p:sldId id="310" r:id="rId18"/>
    <p:sldId id="306" r:id="rId19"/>
    <p:sldId id="313" r:id="rId20"/>
    <p:sldId id="314" r:id="rId21"/>
    <p:sldId id="270" r:id="rId22"/>
    <p:sldId id="319" r:id="rId23"/>
    <p:sldId id="320" r:id="rId24"/>
    <p:sldId id="321" r:id="rId25"/>
    <p:sldId id="322" r:id="rId26"/>
    <p:sldId id="271" r:id="rId27"/>
    <p:sldId id="324" r:id="rId28"/>
    <p:sldId id="325" r:id="rId29"/>
    <p:sldId id="326" r:id="rId30"/>
    <p:sldId id="327" r:id="rId31"/>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B8D"/>
    <a:srgbClr val="008BBC"/>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75" d="100"/>
          <a:sy n="75" d="100"/>
        </p:scale>
        <p:origin x="-144" y="-294"/>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650F072-CD84-4FC5-BA14-9B8DFDD15F93}" type="slidenum">
              <a:rPr altLang="zh-CN"/>
              <a:pPr>
                <a:defRPr/>
              </a:pPr>
              <a:t>‹#›</a:t>
            </a:fld>
            <a:endParaRPr lang="zh-CN" altLang="zh-CN"/>
          </a:p>
        </p:txBody>
      </p:sp>
    </p:spTree>
    <p:extLst>
      <p:ext uri="{BB962C8B-B14F-4D97-AF65-F5344CB8AC3E}">
        <p14:creationId xmlns:p14="http://schemas.microsoft.com/office/powerpoint/2010/main" val="653675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5132612-2E05-48B3-9740-97BEA06C70BF}" type="slidenum">
              <a:rPr altLang="zh-CN"/>
              <a:pPr>
                <a:defRPr/>
              </a:pPr>
              <a:t>‹#›</a:t>
            </a:fld>
            <a:endParaRPr lang="zh-CN" altLang="zh-CN"/>
          </a:p>
        </p:txBody>
      </p:sp>
    </p:spTree>
    <p:extLst>
      <p:ext uri="{BB962C8B-B14F-4D97-AF65-F5344CB8AC3E}">
        <p14:creationId xmlns:p14="http://schemas.microsoft.com/office/powerpoint/2010/main" val="55642647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DD70094-5A85-4CBE-9327-1F65D69660B3}" type="slidenum">
              <a:rPr altLang="zh-CN"/>
              <a:pPr>
                <a:defRPr/>
              </a:pPr>
              <a:t>‹#›</a:t>
            </a:fld>
            <a:endParaRPr lang="zh-CN" altLang="zh-CN"/>
          </a:p>
        </p:txBody>
      </p:sp>
    </p:spTree>
    <p:extLst>
      <p:ext uri="{BB962C8B-B14F-4D97-AF65-F5344CB8AC3E}">
        <p14:creationId xmlns:p14="http://schemas.microsoft.com/office/powerpoint/2010/main" val="45486893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19D2091-BDEA-408A-8999-A140091160ED}" type="slidenum">
              <a:rPr altLang="zh-CN"/>
              <a:pPr>
                <a:defRPr/>
              </a:pPr>
              <a:t>‹#›</a:t>
            </a:fld>
            <a:endParaRPr lang="zh-CN" altLang="zh-CN"/>
          </a:p>
        </p:txBody>
      </p:sp>
    </p:spTree>
    <p:extLst>
      <p:ext uri="{BB962C8B-B14F-4D97-AF65-F5344CB8AC3E}">
        <p14:creationId xmlns:p14="http://schemas.microsoft.com/office/powerpoint/2010/main" val="155157404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0B1AFF9-0AA1-4733-B635-27D9EEAB4569}" type="slidenum">
              <a:rPr altLang="zh-CN"/>
              <a:pPr>
                <a:defRPr/>
              </a:pPr>
              <a:t>‹#›</a:t>
            </a:fld>
            <a:endParaRPr lang="zh-CN" altLang="zh-CN"/>
          </a:p>
        </p:txBody>
      </p:sp>
    </p:spTree>
    <p:extLst>
      <p:ext uri="{BB962C8B-B14F-4D97-AF65-F5344CB8AC3E}">
        <p14:creationId xmlns:p14="http://schemas.microsoft.com/office/powerpoint/2010/main" val="81215842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9FB0060F-A50C-46F6-A21B-E670F5D0B4FC}" type="slidenum">
              <a:rPr altLang="zh-CN"/>
              <a:pPr>
                <a:defRPr/>
              </a:pPr>
              <a:t>‹#›</a:t>
            </a:fld>
            <a:endParaRPr lang="zh-CN" altLang="zh-CN"/>
          </a:p>
        </p:txBody>
      </p:sp>
    </p:spTree>
    <p:extLst>
      <p:ext uri="{BB962C8B-B14F-4D97-AF65-F5344CB8AC3E}">
        <p14:creationId xmlns:p14="http://schemas.microsoft.com/office/powerpoint/2010/main" val="179685382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E1EBA3D7-E96F-4AE5-9377-DE60BEF6D93F}" type="slidenum">
              <a:rPr altLang="zh-CN"/>
              <a:pPr>
                <a:defRPr/>
              </a:pPr>
              <a:t>‹#›</a:t>
            </a:fld>
            <a:endParaRPr lang="zh-CN" altLang="zh-CN"/>
          </a:p>
        </p:txBody>
      </p:sp>
    </p:spTree>
    <p:extLst>
      <p:ext uri="{BB962C8B-B14F-4D97-AF65-F5344CB8AC3E}">
        <p14:creationId xmlns:p14="http://schemas.microsoft.com/office/powerpoint/2010/main" val="111401525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76EA6C55-D37B-4AD3-A1CD-41D968EC842C}" type="slidenum">
              <a:rPr altLang="zh-CN"/>
              <a:pPr>
                <a:defRPr/>
              </a:pPr>
              <a:t>‹#›</a:t>
            </a:fld>
            <a:endParaRPr lang="zh-CN" altLang="zh-CN"/>
          </a:p>
        </p:txBody>
      </p:sp>
    </p:spTree>
    <p:extLst>
      <p:ext uri="{BB962C8B-B14F-4D97-AF65-F5344CB8AC3E}">
        <p14:creationId xmlns:p14="http://schemas.microsoft.com/office/powerpoint/2010/main" val="1834099948"/>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DC180F78-EDF4-43D4-842E-42368AAA1FCA}" type="slidenum">
              <a:rPr altLang="zh-CN"/>
              <a:pPr>
                <a:defRPr/>
              </a:pPr>
              <a:t>‹#›</a:t>
            </a:fld>
            <a:endParaRPr lang="zh-CN" altLang="zh-CN"/>
          </a:p>
        </p:txBody>
      </p:sp>
    </p:spTree>
    <p:extLst>
      <p:ext uri="{BB962C8B-B14F-4D97-AF65-F5344CB8AC3E}">
        <p14:creationId xmlns:p14="http://schemas.microsoft.com/office/powerpoint/2010/main" val="8772198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6268CF73-E70C-4BD6-BAC3-5D89104C390D}" type="slidenum">
              <a:rPr altLang="zh-CN"/>
              <a:pPr>
                <a:defRPr/>
              </a:pPr>
              <a:t>‹#›</a:t>
            </a:fld>
            <a:endParaRPr lang="zh-CN" altLang="zh-CN"/>
          </a:p>
        </p:txBody>
      </p:sp>
    </p:spTree>
    <p:extLst>
      <p:ext uri="{BB962C8B-B14F-4D97-AF65-F5344CB8AC3E}">
        <p14:creationId xmlns:p14="http://schemas.microsoft.com/office/powerpoint/2010/main" val="19290164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66E62456-59E3-4E25-B70D-63AFF4935F45}" type="slidenum">
              <a:rPr altLang="zh-CN"/>
              <a:pPr>
                <a:defRPr/>
              </a:pPr>
              <a:t>‹#›</a:t>
            </a:fld>
            <a:endParaRPr lang="zh-CN" altLang="zh-CN"/>
          </a:p>
        </p:txBody>
      </p:sp>
    </p:spTree>
    <p:extLst>
      <p:ext uri="{BB962C8B-B14F-4D97-AF65-F5344CB8AC3E}">
        <p14:creationId xmlns:p14="http://schemas.microsoft.com/office/powerpoint/2010/main" val="37937672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C404F0D-6315-409D-86CD-9ED32124C46C}" type="slidenum">
              <a:rPr altLang="zh-CN"/>
              <a:pPr>
                <a:defRPr/>
              </a:pPr>
              <a:t>‹#›</a:t>
            </a:fld>
            <a:endParaRPr lang="zh-CN" altLang="zh-CN"/>
          </a:p>
        </p:txBody>
      </p:sp>
    </p:spTree>
    <p:extLst>
      <p:ext uri="{BB962C8B-B14F-4D97-AF65-F5344CB8AC3E}">
        <p14:creationId xmlns:p14="http://schemas.microsoft.com/office/powerpoint/2010/main" val="1585049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D798B2C-CCDA-4979-9B2A-D5BCD5058FC4}" type="slidenum">
              <a:rPr altLang="zh-CN"/>
              <a:pPr>
                <a:defRPr/>
              </a:pPr>
              <a:t>‹#›</a:t>
            </a:fld>
            <a:endParaRPr lang="zh-CN" altLang="zh-CN"/>
          </a:p>
        </p:txBody>
      </p:sp>
    </p:spTree>
    <p:extLst>
      <p:ext uri="{BB962C8B-B14F-4D97-AF65-F5344CB8AC3E}">
        <p14:creationId xmlns:p14="http://schemas.microsoft.com/office/powerpoint/2010/main" val="220697451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5C6AD6F-B9B1-4941-AEB7-8FF163E6550E}" type="slidenum">
              <a:rPr altLang="zh-CN"/>
              <a:pPr>
                <a:defRPr/>
              </a:pPr>
              <a:t>‹#›</a:t>
            </a:fld>
            <a:endParaRPr lang="zh-CN" altLang="zh-CN"/>
          </a:p>
        </p:txBody>
      </p:sp>
    </p:spTree>
    <p:extLst>
      <p:ext uri="{BB962C8B-B14F-4D97-AF65-F5344CB8AC3E}">
        <p14:creationId xmlns:p14="http://schemas.microsoft.com/office/powerpoint/2010/main" val="15272582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40E88CC-227D-49E3-B425-2205FF10AFED}" type="slidenum">
              <a:rPr altLang="zh-CN"/>
              <a:pPr>
                <a:defRPr/>
              </a:pPr>
              <a:t>‹#›</a:t>
            </a:fld>
            <a:endParaRPr lang="zh-CN" altLang="zh-CN"/>
          </a:p>
        </p:txBody>
      </p:sp>
    </p:spTree>
    <p:extLst>
      <p:ext uri="{BB962C8B-B14F-4D97-AF65-F5344CB8AC3E}">
        <p14:creationId xmlns:p14="http://schemas.microsoft.com/office/powerpoint/2010/main" val="309408082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746C152-5E82-43B5-8D59-8F6ADAAD392E}" type="slidenum">
              <a:rPr altLang="zh-CN"/>
              <a:pPr>
                <a:defRPr/>
              </a:pPr>
              <a:t>‹#›</a:t>
            </a:fld>
            <a:endParaRPr lang="zh-CN" altLang="zh-CN"/>
          </a:p>
        </p:txBody>
      </p:sp>
    </p:spTree>
    <p:extLst>
      <p:ext uri="{BB962C8B-B14F-4D97-AF65-F5344CB8AC3E}">
        <p14:creationId xmlns:p14="http://schemas.microsoft.com/office/powerpoint/2010/main" val="294812160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E81D81-D8FE-4772-87B9-0D594E34F7CE}" type="slidenum">
              <a:rPr altLang="zh-CN"/>
              <a:pPr>
                <a:defRPr/>
              </a:pPr>
              <a:t>‹#›</a:t>
            </a:fld>
            <a:endParaRPr lang="zh-CN" altLang="zh-CN"/>
          </a:p>
        </p:txBody>
      </p:sp>
    </p:spTree>
    <p:extLst>
      <p:ext uri="{BB962C8B-B14F-4D97-AF65-F5344CB8AC3E}">
        <p14:creationId xmlns:p14="http://schemas.microsoft.com/office/powerpoint/2010/main" val="376149453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ECD57CB1-37C4-42AF-BDF9-6BDCFD0B9397}" type="slidenum">
              <a:rPr altLang="zh-CN"/>
              <a:pPr>
                <a:defRPr/>
              </a:pPr>
              <a:t>‹#›</a:t>
            </a:fld>
            <a:endParaRPr lang="zh-CN" altLang="zh-CN"/>
          </a:p>
        </p:txBody>
      </p:sp>
    </p:spTree>
    <p:extLst>
      <p:ext uri="{BB962C8B-B14F-4D97-AF65-F5344CB8AC3E}">
        <p14:creationId xmlns:p14="http://schemas.microsoft.com/office/powerpoint/2010/main" val="2329958638"/>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9C068E6-0985-408A-B66F-A9277F3165F2}" type="slidenum">
              <a:rPr altLang="zh-CN"/>
              <a:pPr>
                <a:defRPr/>
              </a:pPr>
              <a:t>‹#›</a:t>
            </a:fld>
            <a:endParaRPr lang="zh-CN" altLang="zh-CN"/>
          </a:p>
        </p:txBody>
      </p:sp>
    </p:spTree>
    <p:extLst>
      <p:ext uri="{BB962C8B-B14F-4D97-AF65-F5344CB8AC3E}">
        <p14:creationId xmlns:p14="http://schemas.microsoft.com/office/powerpoint/2010/main" val="5378583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5F7C0255-C73C-4004-B53E-090075B32F44}" type="slidenum">
              <a:rPr altLang="zh-CN"/>
              <a:pPr>
                <a:defRPr/>
              </a:pPr>
              <a:t>‹#›</a:t>
            </a:fld>
            <a:endParaRPr lang="zh-CN" altLang="zh-CN"/>
          </a:p>
        </p:txBody>
      </p:sp>
    </p:spTree>
    <p:extLst>
      <p:ext uri="{BB962C8B-B14F-4D97-AF65-F5344CB8AC3E}">
        <p14:creationId xmlns:p14="http://schemas.microsoft.com/office/powerpoint/2010/main" val="2856097711"/>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E2E1089D-3AB9-446A-ACE3-FB420A8874F1}" type="slidenum">
              <a:rPr altLang="zh-CN"/>
              <a:pPr>
                <a:defRPr/>
              </a:pPr>
              <a:t>‹#›</a:t>
            </a:fld>
            <a:endParaRPr lang="zh-CN" altLang="zh-CN"/>
          </a:p>
        </p:txBody>
      </p:sp>
    </p:spTree>
    <p:extLst>
      <p:ext uri="{BB962C8B-B14F-4D97-AF65-F5344CB8AC3E}">
        <p14:creationId xmlns:p14="http://schemas.microsoft.com/office/powerpoint/2010/main" val="82901216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ED91FAB-8BDC-4AF5-A822-DDEE12708D2D}" type="slidenum">
              <a:rPr altLang="zh-CN"/>
              <a:pPr>
                <a:defRPr/>
              </a:pPr>
              <a:t>‹#›</a:t>
            </a:fld>
            <a:endParaRPr lang="zh-CN" altLang="zh-CN"/>
          </a:p>
        </p:txBody>
      </p:sp>
    </p:spTree>
    <p:extLst>
      <p:ext uri="{BB962C8B-B14F-4D97-AF65-F5344CB8AC3E}">
        <p14:creationId xmlns:p14="http://schemas.microsoft.com/office/powerpoint/2010/main" val="140424371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D42BF4B-99DE-4F32-B02A-C177CAE53C50}" type="slidenum">
              <a:rPr altLang="zh-CN"/>
              <a:pPr>
                <a:defRPr/>
              </a:pPr>
              <a:t>‹#›</a:t>
            </a:fld>
            <a:endParaRPr lang="zh-CN" altLang="zh-CN"/>
          </a:p>
        </p:txBody>
      </p:sp>
    </p:spTree>
    <p:extLst>
      <p:ext uri="{BB962C8B-B14F-4D97-AF65-F5344CB8AC3E}">
        <p14:creationId xmlns:p14="http://schemas.microsoft.com/office/powerpoint/2010/main" val="475248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AE0248B-F023-4712-9541-868564957757}" type="slidenum">
              <a:rPr altLang="zh-CN"/>
              <a:pPr>
                <a:defRPr/>
              </a:pPr>
              <a:t>‹#›</a:t>
            </a:fld>
            <a:endParaRPr lang="zh-CN" altLang="zh-CN"/>
          </a:p>
        </p:txBody>
      </p:sp>
    </p:spTree>
    <p:extLst>
      <p:ext uri="{BB962C8B-B14F-4D97-AF65-F5344CB8AC3E}">
        <p14:creationId xmlns:p14="http://schemas.microsoft.com/office/powerpoint/2010/main" val="375136296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5338A95-CAD7-4141-8B99-CBF907260DAD}" type="slidenum">
              <a:rPr altLang="zh-CN"/>
              <a:pPr>
                <a:defRPr/>
              </a:pPr>
              <a:t>‹#›</a:t>
            </a:fld>
            <a:endParaRPr lang="zh-CN" altLang="zh-CN"/>
          </a:p>
        </p:txBody>
      </p:sp>
    </p:spTree>
    <p:extLst>
      <p:ext uri="{BB962C8B-B14F-4D97-AF65-F5344CB8AC3E}">
        <p14:creationId xmlns:p14="http://schemas.microsoft.com/office/powerpoint/2010/main" val="2868079671"/>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7C208A4-11EE-4473-AF6C-C43B8F859861}" type="slidenum">
              <a:rPr altLang="zh-CN"/>
              <a:pPr>
                <a:defRPr/>
              </a:pPr>
              <a:t>‹#›</a:t>
            </a:fld>
            <a:endParaRPr lang="zh-CN" altLang="zh-CN"/>
          </a:p>
        </p:txBody>
      </p:sp>
    </p:spTree>
    <p:extLst>
      <p:ext uri="{BB962C8B-B14F-4D97-AF65-F5344CB8AC3E}">
        <p14:creationId xmlns:p14="http://schemas.microsoft.com/office/powerpoint/2010/main" val="204397520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E1ED7C5-73C8-4727-B68C-44EE988F9D7A}" type="slidenum">
              <a:rPr altLang="zh-CN"/>
              <a:pPr>
                <a:defRPr/>
              </a:pPr>
              <a:t>‹#›</a:t>
            </a:fld>
            <a:endParaRPr lang="zh-CN" altLang="zh-CN"/>
          </a:p>
        </p:txBody>
      </p:sp>
    </p:spTree>
    <p:extLst>
      <p:ext uri="{BB962C8B-B14F-4D97-AF65-F5344CB8AC3E}">
        <p14:creationId xmlns:p14="http://schemas.microsoft.com/office/powerpoint/2010/main" val="10236732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35848A8-B33F-40B5-BC5B-E1C48D1D24B6}" type="slidenum">
              <a:rPr altLang="zh-CN"/>
              <a:pPr>
                <a:defRPr/>
              </a:pPr>
              <a:t>‹#›</a:t>
            </a:fld>
            <a:endParaRPr lang="zh-CN" altLang="zh-CN"/>
          </a:p>
        </p:txBody>
      </p:sp>
    </p:spTree>
    <p:extLst>
      <p:ext uri="{BB962C8B-B14F-4D97-AF65-F5344CB8AC3E}">
        <p14:creationId xmlns:p14="http://schemas.microsoft.com/office/powerpoint/2010/main" val="2795286794"/>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EEDF44F-12B5-4A01-AA9D-0F01565BD24E}" type="slidenum">
              <a:rPr altLang="zh-CN"/>
              <a:pPr>
                <a:defRPr/>
              </a:pPr>
              <a:t>‹#›</a:t>
            </a:fld>
            <a:endParaRPr lang="zh-CN" altLang="zh-CN"/>
          </a:p>
        </p:txBody>
      </p:sp>
    </p:spTree>
    <p:extLst>
      <p:ext uri="{BB962C8B-B14F-4D97-AF65-F5344CB8AC3E}">
        <p14:creationId xmlns:p14="http://schemas.microsoft.com/office/powerpoint/2010/main" val="70412802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8DD387F-3044-423A-BC5A-77962CD8DA55}" type="slidenum">
              <a:rPr altLang="zh-CN"/>
              <a:pPr>
                <a:defRPr/>
              </a:pPr>
              <a:t>‹#›</a:t>
            </a:fld>
            <a:endParaRPr lang="zh-CN" altLang="zh-CN"/>
          </a:p>
        </p:txBody>
      </p:sp>
    </p:spTree>
    <p:extLst>
      <p:ext uri="{BB962C8B-B14F-4D97-AF65-F5344CB8AC3E}">
        <p14:creationId xmlns:p14="http://schemas.microsoft.com/office/powerpoint/2010/main" val="109618209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09391699-E4A5-4361-8691-280C36C58A55}" type="slidenum">
              <a:rPr altLang="zh-CN"/>
              <a:pPr>
                <a:defRPr/>
              </a:pPr>
              <a:t>‹#›</a:t>
            </a:fld>
            <a:endParaRPr lang="zh-CN" altLang="zh-CN"/>
          </a:p>
        </p:txBody>
      </p:sp>
    </p:spTree>
    <p:extLst>
      <p:ext uri="{BB962C8B-B14F-4D97-AF65-F5344CB8AC3E}">
        <p14:creationId xmlns:p14="http://schemas.microsoft.com/office/powerpoint/2010/main" val="1094311903"/>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C4A7BC29-B130-4AD0-8C6E-FA64180B9F11}" type="slidenum">
              <a:rPr altLang="zh-CN"/>
              <a:pPr>
                <a:defRPr/>
              </a:pPr>
              <a:t>‹#›</a:t>
            </a:fld>
            <a:endParaRPr lang="zh-CN" altLang="zh-CN"/>
          </a:p>
        </p:txBody>
      </p:sp>
    </p:spTree>
    <p:extLst>
      <p:ext uri="{BB962C8B-B14F-4D97-AF65-F5344CB8AC3E}">
        <p14:creationId xmlns:p14="http://schemas.microsoft.com/office/powerpoint/2010/main" val="3775565670"/>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8A9AC7E8-8BAF-477D-A3D1-0B93A6968034}" type="slidenum">
              <a:rPr altLang="zh-CN"/>
              <a:pPr>
                <a:defRPr/>
              </a:pPr>
              <a:t>‹#›</a:t>
            </a:fld>
            <a:endParaRPr lang="zh-CN" altLang="zh-CN"/>
          </a:p>
        </p:txBody>
      </p:sp>
    </p:spTree>
    <p:extLst>
      <p:ext uri="{BB962C8B-B14F-4D97-AF65-F5344CB8AC3E}">
        <p14:creationId xmlns:p14="http://schemas.microsoft.com/office/powerpoint/2010/main" val="282447809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D0C7187-21B9-490D-AEBA-430ADECAE396}" type="slidenum">
              <a:rPr altLang="zh-CN"/>
              <a:pPr>
                <a:defRPr/>
              </a:pPr>
              <a:t>‹#›</a:t>
            </a:fld>
            <a:endParaRPr lang="zh-CN" altLang="zh-CN"/>
          </a:p>
        </p:txBody>
      </p:sp>
    </p:spTree>
    <p:extLst>
      <p:ext uri="{BB962C8B-B14F-4D97-AF65-F5344CB8AC3E}">
        <p14:creationId xmlns:p14="http://schemas.microsoft.com/office/powerpoint/2010/main" val="4072474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C5B348A-D8C3-43CE-A5F5-AEA2C46140FE}" type="slidenum">
              <a:rPr altLang="zh-CN"/>
              <a:pPr>
                <a:defRPr/>
              </a:pPr>
              <a:t>‹#›</a:t>
            </a:fld>
            <a:endParaRPr lang="zh-CN" altLang="zh-CN"/>
          </a:p>
        </p:txBody>
      </p:sp>
    </p:spTree>
    <p:extLst>
      <p:ext uri="{BB962C8B-B14F-4D97-AF65-F5344CB8AC3E}">
        <p14:creationId xmlns:p14="http://schemas.microsoft.com/office/powerpoint/2010/main" val="158585920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D510B31-34E0-43D0-B52F-A51FEAC9EBCF}" type="slidenum">
              <a:rPr altLang="zh-CN"/>
              <a:pPr>
                <a:defRPr/>
              </a:pPr>
              <a:t>‹#›</a:t>
            </a:fld>
            <a:endParaRPr lang="zh-CN" altLang="zh-CN"/>
          </a:p>
        </p:txBody>
      </p:sp>
    </p:spTree>
    <p:extLst>
      <p:ext uri="{BB962C8B-B14F-4D97-AF65-F5344CB8AC3E}">
        <p14:creationId xmlns:p14="http://schemas.microsoft.com/office/powerpoint/2010/main" val="163506752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1215AE7-7FEC-4041-B3B9-C95B4FF08D16}" type="slidenum">
              <a:rPr altLang="zh-CN"/>
              <a:pPr>
                <a:defRPr/>
              </a:pPr>
              <a:t>‹#›</a:t>
            </a:fld>
            <a:endParaRPr lang="zh-CN" altLang="zh-CN"/>
          </a:p>
        </p:txBody>
      </p:sp>
    </p:spTree>
    <p:extLst>
      <p:ext uri="{BB962C8B-B14F-4D97-AF65-F5344CB8AC3E}">
        <p14:creationId xmlns:p14="http://schemas.microsoft.com/office/powerpoint/2010/main" val="280886284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852013A-C162-4190-A42C-4FA32A27CA12}" type="slidenum">
              <a:rPr altLang="zh-CN"/>
              <a:pPr>
                <a:defRPr/>
              </a:pPr>
              <a:t>‹#›</a:t>
            </a:fld>
            <a:endParaRPr lang="zh-CN" altLang="zh-CN"/>
          </a:p>
        </p:txBody>
      </p:sp>
    </p:spTree>
    <p:extLst>
      <p:ext uri="{BB962C8B-B14F-4D97-AF65-F5344CB8AC3E}">
        <p14:creationId xmlns:p14="http://schemas.microsoft.com/office/powerpoint/2010/main" val="1713701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E8637046-0272-4B5F-AA81-E3EDA429F570}" type="slidenum">
              <a:rPr altLang="zh-CN"/>
              <a:pPr>
                <a:defRPr/>
              </a:pPr>
              <a:t>‹#›</a:t>
            </a:fld>
            <a:endParaRPr lang="zh-CN" altLang="zh-CN"/>
          </a:p>
        </p:txBody>
      </p:sp>
    </p:spTree>
    <p:extLst>
      <p:ext uri="{BB962C8B-B14F-4D97-AF65-F5344CB8AC3E}">
        <p14:creationId xmlns:p14="http://schemas.microsoft.com/office/powerpoint/2010/main" val="41048300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F371DE0-9D63-4F32-B240-54B783979D80}" type="slidenum">
              <a:rPr altLang="zh-CN"/>
              <a:pPr>
                <a:defRPr/>
              </a:pPr>
              <a:t>‹#›</a:t>
            </a:fld>
            <a:endParaRPr lang="zh-CN" altLang="zh-CN"/>
          </a:p>
        </p:txBody>
      </p:sp>
    </p:spTree>
    <p:extLst>
      <p:ext uri="{BB962C8B-B14F-4D97-AF65-F5344CB8AC3E}">
        <p14:creationId xmlns:p14="http://schemas.microsoft.com/office/powerpoint/2010/main" val="936948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AE0380FF-5423-4B19-A51E-C2E99EA6EE16}" type="slidenum">
              <a:rPr altLang="zh-CN"/>
              <a:pPr>
                <a:defRPr/>
              </a:pPr>
              <a:t>‹#›</a:t>
            </a:fld>
            <a:endParaRPr lang="zh-CN" altLang="zh-CN"/>
          </a:p>
        </p:txBody>
      </p:sp>
    </p:spTree>
    <p:extLst>
      <p:ext uri="{BB962C8B-B14F-4D97-AF65-F5344CB8AC3E}">
        <p14:creationId xmlns:p14="http://schemas.microsoft.com/office/powerpoint/2010/main" val="34456728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BC675AB-6E27-4146-BE2A-B531BA115EBB}" type="slidenum">
              <a:rPr altLang="zh-CN"/>
              <a:pPr>
                <a:defRPr/>
              </a:pPr>
              <a:t>‹#›</a:t>
            </a:fld>
            <a:endParaRPr lang="zh-CN" altLang="zh-CN"/>
          </a:p>
        </p:txBody>
      </p:sp>
    </p:spTree>
    <p:extLst>
      <p:ext uri="{BB962C8B-B14F-4D97-AF65-F5344CB8AC3E}">
        <p14:creationId xmlns:p14="http://schemas.microsoft.com/office/powerpoint/2010/main" val="35530351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1DDD6505-590E-40E0-8397-8EDCAAADBB4D}" type="slidenum">
              <a:rPr altLang="zh-CN"/>
              <a:pPr>
                <a:defRPr/>
              </a:pPr>
              <a:t>‹#›</a:t>
            </a:fld>
            <a:endParaRPr lang="zh-CN" altLang="zh-CN"/>
          </a:p>
        </p:txBody>
      </p:sp>
    </p:spTree>
    <p:extLst>
      <p:ext uri="{BB962C8B-B14F-4D97-AF65-F5344CB8AC3E}">
        <p14:creationId xmlns:p14="http://schemas.microsoft.com/office/powerpoint/2010/main" val="26146494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AE7E9C2-D055-45E8-98EB-AFE03E933CE5}" type="slidenum">
              <a:rPr altLang="zh-CN"/>
              <a:pPr>
                <a:defRPr/>
              </a:pPr>
              <a:t>‹#›</a:t>
            </a:fld>
            <a:endParaRPr lang="zh-CN" altLang="zh-CN"/>
          </a:p>
        </p:txBody>
      </p:sp>
    </p:spTree>
    <p:extLst>
      <p:ext uri="{BB962C8B-B14F-4D97-AF65-F5344CB8AC3E}">
        <p14:creationId xmlns:p14="http://schemas.microsoft.com/office/powerpoint/2010/main" val="345452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51031E2-1296-497C-89AD-89D7D0983410}" type="slidenum">
              <a:rPr altLang="zh-CN"/>
              <a:pPr>
                <a:defRPr/>
              </a:pPr>
              <a:t>‹#›</a:t>
            </a:fld>
            <a:endParaRPr lang="zh-CN" altLang="zh-CN"/>
          </a:p>
        </p:txBody>
      </p:sp>
    </p:spTree>
    <p:extLst>
      <p:ext uri="{BB962C8B-B14F-4D97-AF65-F5344CB8AC3E}">
        <p14:creationId xmlns:p14="http://schemas.microsoft.com/office/powerpoint/2010/main" val="28170158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012E739-33FB-42DF-AF5C-30E4023F4492}" type="slidenum">
              <a:rPr altLang="zh-CN"/>
              <a:pPr>
                <a:defRPr/>
              </a:pPr>
              <a:t>‹#›</a:t>
            </a:fld>
            <a:endParaRPr lang="zh-CN" altLang="zh-CN"/>
          </a:p>
        </p:txBody>
      </p:sp>
    </p:spTree>
    <p:extLst>
      <p:ext uri="{BB962C8B-B14F-4D97-AF65-F5344CB8AC3E}">
        <p14:creationId xmlns:p14="http://schemas.microsoft.com/office/powerpoint/2010/main" val="35075302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273AF11-1BEF-4578-BAB6-AA39D95A4BDE}" type="slidenum">
              <a:rPr altLang="zh-CN"/>
              <a:pPr>
                <a:defRPr/>
              </a:pPr>
              <a:t>‹#›</a:t>
            </a:fld>
            <a:endParaRPr lang="zh-CN" altLang="zh-CN"/>
          </a:p>
        </p:txBody>
      </p:sp>
    </p:spTree>
    <p:extLst>
      <p:ext uri="{BB962C8B-B14F-4D97-AF65-F5344CB8AC3E}">
        <p14:creationId xmlns:p14="http://schemas.microsoft.com/office/powerpoint/2010/main" val="31592988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4BD68CD-685F-4916-AE3C-928BAE65606A}" type="slidenum">
              <a:rPr altLang="zh-CN"/>
              <a:pPr>
                <a:defRPr/>
              </a:pPr>
              <a:t>‹#›</a:t>
            </a:fld>
            <a:endParaRPr lang="zh-CN" altLang="zh-CN"/>
          </a:p>
        </p:txBody>
      </p:sp>
    </p:spTree>
    <p:extLst>
      <p:ext uri="{BB962C8B-B14F-4D97-AF65-F5344CB8AC3E}">
        <p14:creationId xmlns:p14="http://schemas.microsoft.com/office/powerpoint/2010/main" val="33765814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568D5FB-1921-4108-BBD9-D3C9D7B2A80F}" type="slidenum">
              <a:rPr altLang="zh-CN"/>
              <a:pPr>
                <a:defRPr/>
              </a:pPr>
              <a:t>‹#›</a:t>
            </a:fld>
            <a:endParaRPr lang="zh-CN" altLang="zh-CN"/>
          </a:p>
        </p:txBody>
      </p:sp>
    </p:spTree>
    <p:extLst>
      <p:ext uri="{BB962C8B-B14F-4D97-AF65-F5344CB8AC3E}">
        <p14:creationId xmlns:p14="http://schemas.microsoft.com/office/powerpoint/2010/main" val="20476446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EC8CB0A-76A4-4917-A7E6-76B3B98CC089}" type="slidenum">
              <a:rPr altLang="zh-CN"/>
              <a:pPr>
                <a:defRPr/>
              </a:pPr>
              <a:t>‹#›</a:t>
            </a:fld>
            <a:endParaRPr lang="zh-CN" altLang="zh-CN"/>
          </a:p>
        </p:txBody>
      </p:sp>
    </p:spTree>
    <p:extLst>
      <p:ext uri="{BB962C8B-B14F-4D97-AF65-F5344CB8AC3E}">
        <p14:creationId xmlns:p14="http://schemas.microsoft.com/office/powerpoint/2010/main" val="39580953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FDBE36D-2EEC-4545-8A71-CF11A7B108CB}" type="slidenum">
              <a:rPr altLang="zh-CN"/>
              <a:pPr>
                <a:defRPr/>
              </a:pPr>
              <a:t>‹#›</a:t>
            </a:fld>
            <a:endParaRPr lang="zh-CN" altLang="zh-CN"/>
          </a:p>
        </p:txBody>
      </p:sp>
    </p:spTree>
    <p:extLst>
      <p:ext uri="{BB962C8B-B14F-4D97-AF65-F5344CB8AC3E}">
        <p14:creationId xmlns:p14="http://schemas.microsoft.com/office/powerpoint/2010/main" val="40947140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E83C4116-1031-4893-BFF7-E63112662D44}" type="slidenum">
              <a:rPr altLang="zh-CN"/>
              <a:pPr>
                <a:defRPr/>
              </a:pPr>
              <a:t>‹#›</a:t>
            </a:fld>
            <a:endParaRPr lang="zh-CN" altLang="zh-CN"/>
          </a:p>
        </p:txBody>
      </p:sp>
    </p:spTree>
    <p:extLst>
      <p:ext uri="{BB962C8B-B14F-4D97-AF65-F5344CB8AC3E}">
        <p14:creationId xmlns:p14="http://schemas.microsoft.com/office/powerpoint/2010/main" val="29588009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59237D61-85A4-4068-94F7-6614FBDF0612}" type="slidenum">
              <a:rPr altLang="zh-CN"/>
              <a:pPr>
                <a:defRPr/>
              </a:pPr>
              <a:t>‹#›</a:t>
            </a:fld>
            <a:endParaRPr lang="zh-CN" altLang="zh-CN"/>
          </a:p>
        </p:txBody>
      </p:sp>
    </p:spTree>
    <p:extLst>
      <p:ext uri="{BB962C8B-B14F-4D97-AF65-F5344CB8AC3E}">
        <p14:creationId xmlns:p14="http://schemas.microsoft.com/office/powerpoint/2010/main" val="8132232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22C868F9-DB21-46E2-BDBD-C4531FAC8D02}" type="slidenum">
              <a:rPr altLang="zh-CN"/>
              <a:pPr>
                <a:defRPr/>
              </a:pPr>
              <a:t>‹#›</a:t>
            </a:fld>
            <a:endParaRPr lang="zh-CN" altLang="zh-CN"/>
          </a:p>
        </p:txBody>
      </p:sp>
    </p:spTree>
    <p:extLst>
      <p:ext uri="{BB962C8B-B14F-4D97-AF65-F5344CB8AC3E}">
        <p14:creationId xmlns:p14="http://schemas.microsoft.com/office/powerpoint/2010/main" val="34983341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4F00073A-6809-40C5-8676-7AE92113E44A}" type="slidenum">
              <a:rPr altLang="zh-CN"/>
              <a:pPr>
                <a:defRPr/>
              </a:pPr>
              <a:t>‹#›</a:t>
            </a:fld>
            <a:endParaRPr lang="zh-CN" altLang="zh-CN"/>
          </a:p>
        </p:txBody>
      </p:sp>
    </p:spTree>
    <p:extLst>
      <p:ext uri="{BB962C8B-B14F-4D97-AF65-F5344CB8AC3E}">
        <p14:creationId xmlns:p14="http://schemas.microsoft.com/office/powerpoint/2010/main" val="145753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4324BC6-A5A6-47FE-A80D-FC34BBAD5882}" type="slidenum">
              <a:rPr altLang="zh-CN"/>
              <a:pPr>
                <a:defRPr/>
              </a:pPr>
              <a:t>‹#›</a:t>
            </a:fld>
            <a:endParaRPr lang="zh-CN" altLang="zh-CN"/>
          </a:p>
        </p:txBody>
      </p:sp>
    </p:spTree>
    <p:extLst>
      <p:ext uri="{BB962C8B-B14F-4D97-AF65-F5344CB8AC3E}">
        <p14:creationId xmlns:p14="http://schemas.microsoft.com/office/powerpoint/2010/main" val="28042290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3D4DEA6-3F4D-496B-A3E4-A0CDC6446581}" type="slidenum">
              <a:rPr altLang="zh-CN"/>
              <a:pPr>
                <a:defRPr/>
              </a:pPr>
              <a:t>‹#›</a:t>
            </a:fld>
            <a:endParaRPr lang="zh-CN" altLang="zh-CN"/>
          </a:p>
        </p:txBody>
      </p:sp>
    </p:spTree>
    <p:extLst>
      <p:ext uri="{BB962C8B-B14F-4D97-AF65-F5344CB8AC3E}">
        <p14:creationId xmlns:p14="http://schemas.microsoft.com/office/powerpoint/2010/main" val="36763563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6EC5E06-39D4-4661-B485-697FE4EC7FB0}" type="slidenum">
              <a:rPr altLang="zh-CN"/>
              <a:pPr>
                <a:defRPr/>
              </a:pPr>
              <a:t>‹#›</a:t>
            </a:fld>
            <a:endParaRPr lang="zh-CN" altLang="zh-CN"/>
          </a:p>
        </p:txBody>
      </p:sp>
    </p:spTree>
    <p:extLst>
      <p:ext uri="{BB962C8B-B14F-4D97-AF65-F5344CB8AC3E}">
        <p14:creationId xmlns:p14="http://schemas.microsoft.com/office/powerpoint/2010/main" val="41431456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8C5E49A-F6A4-4B8B-B592-D2A490C3F484}" type="slidenum">
              <a:rPr altLang="zh-CN"/>
              <a:pPr>
                <a:defRPr/>
              </a:pPr>
              <a:t>‹#›</a:t>
            </a:fld>
            <a:endParaRPr lang="zh-CN" altLang="zh-CN"/>
          </a:p>
        </p:txBody>
      </p:sp>
    </p:spTree>
    <p:extLst>
      <p:ext uri="{BB962C8B-B14F-4D97-AF65-F5344CB8AC3E}">
        <p14:creationId xmlns:p14="http://schemas.microsoft.com/office/powerpoint/2010/main" val="32155723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BEED1F0-ADE5-4503-96F0-6DC42AC9139A}" type="slidenum">
              <a:rPr altLang="zh-CN"/>
              <a:pPr>
                <a:defRPr/>
              </a:pPr>
              <a:t>‹#›</a:t>
            </a:fld>
            <a:endParaRPr lang="zh-CN" altLang="zh-CN"/>
          </a:p>
        </p:txBody>
      </p:sp>
    </p:spTree>
    <p:extLst>
      <p:ext uri="{BB962C8B-B14F-4D97-AF65-F5344CB8AC3E}">
        <p14:creationId xmlns:p14="http://schemas.microsoft.com/office/powerpoint/2010/main" val="35282532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43506F6-AC1D-4368-B141-D1E2E8FD0513}" type="slidenum">
              <a:rPr altLang="zh-CN"/>
              <a:pPr>
                <a:defRPr/>
              </a:pPr>
              <a:t>‹#›</a:t>
            </a:fld>
            <a:endParaRPr lang="zh-CN" altLang="zh-CN"/>
          </a:p>
        </p:txBody>
      </p:sp>
    </p:spTree>
    <p:extLst>
      <p:ext uri="{BB962C8B-B14F-4D97-AF65-F5344CB8AC3E}">
        <p14:creationId xmlns:p14="http://schemas.microsoft.com/office/powerpoint/2010/main" val="37339538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B2CECEE-8AEB-4508-9530-CEF24174605A}" type="slidenum">
              <a:rPr altLang="zh-CN"/>
              <a:pPr>
                <a:defRPr/>
              </a:pPr>
              <a:t>‹#›</a:t>
            </a:fld>
            <a:endParaRPr lang="zh-CN" altLang="zh-CN"/>
          </a:p>
        </p:txBody>
      </p:sp>
    </p:spTree>
    <p:extLst>
      <p:ext uri="{BB962C8B-B14F-4D97-AF65-F5344CB8AC3E}">
        <p14:creationId xmlns:p14="http://schemas.microsoft.com/office/powerpoint/2010/main" val="14448573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0696823-73BD-4131-80C9-485E90E5981E}" type="slidenum">
              <a:rPr altLang="zh-CN"/>
              <a:pPr>
                <a:defRPr/>
              </a:pPr>
              <a:t>‹#›</a:t>
            </a:fld>
            <a:endParaRPr lang="zh-CN" altLang="zh-CN"/>
          </a:p>
        </p:txBody>
      </p:sp>
    </p:spTree>
    <p:extLst>
      <p:ext uri="{BB962C8B-B14F-4D97-AF65-F5344CB8AC3E}">
        <p14:creationId xmlns:p14="http://schemas.microsoft.com/office/powerpoint/2010/main" val="34226159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70E3AA5-A89F-4816-9D8C-426F968DA4FE}" type="slidenum">
              <a:rPr altLang="zh-CN"/>
              <a:pPr>
                <a:defRPr/>
              </a:pPr>
              <a:t>‹#›</a:t>
            </a:fld>
            <a:endParaRPr lang="zh-CN" altLang="zh-CN"/>
          </a:p>
        </p:txBody>
      </p:sp>
    </p:spTree>
    <p:extLst>
      <p:ext uri="{BB962C8B-B14F-4D97-AF65-F5344CB8AC3E}">
        <p14:creationId xmlns:p14="http://schemas.microsoft.com/office/powerpoint/2010/main" val="20780115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72564E1-DA62-4A2B-A8FD-7DA5E99DCD8F}" type="slidenum">
              <a:rPr altLang="zh-CN"/>
              <a:pPr>
                <a:defRPr/>
              </a:pPr>
              <a:t>‹#›</a:t>
            </a:fld>
            <a:endParaRPr lang="zh-CN" altLang="zh-CN"/>
          </a:p>
        </p:txBody>
      </p:sp>
    </p:spTree>
    <p:extLst>
      <p:ext uri="{BB962C8B-B14F-4D97-AF65-F5344CB8AC3E}">
        <p14:creationId xmlns:p14="http://schemas.microsoft.com/office/powerpoint/2010/main" val="34939695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08B452A-2257-4EE3-8B6E-DAA5C2083B1F}" type="slidenum">
              <a:rPr altLang="zh-CN"/>
              <a:pPr>
                <a:defRPr/>
              </a:pPr>
              <a:t>‹#›</a:t>
            </a:fld>
            <a:endParaRPr lang="zh-CN" altLang="zh-CN"/>
          </a:p>
        </p:txBody>
      </p:sp>
    </p:spTree>
    <p:extLst>
      <p:ext uri="{BB962C8B-B14F-4D97-AF65-F5344CB8AC3E}">
        <p14:creationId xmlns:p14="http://schemas.microsoft.com/office/powerpoint/2010/main" val="16547380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B0ED754-43B5-4C5F-B14F-65E016CFD6C8}" type="slidenum">
              <a:rPr altLang="zh-CN"/>
              <a:pPr>
                <a:defRPr/>
              </a:pPr>
              <a:t>‹#›</a:t>
            </a:fld>
            <a:endParaRPr lang="zh-CN" altLang="zh-CN"/>
          </a:p>
        </p:txBody>
      </p:sp>
    </p:spTree>
    <p:extLst>
      <p:ext uri="{BB962C8B-B14F-4D97-AF65-F5344CB8AC3E}">
        <p14:creationId xmlns:p14="http://schemas.microsoft.com/office/powerpoint/2010/main" val="54881144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F21FB412-8C68-4028-AF95-CFB38D1DC494}" type="slidenum">
              <a:rPr altLang="zh-CN"/>
              <a:pPr>
                <a:defRPr/>
              </a:pPr>
              <a:t>‹#›</a:t>
            </a:fld>
            <a:endParaRPr lang="zh-CN" altLang="zh-CN"/>
          </a:p>
        </p:txBody>
      </p:sp>
    </p:spTree>
    <p:extLst>
      <p:ext uri="{BB962C8B-B14F-4D97-AF65-F5344CB8AC3E}">
        <p14:creationId xmlns:p14="http://schemas.microsoft.com/office/powerpoint/2010/main" val="5561296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B1EAF63-1775-44B7-AA0C-24169A58804C}" type="slidenum">
              <a:rPr altLang="zh-CN"/>
              <a:pPr>
                <a:defRPr/>
              </a:pPr>
              <a:t>‹#›</a:t>
            </a:fld>
            <a:endParaRPr lang="zh-CN" altLang="zh-CN"/>
          </a:p>
        </p:txBody>
      </p:sp>
    </p:spTree>
    <p:extLst>
      <p:ext uri="{BB962C8B-B14F-4D97-AF65-F5344CB8AC3E}">
        <p14:creationId xmlns:p14="http://schemas.microsoft.com/office/powerpoint/2010/main" val="400521619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34B057A-C26F-41D5-8C79-0D44CDADFFFC}" type="slidenum">
              <a:rPr altLang="zh-CN"/>
              <a:pPr>
                <a:defRPr/>
              </a:pPr>
              <a:t>‹#›</a:t>
            </a:fld>
            <a:endParaRPr lang="zh-CN" altLang="zh-CN"/>
          </a:p>
        </p:txBody>
      </p:sp>
    </p:spTree>
    <p:extLst>
      <p:ext uri="{BB962C8B-B14F-4D97-AF65-F5344CB8AC3E}">
        <p14:creationId xmlns:p14="http://schemas.microsoft.com/office/powerpoint/2010/main" val="7270507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CED3439-91C6-4534-80CA-3F47BB0C048F}" type="slidenum">
              <a:rPr altLang="zh-CN"/>
              <a:pPr>
                <a:defRPr/>
              </a:pPr>
              <a:t>‹#›</a:t>
            </a:fld>
            <a:endParaRPr lang="zh-CN" altLang="zh-CN"/>
          </a:p>
        </p:txBody>
      </p:sp>
    </p:spTree>
    <p:extLst>
      <p:ext uri="{BB962C8B-B14F-4D97-AF65-F5344CB8AC3E}">
        <p14:creationId xmlns:p14="http://schemas.microsoft.com/office/powerpoint/2010/main" val="14231644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CA6B57C-3E36-48AC-8CC4-E734BE39B28D}" type="slidenum">
              <a:rPr altLang="zh-CN"/>
              <a:pPr>
                <a:defRPr/>
              </a:pPr>
              <a:t>‹#›</a:t>
            </a:fld>
            <a:endParaRPr lang="zh-CN" altLang="zh-CN"/>
          </a:p>
        </p:txBody>
      </p:sp>
    </p:spTree>
    <p:extLst>
      <p:ext uri="{BB962C8B-B14F-4D97-AF65-F5344CB8AC3E}">
        <p14:creationId xmlns:p14="http://schemas.microsoft.com/office/powerpoint/2010/main" val="3893314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6832152-8A3F-4D0B-BD50-428002721106}" type="slidenum">
              <a:rPr altLang="zh-CN"/>
              <a:pPr>
                <a:defRPr/>
              </a:pPr>
              <a:t>‹#›</a:t>
            </a:fld>
            <a:endParaRPr lang="zh-CN" altLang="zh-CN"/>
          </a:p>
        </p:txBody>
      </p:sp>
    </p:spTree>
    <p:extLst>
      <p:ext uri="{BB962C8B-B14F-4D97-AF65-F5344CB8AC3E}">
        <p14:creationId xmlns:p14="http://schemas.microsoft.com/office/powerpoint/2010/main" val="334410387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1A56B80-A471-45DB-B13F-871D36F2145F}" type="slidenum">
              <a:rPr altLang="zh-CN"/>
              <a:pPr>
                <a:defRPr/>
              </a:pPr>
              <a:t>‹#›</a:t>
            </a:fld>
            <a:endParaRPr lang="zh-CN" altLang="zh-CN"/>
          </a:p>
        </p:txBody>
      </p:sp>
    </p:spTree>
    <p:extLst>
      <p:ext uri="{BB962C8B-B14F-4D97-AF65-F5344CB8AC3E}">
        <p14:creationId xmlns:p14="http://schemas.microsoft.com/office/powerpoint/2010/main" val="23981029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5B6B79E-672A-44CC-89B1-0FC4FCBDDEB8}" type="slidenum">
              <a:rPr altLang="zh-CN"/>
              <a:pPr>
                <a:defRPr/>
              </a:pPr>
              <a:t>‹#›</a:t>
            </a:fld>
            <a:endParaRPr lang="zh-CN" altLang="zh-CN"/>
          </a:p>
        </p:txBody>
      </p:sp>
    </p:spTree>
    <p:extLst>
      <p:ext uri="{BB962C8B-B14F-4D97-AF65-F5344CB8AC3E}">
        <p14:creationId xmlns:p14="http://schemas.microsoft.com/office/powerpoint/2010/main" val="22700032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7544ED48-31DA-4293-98D3-F318A7387710}" type="slidenum">
              <a:rPr altLang="zh-CN"/>
              <a:pPr>
                <a:defRPr/>
              </a:pPr>
              <a:t>‹#›</a:t>
            </a:fld>
            <a:endParaRPr lang="zh-CN" altLang="zh-CN"/>
          </a:p>
        </p:txBody>
      </p:sp>
    </p:spTree>
    <p:extLst>
      <p:ext uri="{BB962C8B-B14F-4D97-AF65-F5344CB8AC3E}">
        <p14:creationId xmlns:p14="http://schemas.microsoft.com/office/powerpoint/2010/main" val="39445126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10CD169A-E6AB-4ADB-B5C7-33BC75ADC8C7}" type="slidenum">
              <a:rPr altLang="zh-CN"/>
              <a:pPr>
                <a:defRPr/>
              </a:pPr>
              <a:t>‹#›</a:t>
            </a:fld>
            <a:endParaRPr lang="zh-CN" altLang="zh-CN"/>
          </a:p>
        </p:txBody>
      </p:sp>
    </p:spTree>
    <p:extLst>
      <p:ext uri="{BB962C8B-B14F-4D97-AF65-F5344CB8AC3E}">
        <p14:creationId xmlns:p14="http://schemas.microsoft.com/office/powerpoint/2010/main" val="2943002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62666F34-3320-49DD-A911-91F47FCD05E7}" type="slidenum">
              <a:rPr altLang="zh-CN"/>
              <a:pPr>
                <a:defRPr/>
              </a:pPr>
              <a:t>‹#›</a:t>
            </a:fld>
            <a:endParaRPr lang="zh-CN" altLang="zh-CN"/>
          </a:p>
        </p:txBody>
      </p:sp>
    </p:spTree>
    <p:extLst>
      <p:ext uri="{BB962C8B-B14F-4D97-AF65-F5344CB8AC3E}">
        <p14:creationId xmlns:p14="http://schemas.microsoft.com/office/powerpoint/2010/main" val="26372186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6AD3E65D-85CF-4554-B213-E72CB67DDF09}" type="slidenum">
              <a:rPr altLang="zh-CN"/>
              <a:pPr>
                <a:defRPr/>
              </a:pPr>
              <a:t>‹#›</a:t>
            </a:fld>
            <a:endParaRPr lang="zh-CN" altLang="zh-CN"/>
          </a:p>
        </p:txBody>
      </p:sp>
    </p:spTree>
    <p:extLst>
      <p:ext uri="{BB962C8B-B14F-4D97-AF65-F5344CB8AC3E}">
        <p14:creationId xmlns:p14="http://schemas.microsoft.com/office/powerpoint/2010/main" val="117515528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54E67A55-5C99-4059-AF75-472C9161C576}" type="slidenum">
              <a:rPr altLang="zh-CN"/>
              <a:pPr>
                <a:defRPr/>
              </a:pPr>
              <a:t>‹#›</a:t>
            </a:fld>
            <a:endParaRPr lang="zh-CN" altLang="zh-CN"/>
          </a:p>
        </p:txBody>
      </p:sp>
    </p:spTree>
    <p:extLst>
      <p:ext uri="{BB962C8B-B14F-4D97-AF65-F5344CB8AC3E}">
        <p14:creationId xmlns:p14="http://schemas.microsoft.com/office/powerpoint/2010/main" val="3108055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2F88A169-4F02-48DB-B032-B9CE551CA21E}" type="slidenum">
              <a:rPr altLang="zh-CN"/>
              <a:pPr>
                <a:defRPr/>
              </a:pPr>
              <a:t>‹#›</a:t>
            </a:fld>
            <a:endParaRPr lang="zh-CN" altLang="zh-CN"/>
          </a:p>
        </p:txBody>
      </p:sp>
    </p:spTree>
    <p:extLst>
      <p:ext uri="{BB962C8B-B14F-4D97-AF65-F5344CB8AC3E}">
        <p14:creationId xmlns:p14="http://schemas.microsoft.com/office/powerpoint/2010/main" val="292740588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90BAC1C8-91FB-44F2-A7DE-6FE8F891968A}" type="slidenum">
              <a:rPr altLang="zh-CN"/>
              <a:pPr>
                <a:defRPr/>
              </a:pPr>
              <a:t>‹#›</a:t>
            </a:fld>
            <a:endParaRPr lang="zh-CN" altLang="zh-CN"/>
          </a:p>
        </p:txBody>
      </p:sp>
    </p:spTree>
    <p:extLst>
      <p:ext uri="{BB962C8B-B14F-4D97-AF65-F5344CB8AC3E}">
        <p14:creationId xmlns:p14="http://schemas.microsoft.com/office/powerpoint/2010/main" val="179351747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8E427B3-FDE3-4EF1-BAC2-AF333099FF4E}" type="slidenum">
              <a:rPr altLang="zh-CN"/>
              <a:pPr>
                <a:defRPr/>
              </a:pPr>
              <a:t>‹#›</a:t>
            </a:fld>
            <a:endParaRPr lang="zh-CN" altLang="zh-CN"/>
          </a:p>
        </p:txBody>
      </p:sp>
    </p:spTree>
    <p:extLst>
      <p:ext uri="{BB962C8B-B14F-4D97-AF65-F5344CB8AC3E}">
        <p14:creationId xmlns:p14="http://schemas.microsoft.com/office/powerpoint/2010/main" val="9006676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6E6491AE-A11D-4929-A1F9-C24AE2F78353}" type="slidenum">
              <a:rPr altLang="zh-CN"/>
              <a:pPr>
                <a:defRPr/>
              </a:pPr>
              <a:t>‹#›</a:t>
            </a:fld>
            <a:endParaRPr lang="zh-CN" altLang="zh-CN"/>
          </a:p>
        </p:txBody>
      </p:sp>
    </p:spTree>
    <p:extLst>
      <p:ext uri="{BB962C8B-B14F-4D97-AF65-F5344CB8AC3E}">
        <p14:creationId xmlns:p14="http://schemas.microsoft.com/office/powerpoint/2010/main" val="38381395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AF72E13-7CF2-484F-A9AD-1579962788C3}" type="slidenum">
              <a:rPr altLang="zh-CN"/>
              <a:pPr>
                <a:defRPr/>
              </a:pPr>
              <a:t>‹#›</a:t>
            </a:fld>
            <a:endParaRPr lang="zh-CN" altLang="zh-CN"/>
          </a:p>
        </p:txBody>
      </p:sp>
    </p:spTree>
    <p:extLst>
      <p:ext uri="{BB962C8B-B14F-4D97-AF65-F5344CB8AC3E}">
        <p14:creationId xmlns:p14="http://schemas.microsoft.com/office/powerpoint/2010/main" val="409393861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FAA864E3-C132-4C5A-BBC1-B31C4EB6B7C0}" type="slidenum">
              <a:rPr altLang="zh-CN"/>
              <a:pPr>
                <a:defRPr/>
              </a:pPr>
              <a:t>‹#›</a:t>
            </a:fld>
            <a:endParaRPr lang="zh-CN" altLang="zh-CN"/>
          </a:p>
        </p:txBody>
      </p:sp>
    </p:spTree>
    <p:extLst>
      <p:ext uri="{BB962C8B-B14F-4D97-AF65-F5344CB8AC3E}">
        <p14:creationId xmlns:p14="http://schemas.microsoft.com/office/powerpoint/2010/main" val="39901011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874CAE10-FD84-4DAF-ADBA-464A45C140F1}" type="slidenum">
              <a:rPr altLang="zh-CN"/>
              <a:pPr>
                <a:defRPr/>
              </a:pPr>
              <a:t>‹#›</a:t>
            </a:fld>
            <a:endParaRPr lang="zh-CN" altLang="zh-CN"/>
          </a:p>
        </p:txBody>
      </p:sp>
    </p:spTree>
    <p:extLst>
      <p:ext uri="{BB962C8B-B14F-4D97-AF65-F5344CB8AC3E}">
        <p14:creationId xmlns:p14="http://schemas.microsoft.com/office/powerpoint/2010/main" val="87118057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F5780ABB-C393-4BA5-A2E4-C8148ADFE47F}" type="slidenum">
              <a:rPr altLang="zh-CN"/>
              <a:pPr>
                <a:defRPr/>
              </a:pPr>
              <a:t>‹#›</a:t>
            </a:fld>
            <a:endParaRPr lang="zh-CN" altLang="zh-CN"/>
          </a:p>
        </p:txBody>
      </p:sp>
    </p:spTree>
    <p:extLst>
      <p:ext uri="{BB962C8B-B14F-4D97-AF65-F5344CB8AC3E}">
        <p14:creationId xmlns:p14="http://schemas.microsoft.com/office/powerpoint/2010/main" val="14296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DA55B064-B1AB-4D4A-B0BF-C84781E1A3DD}" type="slidenum">
              <a:rPr altLang="zh-CN"/>
              <a:pPr>
                <a:defRPr/>
              </a:pPr>
              <a:t>‹#›</a:t>
            </a:fld>
            <a:endParaRPr lang="zh-CN" altLang="zh-CN"/>
          </a:p>
        </p:txBody>
      </p:sp>
    </p:spTree>
    <p:extLst>
      <p:ext uri="{BB962C8B-B14F-4D97-AF65-F5344CB8AC3E}">
        <p14:creationId xmlns:p14="http://schemas.microsoft.com/office/powerpoint/2010/main" val="34040394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1BFF37A5-CFC3-49E0-B741-424405FB9ED4}" type="slidenum">
              <a:rPr altLang="zh-CN"/>
              <a:pPr>
                <a:defRPr/>
              </a:pPr>
              <a:t>‹#›</a:t>
            </a:fld>
            <a:endParaRPr lang="zh-CN" altLang="zh-CN"/>
          </a:p>
        </p:txBody>
      </p:sp>
    </p:spTree>
    <p:extLst>
      <p:ext uri="{BB962C8B-B14F-4D97-AF65-F5344CB8AC3E}">
        <p14:creationId xmlns:p14="http://schemas.microsoft.com/office/powerpoint/2010/main" val="1931261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9E225F51-2B84-4F73-B9AE-5711A45539E7}" type="slidenum">
              <a:rPr altLang="zh-CN"/>
              <a:pPr>
                <a:defRPr/>
              </a:pPr>
              <a:t>‹#›</a:t>
            </a:fld>
            <a:endParaRPr lang="zh-CN" altLang="zh-CN"/>
          </a:p>
        </p:txBody>
      </p:sp>
    </p:spTree>
    <p:extLst>
      <p:ext uri="{BB962C8B-B14F-4D97-AF65-F5344CB8AC3E}">
        <p14:creationId xmlns:p14="http://schemas.microsoft.com/office/powerpoint/2010/main" val="298171823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35B88859-B49A-4D00-90B6-26A085E0C2D7}" type="slidenum">
              <a:rPr altLang="zh-CN"/>
              <a:pPr>
                <a:defRPr/>
              </a:pPr>
              <a:t>‹#›</a:t>
            </a:fld>
            <a:endParaRPr lang="zh-CN" altLang="zh-CN"/>
          </a:p>
        </p:txBody>
      </p:sp>
    </p:spTree>
    <p:extLst>
      <p:ext uri="{BB962C8B-B14F-4D97-AF65-F5344CB8AC3E}">
        <p14:creationId xmlns:p14="http://schemas.microsoft.com/office/powerpoint/2010/main" val="229827534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A3DBFCEF-BAB8-4FBD-8C65-AE2B1EC77171}" type="slidenum">
              <a:rPr altLang="zh-CN"/>
              <a:pPr>
                <a:defRPr/>
              </a:pPr>
              <a:t>‹#›</a:t>
            </a:fld>
            <a:endParaRPr lang="zh-CN" altLang="zh-CN"/>
          </a:p>
        </p:txBody>
      </p:sp>
    </p:spTree>
    <p:extLst>
      <p:ext uri="{BB962C8B-B14F-4D97-AF65-F5344CB8AC3E}">
        <p14:creationId xmlns:p14="http://schemas.microsoft.com/office/powerpoint/2010/main" val="346669794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11E556C4-EE75-4E86-95FA-2823E425F11E}" type="slidenum">
              <a:rPr altLang="zh-CN"/>
              <a:pPr>
                <a:defRPr/>
              </a:pPr>
              <a:t>‹#›</a:t>
            </a:fld>
            <a:endParaRPr lang="zh-CN" altLang="zh-CN"/>
          </a:p>
        </p:txBody>
      </p:sp>
    </p:spTree>
    <p:extLst>
      <p:ext uri="{BB962C8B-B14F-4D97-AF65-F5344CB8AC3E}">
        <p14:creationId xmlns:p14="http://schemas.microsoft.com/office/powerpoint/2010/main" val="65158617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C63D7C9C-D1F0-46EB-98B0-85B4378FAF1D}" type="slidenum">
              <a:rPr altLang="zh-CN"/>
              <a:pPr>
                <a:defRPr/>
              </a:pPr>
              <a:t>‹#›</a:t>
            </a:fld>
            <a:endParaRPr lang="zh-CN" altLang="zh-CN"/>
          </a:p>
        </p:txBody>
      </p:sp>
    </p:spTree>
    <p:extLst>
      <p:ext uri="{BB962C8B-B14F-4D97-AF65-F5344CB8AC3E}">
        <p14:creationId xmlns:p14="http://schemas.microsoft.com/office/powerpoint/2010/main" val="3112086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E2F05A1D-B45B-4E6A-BBFE-D3B6AA9B3E3F}" type="slidenum">
              <a:rPr altLang="zh-CN"/>
              <a:pPr>
                <a:defRPr/>
              </a:pPr>
              <a:t>‹#›</a:t>
            </a:fld>
            <a:endParaRPr lang="zh-CN" altLang="zh-CN"/>
          </a:p>
        </p:txBody>
      </p:sp>
    </p:spTree>
    <p:extLst>
      <p:ext uri="{BB962C8B-B14F-4D97-AF65-F5344CB8AC3E}">
        <p14:creationId xmlns:p14="http://schemas.microsoft.com/office/powerpoint/2010/main" val="215155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06A9CF0F-6443-4473-8A68-324A06CC7002}" type="slidenum">
              <a:rPr altLang="zh-CN"/>
              <a:pPr>
                <a:defRPr/>
              </a:pPr>
              <a:t>‹#›</a:t>
            </a:fld>
            <a:endParaRPr lang="zh-CN" altLang="zh-CN"/>
          </a:p>
        </p:txBody>
      </p:sp>
    </p:spTree>
    <p:extLst>
      <p:ext uri="{BB962C8B-B14F-4D97-AF65-F5344CB8AC3E}">
        <p14:creationId xmlns:p14="http://schemas.microsoft.com/office/powerpoint/2010/main" val="55711171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C890D4CF-CDA6-4174-AC4D-79F8144EEC58}" type="slidenum">
              <a:rPr altLang="zh-CN"/>
              <a:pPr>
                <a:defRPr/>
              </a:pPr>
              <a:t>‹#›</a:t>
            </a:fld>
            <a:endParaRPr lang="zh-CN" altLang="zh-CN"/>
          </a:p>
        </p:txBody>
      </p:sp>
    </p:spTree>
    <p:extLst>
      <p:ext uri="{BB962C8B-B14F-4D97-AF65-F5344CB8AC3E}">
        <p14:creationId xmlns:p14="http://schemas.microsoft.com/office/powerpoint/2010/main" val="407733204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A79C5E15-7826-41AA-98A3-14FAE4CCA97E}" type="slidenum">
              <a:rPr altLang="zh-CN"/>
              <a:pPr>
                <a:defRPr/>
              </a:pPr>
              <a:t>‹#›</a:t>
            </a:fld>
            <a:endParaRPr lang="zh-CN" altLang="zh-CN"/>
          </a:p>
        </p:txBody>
      </p:sp>
    </p:spTree>
    <p:extLst>
      <p:ext uri="{BB962C8B-B14F-4D97-AF65-F5344CB8AC3E}">
        <p14:creationId xmlns:p14="http://schemas.microsoft.com/office/powerpoint/2010/main" val="1785951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57EC68A2-A9B5-4F6C-B3F0-A3E2435901D5}" type="slidenum">
              <a:rPr altLang="zh-CN"/>
              <a:pPr>
                <a:defRPr/>
              </a:pPr>
              <a:t>‹#›</a:t>
            </a:fld>
            <a:endParaRPr lang="zh-CN" altLang="zh-CN"/>
          </a:p>
        </p:txBody>
      </p:sp>
    </p:spTree>
    <p:extLst>
      <p:ext uri="{BB962C8B-B14F-4D97-AF65-F5344CB8AC3E}">
        <p14:creationId xmlns:p14="http://schemas.microsoft.com/office/powerpoint/2010/main" val="356236195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46B1E7C2-F347-4DB2-9BE9-F083BCC550D5}" type="slidenum">
              <a:rPr altLang="zh-CN"/>
              <a:pPr>
                <a:defRPr/>
              </a:pPr>
              <a:t>‹#›</a:t>
            </a:fld>
            <a:endParaRPr lang="zh-CN" altLang="zh-CN"/>
          </a:p>
        </p:txBody>
      </p:sp>
    </p:spTree>
    <p:extLst>
      <p:ext uri="{BB962C8B-B14F-4D97-AF65-F5344CB8AC3E}">
        <p14:creationId xmlns:p14="http://schemas.microsoft.com/office/powerpoint/2010/main" val="101851539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62AEC306-2C88-4598-BC1B-9A1B014A6F68}" type="slidenum">
              <a:rPr altLang="zh-CN"/>
              <a:pPr>
                <a:defRPr/>
              </a:pPr>
              <a:t>‹#›</a:t>
            </a:fld>
            <a:endParaRPr lang="zh-CN" altLang="zh-CN"/>
          </a:p>
        </p:txBody>
      </p:sp>
    </p:spTree>
    <p:extLst>
      <p:ext uri="{BB962C8B-B14F-4D97-AF65-F5344CB8AC3E}">
        <p14:creationId xmlns:p14="http://schemas.microsoft.com/office/powerpoint/2010/main" val="21697625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D9D2254F-C4E2-44F7-814C-DB8812728204}" type="slidenum">
              <a:rPr altLang="zh-CN"/>
              <a:pPr>
                <a:defRPr/>
              </a:pPr>
              <a:t>‹#›</a:t>
            </a:fld>
            <a:endParaRPr lang="zh-CN" altLang="zh-CN"/>
          </a:p>
        </p:txBody>
      </p:sp>
    </p:spTree>
    <p:extLst>
      <p:ext uri="{BB962C8B-B14F-4D97-AF65-F5344CB8AC3E}">
        <p14:creationId xmlns:p14="http://schemas.microsoft.com/office/powerpoint/2010/main" val="30074934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C7A88BB3-2396-4F29-B88E-F5A92891018F}" type="slidenum">
              <a:rPr altLang="zh-CN"/>
              <a:pPr>
                <a:defRPr/>
              </a:pPr>
              <a:t>‹#›</a:t>
            </a:fld>
            <a:endParaRPr lang="zh-CN" altLang="zh-CN"/>
          </a:p>
        </p:txBody>
      </p:sp>
    </p:spTree>
    <p:extLst>
      <p:ext uri="{BB962C8B-B14F-4D97-AF65-F5344CB8AC3E}">
        <p14:creationId xmlns:p14="http://schemas.microsoft.com/office/powerpoint/2010/main" val="30581603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DA14F2B8-2524-4D0C-8F21-9EB8CCD232BB}" type="slidenum">
              <a:rPr altLang="zh-CN"/>
              <a:pPr>
                <a:defRPr/>
              </a:pPr>
              <a:t>‹#›</a:t>
            </a:fld>
            <a:endParaRPr lang="zh-CN" altLang="zh-CN"/>
          </a:p>
        </p:txBody>
      </p:sp>
    </p:spTree>
    <p:extLst>
      <p:ext uri="{BB962C8B-B14F-4D97-AF65-F5344CB8AC3E}">
        <p14:creationId xmlns:p14="http://schemas.microsoft.com/office/powerpoint/2010/main" val="90041287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ECC4DF49-7778-4FE5-858B-3D33BA4CE46E}" type="slidenum">
              <a:rPr altLang="zh-CN"/>
              <a:pPr>
                <a:defRPr/>
              </a:pPr>
              <a:t>‹#›</a:t>
            </a:fld>
            <a:endParaRPr lang="zh-CN" altLang="zh-CN"/>
          </a:p>
        </p:txBody>
      </p:sp>
    </p:spTree>
    <p:extLst>
      <p:ext uri="{BB962C8B-B14F-4D97-AF65-F5344CB8AC3E}">
        <p14:creationId xmlns:p14="http://schemas.microsoft.com/office/powerpoint/2010/main" val="16812284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36EA7B69-67E6-46CD-B812-C5B83B1E6BEB}" type="slidenum">
              <a:rPr altLang="zh-CN"/>
              <a:pPr>
                <a:defRPr/>
              </a:pPr>
              <a:t>‹#›</a:t>
            </a:fld>
            <a:endParaRPr lang="zh-CN" altLang="zh-CN"/>
          </a:p>
        </p:txBody>
      </p:sp>
    </p:spTree>
    <p:extLst>
      <p:ext uri="{BB962C8B-B14F-4D97-AF65-F5344CB8AC3E}">
        <p14:creationId xmlns:p14="http://schemas.microsoft.com/office/powerpoint/2010/main" val="163596563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49489E9E-D766-4358-BF2D-BBC2A9CC27A8}" type="slidenum">
              <a:rPr altLang="zh-CN"/>
              <a:pPr>
                <a:defRPr/>
              </a:pPr>
              <a:t>‹#›</a:t>
            </a:fld>
            <a:endParaRPr lang="zh-CN" altLang="zh-CN"/>
          </a:p>
        </p:txBody>
      </p:sp>
    </p:spTree>
    <p:extLst>
      <p:ext uri="{BB962C8B-B14F-4D97-AF65-F5344CB8AC3E}">
        <p14:creationId xmlns:p14="http://schemas.microsoft.com/office/powerpoint/2010/main" val="50001493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AC53C906-230D-44AA-BF93-BE647A27A667}" type="slidenum">
              <a:rPr altLang="zh-CN"/>
              <a:pPr>
                <a:defRPr/>
              </a:pPr>
              <a:t>‹#›</a:t>
            </a:fld>
            <a:endParaRPr lang="zh-CN" altLang="zh-CN"/>
          </a:p>
        </p:txBody>
      </p:sp>
    </p:spTree>
    <p:extLst>
      <p:ext uri="{BB962C8B-B14F-4D97-AF65-F5344CB8AC3E}">
        <p14:creationId xmlns:p14="http://schemas.microsoft.com/office/powerpoint/2010/main" val="394354345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562717B6-1A19-4AD6-99C1-B35E02BC6A80}" type="slidenum">
              <a:rPr altLang="zh-CN"/>
              <a:pPr>
                <a:defRPr/>
              </a:pPr>
              <a:t>‹#›</a:t>
            </a:fld>
            <a:endParaRPr lang="zh-CN" altLang="zh-CN"/>
          </a:p>
        </p:txBody>
      </p:sp>
    </p:spTree>
    <p:extLst>
      <p:ext uri="{BB962C8B-B14F-4D97-AF65-F5344CB8AC3E}">
        <p14:creationId xmlns:p14="http://schemas.microsoft.com/office/powerpoint/2010/main" val="297022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88C2925-5C48-4CBB-A6C1-E392784421F6}" type="slidenum">
              <a:rPr altLang="zh-CN"/>
              <a:pPr>
                <a:defRPr/>
              </a:pPr>
              <a:t>‹#›</a:t>
            </a:fld>
            <a:endParaRPr lang="zh-CN" altLang="zh-CN"/>
          </a:p>
        </p:txBody>
      </p:sp>
    </p:spTree>
    <p:extLst>
      <p:ext uri="{BB962C8B-B14F-4D97-AF65-F5344CB8AC3E}">
        <p14:creationId xmlns:p14="http://schemas.microsoft.com/office/powerpoint/2010/main" val="334707107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66732CA5-F376-4C2A-99C6-E80C7331C4C4}" type="slidenum">
              <a:rPr altLang="zh-CN"/>
              <a:pPr>
                <a:defRPr/>
              </a:pPr>
              <a:t>‹#›</a:t>
            </a:fld>
            <a:endParaRPr lang="zh-CN" altLang="zh-CN"/>
          </a:p>
        </p:txBody>
      </p:sp>
    </p:spTree>
    <p:extLst>
      <p:ext uri="{BB962C8B-B14F-4D97-AF65-F5344CB8AC3E}">
        <p14:creationId xmlns:p14="http://schemas.microsoft.com/office/powerpoint/2010/main" val="377041559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71D27634-A2B8-4E1D-ADD0-4B9EF2239018}" type="slidenum">
              <a:rPr altLang="zh-CN"/>
              <a:pPr>
                <a:defRPr/>
              </a:pPr>
              <a:t>‹#›</a:t>
            </a:fld>
            <a:endParaRPr lang="zh-CN" altLang="zh-CN"/>
          </a:p>
        </p:txBody>
      </p:sp>
    </p:spTree>
    <p:extLst>
      <p:ext uri="{BB962C8B-B14F-4D97-AF65-F5344CB8AC3E}">
        <p14:creationId xmlns:p14="http://schemas.microsoft.com/office/powerpoint/2010/main" val="12035059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514BFE29-DE73-403F-8921-1E2156DD6450}" type="slidenum">
              <a:rPr altLang="zh-CN"/>
              <a:pPr>
                <a:defRPr/>
              </a:pPr>
              <a:t>‹#›</a:t>
            </a:fld>
            <a:endParaRPr lang="zh-CN" altLang="zh-CN"/>
          </a:p>
        </p:txBody>
      </p:sp>
    </p:spTree>
    <p:extLst>
      <p:ext uri="{BB962C8B-B14F-4D97-AF65-F5344CB8AC3E}">
        <p14:creationId xmlns:p14="http://schemas.microsoft.com/office/powerpoint/2010/main" val="198024019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B3EDEF91-BF46-40E2-B02D-EF9E6D9B4284}" type="slidenum">
              <a:rPr altLang="zh-CN"/>
              <a:pPr>
                <a:defRPr/>
              </a:pPr>
              <a:t>‹#›</a:t>
            </a:fld>
            <a:endParaRPr lang="zh-CN" altLang="zh-CN"/>
          </a:p>
        </p:txBody>
      </p:sp>
    </p:spTree>
    <p:extLst>
      <p:ext uri="{BB962C8B-B14F-4D97-AF65-F5344CB8AC3E}">
        <p14:creationId xmlns:p14="http://schemas.microsoft.com/office/powerpoint/2010/main" val="3807290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FC97710A-1239-4CFB-994F-DB3A79D6016A}" type="slidenum">
              <a:rPr altLang="zh-CN"/>
              <a:pPr>
                <a:defRPr/>
              </a:pPr>
              <a:t>‹#›</a:t>
            </a:fld>
            <a:endParaRPr lang="zh-CN" altLang="zh-CN"/>
          </a:p>
        </p:txBody>
      </p:sp>
    </p:spTree>
    <p:extLst>
      <p:ext uri="{BB962C8B-B14F-4D97-AF65-F5344CB8AC3E}">
        <p14:creationId xmlns:p14="http://schemas.microsoft.com/office/powerpoint/2010/main" val="321745070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94D0A5DB-6515-4BC1-8204-55DA34D72535}" type="slidenum">
              <a:rPr altLang="zh-CN"/>
              <a:pPr>
                <a:defRPr/>
              </a:pPr>
              <a:t>‹#›</a:t>
            </a:fld>
            <a:endParaRPr lang="zh-CN" altLang="zh-CN"/>
          </a:p>
        </p:txBody>
      </p:sp>
    </p:spTree>
    <p:extLst>
      <p:ext uri="{BB962C8B-B14F-4D97-AF65-F5344CB8AC3E}">
        <p14:creationId xmlns:p14="http://schemas.microsoft.com/office/powerpoint/2010/main" val="28348199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1E5D4012-45B1-45D4-BE52-20F2CFC28F0D}" type="slidenum">
              <a:rPr altLang="zh-CN"/>
              <a:pPr>
                <a:defRPr/>
              </a:pPr>
              <a:t>‹#›</a:t>
            </a:fld>
            <a:endParaRPr lang="zh-CN" altLang="zh-CN"/>
          </a:p>
        </p:txBody>
      </p:sp>
    </p:spTree>
    <p:extLst>
      <p:ext uri="{BB962C8B-B14F-4D97-AF65-F5344CB8AC3E}">
        <p14:creationId xmlns:p14="http://schemas.microsoft.com/office/powerpoint/2010/main" val="24321006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875DFB61-55AE-4AE2-8746-B509608CE23D}" type="slidenum">
              <a:rPr altLang="zh-CN"/>
              <a:pPr>
                <a:defRPr/>
              </a:pPr>
              <a:t>‹#›</a:t>
            </a:fld>
            <a:endParaRPr lang="zh-CN" altLang="zh-CN"/>
          </a:p>
        </p:txBody>
      </p:sp>
    </p:spTree>
    <p:extLst>
      <p:ext uri="{BB962C8B-B14F-4D97-AF65-F5344CB8AC3E}">
        <p14:creationId xmlns:p14="http://schemas.microsoft.com/office/powerpoint/2010/main" val="26390542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2CBF2560-A2C1-4402-8B53-72181EB7D425}" type="slidenum">
              <a:rPr altLang="zh-CN"/>
              <a:pPr>
                <a:defRPr/>
              </a:pPr>
              <a:t>‹#›</a:t>
            </a:fld>
            <a:endParaRPr lang="zh-CN" altLang="zh-CN"/>
          </a:p>
        </p:txBody>
      </p:sp>
    </p:spTree>
    <p:extLst>
      <p:ext uri="{BB962C8B-B14F-4D97-AF65-F5344CB8AC3E}">
        <p14:creationId xmlns:p14="http://schemas.microsoft.com/office/powerpoint/2010/main" val="405685305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346D7217-8EC3-4D1E-93AB-A2C4BDDD0CB1}" type="slidenum">
              <a:rPr altLang="zh-CN"/>
              <a:pPr>
                <a:defRPr/>
              </a:pPr>
              <a:t>‹#›</a:t>
            </a:fld>
            <a:endParaRPr lang="zh-CN" altLang="zh-CN"/>
          </a:p>
        </p:txBody>
      </p:sp>
    </p:spTree>
    <p:extLst>
      <p:ext uri="{BB962C8B-B14F-4D97-AF65-F5344CB8AC3E}">
        <p14:creationId xmlns:p14="http://schemas.microsoft.com/office/powerpoint/2010/main" val="685196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0390FA7-9728-40F8-BD19-2CE81A82D988}" type="slidenum">
              <a:rPr altLang="zh-CN"/>
              <a:pPr>
                <a:defRPr/>
              </a:pPr>
              <a:t>‹#›</a:t>
            </a:fld>
            <a:endParaRPr lang="zh-CN" altLang="zh-CN"/>
          </a:p>
        </p:txBody>
      </p:sp>
    </p:spTree>
    <p:extLst>
      <p:ext uri="{BB962C8B-B14F-4D97-AF65-F5344CB8AC3E}">
        <p14:creationId xmlns:p14="http://schemas.microsoft.com/office/powerpoint/2010/main" val="393600022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A1652F2-20F9-45DF-AF0A-E19C255BD78C}" type="slidenum">
              <a:rPr altLang="zh-CN"/>
              <a:pPr>
                <a:defRPr/>
              </a:pPr>
              <a:t>‹#›</a:t>
            </a:fld>
            <a:endParaRPr lang="zh-CN" altLang="zh-CN"/>
          </a:p>
        </p:txBody>
      </p:sp>
    </p:spTree>
    <p:extLst>
      <p:ext uri="{BB962C8B-B14F-4D97-AF65-F5344CB8AC3E}">
        <p14:creationId xmlns:p14="http://schemas.microsoft.com/office/powerpoint/2010/main" val="28945966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EC95CA3F-716D-47CD-B3DA-23FBB74F768F}" type="slidenum">
              <a:rPr altLang="zh-CN"/>
              <a:pPr>
                <a:defRPr/>
              </a:pPr>
              <a:t>‹#›</a:t>
            </a:fld>
            <a:endParaRPr lang="zh-CN" altLang="zh-CN"/>
          </a:p>
        </p:txBody>
      </p:sp>
    </p:spTree>
    <p:extLst>
      <p:ext uri="{BB962C8B-B14F-4D97-AF65-F5344CB8AC3E}">
        <p14:creationId xmlns:p14="http://schemas.microsoft.com/office/powerpoint/2010/main" val="10331458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03C6BE9-1652-48AE-A4BC-838C13F2034A}" type="slidenum">
              <a:rPr altLang="zh-CN"/>
              <a:pPr>
                <a:defRPr/>
              </a:pPr>
              <a:t>‹#›</a:t>
            </a:fld>
            <a:endParaRPr lang="zh-CN" altLang="zh-CN"/>
          </a:p>
        </p:txBody>
      </p:sp>
    </p:spTree>
    <p:extLst>
      <p:ext uri="{BB962C8B-B14F-4D97-AF65-F5344CB8AC3E}">
        <p14:creationId xmlns:p14="http://schemas.microsoft.com/office/powerpoint/2010/main" val="256826663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DF7CD57A-F16C-4698-BD56-0B42273721C5}" type="slidenum">
              <a:rPr altLang="zh-CN"/>
              <a:pPr>
                <a:defRPr/>
              </a:pPr>
              <a:t>‹#›</a:t>
            </a:fld>
            <a:endParaRPr lang="zh-CN" altLang="zh-CN"/>
          </a:p>
        </p:txBody>
      </p:sp>
    </p:spTree>
    <p:extLst>
      <p:ext uri="{BB962C8B-B14F-4D97-AF65-F5344CB8AC3E}">
        <p14:creationId xmlns:p14="http://schemas.microsoft.com/office/powerpoint/2010/main" val="352561402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E95F4544-2C87-41A7-9757-0FDF1891DD75}" type="slidenum">
              <a:rPr altLang="zh-CN"/>
              <a:pPr>
                <a:defRPr/>
              </a:pPr>
              <a:t>‹#›</a:t>
            </a:fld>
            <a:endParaRPr lang="zh-CN" altLang="zh-CN"/>
          </a:p>
        </p:txBody>
      </p:sp>
    </p:spTree>
    <p:extLst>
      <p:ext uri="{BB962C8B-B14F-4D97-AF65-F5344CB8AC3E}">
        <p14:creationId xmlns:p14="http://schemas.microsoft.com/office/powerpoint/2010/main" val="427604538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11DFF2EC-7E20-4B58-ACFC-0AEECF1D02F7}" type="slidenum">
              <a:rPr altLang="zh-CN"/>
              <a:pPr>
                <a:defRPr/>
              </a:pPr>
              <a:t>‹#›</a:t>
            </a:fld>
            <a:endParaRPr lang="zh-CN" altLang="zh-CN"/>
          </a:p>
        </p:txBody>
      </p:sp>
    </p:spTree>
    <p:extLst>
      <p:ext uri="{BB962C8B-B14F-4D97-AF65-F5344CB8AC3E}">
        <p14:creationId xmlns:p14="http://schemas.microsoft.com/office/powerpoint/2010/main" val="39643593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BEDBFB3-F565-4A8C-BC08-99267B00DA80}" type="slidenum">
              <a:rPr altLang="zh-CN"/>
              <a:pPr>
                <a:defRPr/>
              </a:pPr>
              <a:t>‹#›</a:t>
            </a:fld>
            <a:endParaRPr lang="zh-CN" altLang="zh-CN"/>
          </a:p>
        </p:txBody>
      </p:sp>
    </p:spTree>
    <p:extLst>
      <p:ext uri="{BB962C8B-B14F-4D97-AF65-F5344CB8AC3E}">
        <p14:creationId xmlns:p14="http://schemas.microsoft.com/office/powerpoint/2010/main" val="37176756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4A8D23F8-255C-4691-9348-4CDC2A875AD0}" type="slidenum">
              <a:rPr altLang="zh-CN"/>
              <a:pPr>
                <a:defRPr/>
              </a:pPr>
              <a:t>‹#›</a:t>
            </a:fld>
            <a:endParaRPr lang="zh-CN" altLang="zh-CN"/>
          </a:p>
        </p:txBody>
      </p:sp>
    </p:spTree>
    <p:extLst>
      <p:ext uri="{BB962C8B-B14F-4D97-AF65-F5344CB8AC3E}">
        <p14:creationId xmlns:p14="http://schemas.microsoft.com/office/powerpoint/2010/main" val="351716675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2AC2029-80C7-43A2-9417-30266070299C}" type="slidenum">
              <a:rPr altLang="zh-CN"/>
              <a:pPr>
                <a:defRPr/>
              </a:pPr>
              <a:t>‹#›</a:t>
            </a:fld>
            <a:endParaRPr lang="zh-CN" altLang="zh-CN"/>
          </a:p>
        </p:txBody>
      </p:sp>
    </p:spTree>
    <p:extLst>
      <p:ext uri="{BB962C8B-B14F-4D97-AF65-F5344CB8AC3E}">
        <p14:creationId xmlns:p14="http://schemas.microsoft.com/office/powerpoint/2010/main" val="20363543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48144852-7E9D-405B-A86F-E31E76CC6DEF}" type="slidenum">
              <a:rPr altLang="zh-CN"/>
              <a:pPr>
                <a:defRPr/>
              </a:pPr>
              <a:t>‹#›</a:t>
            </a:fld>
            <a:endParaRPr lang="zh-CN" altLang="zh-CN"/>
          </a:p>
        </p:txBody>
      </p:sp>
    </p:spTree>
    <p:extLst>
      <p:ext uri="{BB962C8B-B14F-4D97-AF65-F5344CB8AC3E}">
        <p14:creationId xmlns:p14="http://schemas.microsoft.com/office/powerpoint/2010/main" val="313226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2634966-F489-44E9-B0C7-10959F0EDD8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1B9F07F-291A-458F-9F34-B7D6E880E41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A8123CE1-3F86-4CCF-B4E4-B298DFD5690B}"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997C16B-B1FB-4897-B928-B212524AEB5E}"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2BC34FA-43D8-435E-95FB-739BDD74AAE9}"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8208C50A-B5B7-4D3C-B680-D7625F8FF6D7}"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C5D1553-33A7-4F65-B694-EAB0F4D12B22}"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ECD0A805-1E5F-4CF0-813E-A13697E617F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6DEF177-9939-4C9D-83A1-23DEF8FAD915}"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8DD8EFDB-DE6C-463C-9A29-34FC8F70E08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0BE6E7DF-3584-4B35-8BEA-AAE4AD4FCCA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C2C7F734-80A6-47A8-A454-A2328E9F7796}"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29699"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9700"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第三章</a:t>
            </a:r>
          </a:p>
        </p:txBody>
      </p:sp>
      <p:sp>
        <p:nvSpPr>
          <p:cNvPr id="29701"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教育目的</a:t>
            </a:r>
          </a:p>
        </p:txBody>
      </p:sp>
      <p:grpSp>
        <p:nvGrpSpPr>
          <p:cNvPr id="29702" name="组合 12"/>
          <p:cNvGrpSpPr>
            <a:grpSpLocks/>
          </p:cNvGrpSpPr>
          <p:nvPr/>
        </p:nvGrpSpPr>
        <p:grpSpPr bwMode="auto">
          <a:xfrm>
            <a:off x="6953250" y="2422525"/>
            <a:ext cx="733425" cy="523875"/>
            <a:chOff x="0" y="0"/>
            <a:chExt cx="733424" cy="523220"/>
          </a:xfrm>
        </p:grpSpPr>
        <p:grpSp>
          <p:nvGrpSpPr>
            <p:cNvPr id="29719" name="组合 10"/>
            <p:cNvGrpSpPr>
              <a:grpSpLocks/>
            </p:cNvGrpSpPr>
            <p:nvPr/>
          </p:nvGrpSpPr>
          <p:grpSpPr bwMode="auto">
            <a:xfrm>
              <a:off x="0" y="30570"/>
              <a:ext cx="619124" cy="471567"/>
              <a:chOff x="0" y="0"/>
              <a:chExt cx="877513" cy="643017"/>
            </a:xfrm>
          </p:grpSpPr>
          <p:sp>
            <p:nvSpPr>
              <p:cNvPr id="29721" name="平行四边形 9"/>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9722" name="平行四边形 8"/>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9720" name="文本框 11"/>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29703" name="组合 13"/>
          <p:cNvGrpSpPr>
            <a:grpSpLocks/>
          </p:cNvGrpSpPr>
          <p:nvPr/>
        </p:nvGrpSpPr>
        <p:grpSpPr bwMode="auto">
          <a:xfrm>
            <a:off x="6953250" y="3184525"/>
            <a:ext cx="733425" cy="523875"/>
            <a:chOff x="0" y="0"/>
            <a:chExt cx="733424" cy="523220"/>
          </a:xfrm>
        </p:grpSpPr>
        <p:grpSp>
          <p:nvGrpSpPr>
            <p:cNvPr id="29715" name="组合 14"/>
            <p:cNvGrpSpPr>
              <a:grpSpLocks/>
            </p:cNvGrpSpPr>
            <p:nvPr/>
          </p:nvGrpSpPr>
          <p:grpSpPr bwMode="auto">
            <a:xfrm>
              <a:off x="0" y="30570"/>
              <a:ext cx="619124" cy="471567"/>
              <a:chOff x="0" y="0"/>
              <a:chExt cx="877513" cy="643017"/>
            </a:xfrm>
          </p:grpSpPr>
          <p:sp>
            <p:nvSpPr>
              <p:cNvPr id="29717" name="平行四边形 1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9718" name="平行四边形 1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9716" name="文本框 1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29704" name="组合 18"/>
          <p:cNvGrpSpPr>
            <a:grpSpLocks/>
          </p:cNvGrpSpPr>
          <p:nvPr/>
        </p:nvGrpSpPr>
        <p:grpSpPr bwMode="auto">
          <a:xfrm>
            <a:off x="6953250" y="3946525"/>
            <a:ext cx="733425" cy="523875"/>
            <a:chOff x="0" y="0"/>
            <a:chExt cx="733424" cy="523220"/>
          </a:xfrm>
        </p:grpSpPr>
        <p:grpSp>
          <p:nvGrpSpPr>
            <p:cNvPr id="29711" name="组合 19"/>
            <p:cNvGrpSpPr>
              <a:grpSpLocks/>
            </p:cNvGrpSpPr>
            <p:nvPr/>
          </p:nvGrpSpPr>
          <p:grpSpPr bwMode="auto">
            <a:xfrm>
              <a:off x="0" y="30570"/>
              <a:ext cx="619124" cy="471567"/>
              <a:chOff x="0" y="0"/>
              <a:chExt cx="877513" cy="643017"/>
            </a:xfrm>
          </p:grpSpPr>
          <p:sp>
            <p:nvSpPr>
              <p:cNvPr id="29713" name="平行四边形 2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29714" name="平行四边形 2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9712" name="文本框 2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29705" name="平行四边形 33"/>
          <p:cNvSpPr>
            <a:spLocks noChangeArrowheads="1"/>
          </p:cNvSpPr>
          <p:nvPr/>
        </p:nvSpPr>
        <p:spPr bwMode="auto">
          <a:xfrm>
            <a:off x="7597775" y="2524125"/>
            <a:ext cx="2425700" cy="388938"/>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29706" name="Rectangle 6"/>
          <p:cNvSpPr>
            <a:spLocks noChangeArrowheads="1"/>
          </p:cNvSpPr>
          <p:nvPr/>
        </p:nvSpPr>
        <p:spPr bwMode="auto">
          <a:xfrm>
            <a:off x="8004175" y="2524125"/>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教育目的概述</a:t>
            </a:r>
          </a:p>
        </p:txBody>
      </p:sp>
      <p:sp>
        <p:nvSpPr>
          <p:cNvPr id="29707" name="平行四边形 35"/>
          <p:cNvSpPr>
            <a:spLocks noChangeArrowheads="1"/>
          </p:cNvSpPr>
          <p:nvPr/>
        </p:nvSpPr>
        <p:spPr bwMode="auto">
          <a:xfrm>
            <a:off x="7597775" y="3225800"/>
            <a:ext cx="2376488" cy="434975"/>
          </a:xfrm>
          <a:prstGeom prst="parallelogram">
            <a:avLst>
              <a:gd name="adj" fmla="val 37966"/>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29708" name="Rectangle 6"/>
          <p:cNvSpPr>
            <a:spLocks noChangeArrowheads="1"/>
          </p:cNvSpPr>
          <p:nvPr/>
        </p:nvSpPr>
        <p:spPr bwMode="auto">
          <a:xfrm>
            <a:off x="7800975" y="3238500"/>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我国的教育目的</a:t>
            </a:r>
          </a:p>
        </p:txBody>
      </p:sp>
      <p:sp>
        <p:nvSpPr>
          <p:cNvPr id="29709" name="平行四边形 37"/>
          <p:cNvSpPr>
            <a:spLocks noChangeArrowheads="1"/>
          </p:cNvSpPr>
          <p:nvPr/>
        </p:nvSpPr>
        <p:spPr bwMode="auto">
          <a:xfrm>
            <a:off x="7597775" y="4043363"/>
            <a:ext cx="2239963" cy="376237"/>
          </a:xfrm>
          <a:prstGeom prst="parallelogram">
            <a:avLst>
              <a:gd name="adj" fmla="val 3792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29710" name="Rectangle 6"/>
          <p:cNvSpPr>
            <a:spLocks noChangeArrowheads="1"/>
          </p:cNvSpPr>
          <p:nvPr/>
        </p:nvSpPr>
        <p:spPr bwMode="auto">
          <a:xfrm>
            <a:off x="8004175" y="4024313"/>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素质教育</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2773" name="矩形 6"/>
          <p:cNvSpPr>
            <a:spLocks noChangeArrowheads="1"/>
          </p:cNvSpPr>
          <p:nvPr/>
        </p:nvSpPr>
        <p:spPr bwMode="auto">
          <a:xfrm>
            <a:off x="817563" y="423863"/>
            <a:ext cx="3582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全面发展教育的组成部分</a:t>
            </a:r>
          </a:p>
        </p:txBody>
      </p:sp>
      <p:sp>
        <p:nvSpPr>
          <p:cNvPr id="32778" name="Freeform 65"/>
          <p:cNvSpPr>
            <a:spLocks noChangeArrowheads="1"/>
          </p:cNvSpPr>
          <p:nvPr/>
        </p:nvSpPr>
        <p:spPr bwMode="auto">
          <a:xfrm rot="5400000">
            <a:off x="3501547" y="2176576"/>
            <a:ext cx="1004393" cy="1606411"/>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9" name="组合 33"/>
          <p:cNvGrpSpPr>
            <a:grpSpLocks/>
          </p:cNvGrpSpPr>
          <p:nvPr/>
        </p:nvGrpSpPr>
        <p:grpSpPr bwMode="auto">
          <a:xfrm>
            <a:off x="11480800" y="479425"/>
            <a:ext cx="333375" cy="333375"/>
            <a:chOff x="0" y="0"/>
            <a:chExt cx="449943" cy="449943"/>
          </a:xfrm>
        </p:grpSpPr>
        <p:sp>
          <p:nvSpPr>
            <p:cNvPr id="32806" name="椭圆 3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2807" name="等腰三角形 3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5270500" y="1945592"/>
            <a:ext cx="5359400" cy="2982449"/>
            <a:chOff x="1892300" y="2997200"/>
            <a:chExt cx="2699118" cy="1501646"/>
          </a:xfrm>
        </p:grpSpPr>
        <p:sp>
          <p:nvSpPr>
            <p:cNvPr id="32803" name="Oval 38"/>
            <p:cNvSpPr>
              <a:spLocks noChangeArrowheads="1"/>
            </p:cNvSpPr>
            <p:nvPr/>
          </p:nvSpPr>
          <p:spPr bwMode="auto">
            <a:xfrm>
              <a:off x="1892300" y="2997200"/>
              <a:ext cx="828000" cy="432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defTabSz="1217613" eaLnBrk="1" hangingPunct="1">
                <a:buFont typeface="Arial" pitchFamily="34" charset="0"/>
                <a:buNone/>
              </a:pPr>
              <a:endParaRPr lang="en-US" altLang="zh-CN" sz="3100">
                <a:solidFill>
                  <a:srgbClr val="262626"/>
                </a:solidFill>
                <a:latin typeface="Arial" pitchFamily="34" charset="0"/>
                <a:ea typeface="微软雅黑" pitchFamily="34" charset="-122"/>
                <a:sym typeface="Arial" pitchFamily="34" charset="0"/>
              </a:endParaRPr>
            </a:p>
          </p:txBody>
        </p:sp>
        <p:sp>
          <p:nvSpPr>
            <p:cNvPr id="32804" name="TextBox 13"/>
            <p:cNvSpPr txBox="1">
              <a:spLocks noChangeArrowheads="1"/>
            </p:cNvSpPr>
            <p:nvPr/>
          </p:nvSpPr>
          <p:spPr bwMode="auto">
            <a:xfrm>
              <a:off x="1892300" y="3569064"/>
              <a:ext cx="2699118" cy="929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微软雅黑" pitchFamily="34" charset="-122"/>
                  <a:ea typeface="微软雅黑" pitchFamily="34" charset="-122"/>
                </a:rPr>
                <a:t>德育即思想品德教育，是教育者按照一定社会的要求，有目的、有计划地对受教育者施加系统的影响，把一定社会的思想观点、政治准则转化为个体思想品质的教育。</a:t>
              </a:r>
            </a:p>
          </p:txBody>
        </p:sp>
        <p:sp>
          <p:nvSpPr>
            <p:cNvPr id="2" name="文本框 1"/>
            <p:cNvSpPr txBox="1"/>
            <p:nvPr/>
          </p:nvSpPr>
          <p:spPr>
            <a:xfrm>
              <a:off x="1931650" y="3065984"/>
              <a:ext cx="749300" cy="294431"/>
            </a:xfrm>
            <a:prstGeom prst="rect">
              <a:avLst/>
            </a:prstGeom>
            <a:noFill/>
          </p:spPr>
          <p:txBody>
            <a:bodyPr>
              <a:spAutoFit/>
            </a:bodyPr>
            <a:lstStyle/>
            <a:p>
              <a:pPr algn="ctr">
                <a:defRPr/>
              </a:pPr>
              <a:r>
                <a:rPr kumimoji="1" lang="zh-CN" altLang="en-US" sz="3200" dirty="0">
                  <a:solidFill>
                    <a:schemeClr val="accent3"/>
                  </a:solidFill>
                  <a:latin typeface="微软雅黑" pitchFamily="34" charset="-122"/>
                  <a:ea typeface="微软雅黑" pitchFamily="34" charset="-122"/>
                  <a:cs typeface="宋体" charset="0"/>
                </a:rPr>
                <a:t>德育</a:t>
              </a:r>
            </a:p>
          </p:txBody>
        </p:sp>
      </p:grpSp>
      <p:sp>
        <p:nvSpPr>
          <p:cNvPr id="42" name="Freeform 15"/>
          <p:cNvSpPr>
            <a:spLocks noEditPoints="1" noChangeArrowheads="1"/>
          </p:cNvSpPr>
          <p:nvPr/>
        </p:nvSpPr>
        <p:spPr bwMode="auto">
          <a:xfrm>
            <a:off x="817563" y="1895457"/>
            <a:ext cx="2774950" cy="2854786"/>
          </a:xfrm>
          <a:custGeom>
            <a:avLst/>
            <a:gdLst>
              <a:gd name="T0" fmla="*/ 1402474156 w 185"/>
              <a:gd name="T1" fmla="*/ 611608171 h 190"/>
              <a:gd name="T2" fmla="*/ 1707360521 w 185"/>
              <a:gd name="T3" fmla="*/ 305802130 h 190"/>
              <a:gd name="T4" fmla="*/ 1402474156 w 185"/>
              <a:gd name="T5" fmla="*/ 0 h 190"/>
              <a:gd name="T6" fmla="*/ 1097587791 w 185"/>
              <a:gd name="T7" fmla="*/ 305802130 h 190"/>
              <a:gd name="T8" fmla="*/ 1402474156 w 185"/>
              <a:gd name="T9" fmla="*/ 611608171 h 190"/>
              <a:gd name="T10" fmla="*/ 1219545460 w 185"/>
              <a:gd name="T11" fmla="*/ 2147483646 h 190"/>
              <a:gd name="T12" fmla="*/ 1402474156 w 185"/>
              <a:gd name="T13" fmla="*/ 2147483646 h 190"/>
              <a:gd name="T14" fmla="*/ 1402474156 w 185"/>
              <a:gd name="T15" fmla="*/ 2147483646 h 190"/>
              <a:gd name="T16" fmla="*/ 1585406756 w 185"/>
              <a:gd name="T17" fmla="*/ 2147483646 h 190"/>
              <a:gd name="T18" fmla="*/ 1661628347 w 185"/>
              <a:gd name="T19" fmla="*/ 1651335414 h 190"/>
              <a:gd name="T20" fmla="*/ 1951271956 w 185"/>
              <a:gd name="T21" fmla="*/ 1651335414 h 190"/>
              <a:gd name="T22" fmla="*/ 1951271956 w 185"/>
              <a:gd name="T23" fmla="*/ 917410301 h 190"/>
              <a:gd name="T24" fmla="*/ 1402474156 w 185"/>
              <a:gd name="T25" fmla="*/ 733929023 h 190"/>
              <a:gd name="T26" fmla="*/ 853680261 w 185"/>
              <a:gd name="T27" fmla="*/ 917410301 h 190"/>
              <a:gd name="T28" fmla="*/ 853680261 w 185"/>
              <a:gd name="T29" fmla="*/ 1651335414 h 190"/>
              <a:gd name="T30" fmla="*/ 1143323869 w 185"/>
              <a:gd name="T31" fmla="*/ 1651335414 h 190"/>
              <a:gd name="T32" fmla="*/ 1219545460 w 185"/>
              <a:gd name="T33" fmla="*/ 2147483646 h 190"/>
              <a:gd name="T34" fmla="*/ 1844560947 w 185"/>
              <a:gd name="T35" fmla="*/ 2018301880 h 190"/>
              <a:gd name="T36" fmla="*/ 1829314286 w 185"/>
              <a:gd name="T37" fmla="*/ 2147483646 h 190"/>
              <a:gd name="T38" fmla="*/ 2147483646 w 185"/>
              <a:gd name="T39" fmla="*/ 2147483646 h 190"/>
              <a:gd name="T40" fmla="*/ 1402474156 w 185"/>
              <a:gd name="T41" fmla="*/ 2147483646 h 190"/>
              <a:gd name="T42" fmla="*/ 365861295 w 185"/>
              <a:gd name="T43" fmla="*/ 2147483646 h 190"/>
              <a:gd name="T44" fmla="*/ 975634026 w 185"/>
              <a:gd name="T45" fmla="*/ 2147483646 h 190"/>
              <a:gd name="T46" fmla="*/ 960391269 w 185"/>
              <a:gd name="T47" fmla="*/ 2018301880 h 190"/>
              <a:gd name="T48" fmla="*/ 0 w 185"/>
              <a:gd name="T49" fmla="*/ 2147483646 h 190"/>
              <a:gd name="T50" fmla="*/ 1402474156 w 185"/>
              <a:gd name="T51" fmla="*/ 2147483646 h 190"/>
              <a:gd name="T52" fmla="*/ 2147483646 w 185"/>
              <a:gd name="T53" fmla="*/ 2147483646 h 190"/>
              <a:gd name="T54" fmla="*/ 1844560947 w 185"/>
              <a:gd name="T55" fmla="*/ 2018301880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accent1">
              <a:lumMod val="75000"/>
            </a:schemeClr>
          </a:solidFill>
          <a:ln>
            <a:noFill/>
          </a:ln>
        </p:spPr>
        <p:txBody>
          <a:bodyPr/>
          <a:lstStyle/>
          <a:p>
            <a:pPr>
              <a:defRPr/>
            </a:pPr>
            <a:endParaRPr lang="zh-CN" altLang="en-US">
              <a:latin typeface="Calibri" charset="0"/>
              <a:ea typeface="宋体" charset="0"/>
              <a:cs typeface="宋体"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2773" name="矩形 6"/>
          <p:cNvSpPr>
            <a:spLocks noChangeArrowheads="1"/>
          </p:cNvSpPr>
          <p:nvPr/>
        </p:nvSpPr>
        <p:spPr bwMode="auto">
          <a:xfrm>
            <a:off x="817563" y="423863"/>
            <a:ext cx="3582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全面发展教育的组成部分</a:t>
            </a:r>
          </a:p>
        </p:txBody>
      </p:sp>
      <p:sp>
        <p:nvSpPr>
          <p:cNvPr id="32778" name="Freeform 65"/>
          <p:cNvSpPr>
            <a:spLocks noChangeArrowheads="1"/>
          </p:cNvSpPr>
          <p:nvPr/>
        </p:nvSpPr>
        <p:spPr bwMode="auto">
          <a:xfrm rot="5400000">
            <a:off x="3501547" y="2176576"/>
            <a:ext cx="1004393" cy="1606411"/>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9" name="组合 33"/>
          <p:cNvGrpSpPr>
            <a:grpSpLocks/>
          </p:cNvGrpSpPr>
          <p:nvPr/>
        </p:nvGrpSpPr>
        <p:grpSpPr bwMode="auto">
          <a:xfrm>
            <a:off x="11480800" y="479425"/>
            <a:ext cx="333375" cy="333375"/>
            <a:chOff x="0" y="0"/>
            <a:chExt cx="449943" cy="449943"/>
          </a:xfrm>
        </p:grpSpPr>
        <p:sp>
          <p:nvSpPr>
            <p:cNvPr id="32806" name="椭圆 3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2807" name="等腰三角形 3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5270500" y="1945592"/>
            <a:ext cx="5359400" cy="2243787"/>
            <a:chOff x="1892300" y="2997200"/>
            <a:chExt cx="2699118" cy="1129734"/>
          </a:xfrm>
        </p:grpSpPr>
        <p:sp>
          <p:nvSpPr>
            <p:cNvPr id="32803" name="Oval 38"/>
            <p:cNvSpPr>
              <a:spLocks noChangeArrowheads="1"/>
            </p:cNvSpPr>
            <p:nvPr/>
          </p:nvSpPr>
          <p:spPr bwMode="auto">
            <a:xfrm>
              <a:off x="1892300" y="2997200"/>
              <a:ext cx="828000" cy="432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defTabSz="1217613" eaLnBrk="1" hangingPunct="1">
                <a:buFont typeface="Arial" pitchFamily="34" charset="0"/>
                <a:buNone/>
              </a:pPr>
              <a:endParaRPr lang="en-US" altLang="zh-CN" sz="3100">
                <a:solidFill>
                  <a:srgbClr val="262626"/>
                </a:solidFill>
                <a:latin typeface="Arial" pitchFamily="34" charset="0"/>
                <a:ea typeface="微软雅黑" pitchFamily="34" charset="-122"/>
                <a:sym typeface="Arial" pitchFamily="34" charset="0"/>
              </a:endParaRPr>
            </a:p>
          </p:txBody>
        </p:sp>
        <p:sp>
          <p:nvSpPr>
            <p:cNvPr id="32804" name="TextBox 13"/>
            <p:cNvSpPr txBox="1">
              <a:spLocks noChangeArrowheads="1"/>
            </p:cNvSpPr>
            <p:nvPr/>
          </p:nvSpPr>
          <p:spPr bwMode="auto">
            <a:xfrm>
              <a:off x="1892300" y="3569064"/>
              <a:ext cx="2699118" cy="557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solidFill>
                    <a:srgbClr val="595959"/>
                  </a:solidFill>
                  <a:latin typeface="黑体" pitchFamily="49" charset="-122"/>
                  <a:ea typeface="黑体" pitchFamily="49" charset="-122"/>
                </a:rPr>
                <a:t>智育是授予学生系统的科学文化知识、技能发展学生智力的教育。智育是人类教育中极为重要的组成部分。 </a:t>
              </a:r>
              <a:endParaRPr lang="en-US" altLang="zh-CN" sz="2400" dirty="0">
                <a:solidFill>
                  <a:srgbClr val="595959"/>
                </a:solidFill>
                <a:latin typeface="黑体" pitchFamily="49" charset="-122"/>
                <a:ea typeface="黑体" pitchFamily="49" charset="-122"/>
                <a:cs typeface="微软雅黑" pitchFamily="34" charset="-122"/>
                <a:sym typeface="Arial" pitchFamily="34" charset="0"/>
              </a:endParaRPr>
            </a:p>
          </p:txBody>
        </p:sp>
        <p:sp>
          <p:nvSpPr>
            <p:cNvPr id="2" name="文本框 1"/>
            <p:cNvSpPr txBox="1"/>
            <p:nvPr/>
          </p:nvSpPr>
          <p:spPr>
            <a:xfrm>
              <a:off x="1931650" y="3065984"/>
              <a:ext cx="749300" cy="294431"/>
            </a:xfrm>
            <a:prstGeom prst="rect">
              <a:avLst/>
            </a:prstGeom>
            <a:noFill/>
          </p:spPr>
          <p:txBody>
            <a:bodyPr>
              <a:spAutoFit/>
            </a:bodyPr>
            <a:lstStyle/>
            <a:p>
              <a:pPr algn="ctr">
                <a:defRPr/>
              </a:pPr>
              <a:r>
                <a:rPr kumimoji="1" lang="zh-CN" altLang="en-US" sz="3200" dirty="0">
                  <a:solidFill>
                    <a:schemeClr val="accent3"/>
                  </a:solidFill>
                  <a:latin typeface="微软雅黑" pitchFamily="34" charset="-122"/>
                  <a:ea typeface="微软雅黑" pitchFamily="34" charset="-122"/>
                  <a:cs typeface="宋体" charset="0"/>
                </a:rPr>
                <a:t>智育</a:t>
              </a:r>
              <a:endParaRPr kumimoji="1" lang="zh-CN" altLang="en-US" sz="3200" dirty="0">
                <a:solidFill>
                  <a:schemeClr val="accent3"/>
                </a:solidFill>
                <a:latin typeface="微软雅黑" pitchFamily="34" charset="-122"/>
                <a:ea typeface="微软雅黑" pitchFamily="34" charset="-122"/>
                <a:cs typeface="宋体" charset="0"/>
              </a:endParaRPr>
            </a:p>
          </p:txBody>
        </p:sp>
      </p:grpSp>
      <p:sp>
        <p:nvSpPr>
          <p:cNvPr id="42" name="Freeform 15"/>
          <p:cNvSpPr>
            <a:spLocks noEditPoints="1" noChangeArrowheads="1"/>
          </p:cNvSpPr>
          <p:nvPr/>
        </p:nvSpPr>
        <p:spPr bwMode="auto">
          <a:xfrm>
            <a:off x="817563" y="1895457"/>
            <a:ext cx="2774950" cy="2854786"/>
          </a:xfrm>
          <a:custGeom>
            <a:avLst/>
            <a:gdLst>
              <a:gd name="T0" fmla="*/ 1402474156 w 185"/>
              <a:gd name="T1" fmla="*/ 611608171 h 190"/>
              <a:gd name="T2" fmla="*/ 1707360521 w 185"/>
              <a:gd name="T3" fmla="*/ 305802130 h 190"/>
              <a:gd name="T4" fmla="*/ 1402474156 w 185"/>
              <a:gd name="T5" fmla="*/ 0 h 190"/>
              <a:gd name="T6" fmla="*/ 1097587791 w 185"/>
              <a:gd name="T7" fmla="*/ 305802130 h 190"/>
              <a:gd name="T8" fmla="*/ 1402474156 w 185"/>
              <a:gd name="T9" fmla="*/ 611608171 h 190"/>
              <a:gd name="T10" fmla="*/ 1219545460 w 185"/>
              <a:gd name="T11" fmla="*/ 2147483646 h 190"/>
              <a:gd name="T12" fmla="*/ 1402474156 w 185"/>
              <a:gd name="T13" fmla="*/ 2147483646 h 190"/>
              <a:gd name="T14" fmla="*/ 1402474156 w 185"/>
              <a:gd name="T15" fmla="*/ 2147483646 h 190"/>
              <a:gd name="T16" fmla="*/ 1585406756 w 185"/>
              <a:gd name="T17" fmla="*/ 2147483646 h 190"/>
              <a:gd name="T18" fmla="*/ 1661628347 w 185"/>
              <a:gd name="T19" fmla="*/ 1651335414 h 190"/>
              <a:gd name="T20" fmla="*/ 1951271956 w 185"/>
              <a:gd name="T21" fmla="*/ 1651335414 h 190"/>
              <a:gd name="T22" fmla="*/ 1951271956 w 185"/>
              <a:gd name="T23" fmla="*/ 917410301 h 190"/>
              <a:gd name="T24" fmla="*/ 1402474156 w 185"/>
              <a:gd name="T25" fmla="*/ 733929023 h 190"/>
              <a:gd name="T26" fmla="*/ 853680261 w 185"/>
              <a:gd name="T27" fmla="*/ 917410301 h 190"/>
              <a:gd name="T28" fmla="*/ 853680261 w 185"/>
              <a:gd name="T29" fmla="*/ 1651335414 h 190"/>
              <a:gd name="T30" fmla="*/ 1143323869 w 185"/>
              <a:gd name="T31" fmla="*/ 1651335414 h 190"/>
              <a:gd name="T32" fmla="*/ 1219545460 w 185"/>
              <a:gd name="T33" fmla="*/ 2147483646 h 190"/>
              <a:gd name="T34" fmla="*/ 1844560947 w 185"/>
              <a:gd name="T35" fmla="*/ 2018301880 h 190"/>
              <a:gd name="T36" fmla="*/ 1829314286 w 185"/>
              <a:gd name="T37" fmla="*/ 2147483646 h 190"/>
              <a:gd name="T38" fmla="*/ 2147483646 w 185"/>
              <a:gd name="T39" fmla="*/ 2147483646 h 190"/>
              <a:gd name="T40" fmla="*/ 1402474156 w 185"/>
              <a:gd name="T41" fmla="*/ 2147483646 h 190"/>
              <a:gd name="T42" fmla="*/ 365861295 w 185"/>
              <a:gd name="T43" fmla="*/ 2147483646 h 190"/>
              <a:gd name="T44" fmla="*/ 975634026 w 185"/>
              <a:gd name="T45" fmla="*/ 2147483646 h 190"/>
              <a:gd name="T46" fmla="*/ 960391269 w 185"/>
              <a:gd name="T47" fmla="*/ 2018301880 h 190"/>
              <a:gd name="T48" fmla="*/ 0 w 185"/>
              <a:gd name="T49" fmla="*/ 2147483646 h 190"/>
              <a:gd name="T50" fmla="*/ 1402474156 w 185"/>
              <a:gd name="T51" fmla="*/ 2147483646 h 190"/>
              <a:gd name="T52" fmla="*/ 2147483646 w 185"/>
              <a:gd name="T53" fmla="*/ 2147483646 h 190"/>
              <a:gd name="T54" fmla="*/ 1844560947 w 185"/>
              <a:gd name="T55" fmla="*/ 2018301880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accent1">
              <a:lumMod val="75000"/>
            </a:schemeClr>
          </a:solidFill>
          <a:ln>
            <a:noFill/>
          </a:ln>
        </p:spPr>
        <p:txBody>
          <a:bodyPr/>
          <a:lstStyle/>
          <a:p>
            <a:pPr>
              <a:defRPr/>
            </a:pPr>
            <a:endParaRPr lang="zh-CN" altLang="en-US">
              <a:latin typeface="Calibri" charset="0"/>
              <a:ea typeface="宋体" charset="0"/>
              <a:cs typeface="宋体" charset="0"/>
            </a:endParaRPr>
          </a:p>
        </p:txBody>
      </p:sp>
    </p:spTree>
    <p:extLst>
      <p:ext uri="{BB962C8B-B14F-4D97-AF65-F5344CB8AC3E}">
        <p14:creationId xmlns:p14="http://schemas.microsoft.com/office/powerpoint/2010/main" val="11095471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2773" name="矩形 6"/>
          <p:cNvSpPr>
            <a:spLocks noChangeArrowheads="1"/>
          </p:cNvSpPr>
          <p:nvPr/>
        </p:nvSpPr>
        <p:spPr bwMode="auto">
          <a:xfrm>
            <a:off x="817563" y="423863"/>
            <a:ext cx="3582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全面发展教育的组成部分</a:t>
            </a:r>
          </a:p>
        </p:txBody>
      </p:sp>
      <p:sp>
        <p:nvSpPr>
          <p:cNvPr id="32778" name="Freeform 65"/>
          <p:cNvSpPr>
            <a:spLocks noChangeArrowheads="1"/>
          </p:cNvSpPr>
          <p:nvPr/>
        </p:nvSpPr>
        <p:spPr bwMode="auto">
          <a:xfrm rot="5400000">
            <a:off x="3501547" y="2176576"/>
            <a:ext cx="1004393" cy="1606411"/>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9" name="组合 33"/>
          <p:cNvGrpSpPr>
            <a:grpSpLocks/>
          </p:cNvGrpSpPr>
          <p:nvPr/>
        </p:nvGrpSpPr>
        <p:grpSpPr bwMode="auto">
          <a:xfrm>
            <a:off x="11480800" y="479425"/>
            <a:ext cx="333375" cy="333375"/>
            <a:chOff x="0" y="0"/>
            <a:chExt cx="449943" cy="449943"/>
          </a:xfrm>
        </p:grpSpPr>
        <p:sp>
          <p:nvSpPr>
            <p:cNvPr id="32806" name="椭圆 3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2807" name="等腰三角形 3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5270500" y="1945590"/>
            <a:ext cx="5359400" cy="2613117"/>
            <a:chOff x="1892300" y="2997200"/>
            <a:chExt cx="2699118" cy="1315690"/>
          </a:xfrm>
        </p:grpSpPr>
        <p:sp>
          <p:nvSpPr>
            <p:cNvPr id="32803" name="Oval 38"/>
            <p:cNvSpPr>
              <a:spLocks noChangeArrowheads="1"/>
            </p:cNvSpPr>
            <p:nvPr/>
          </p:nvSpPr>
          <p:spPr bwMode="auto">
            <a:xfrm>
              <a:off x="1892300" y="2997200"/>
              <a:ext cx="828000" cy="432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defTabSz="1217613" eaLnBrk="1" hangingPunct="1">
                <a:buFont typeface="Arial" pitchFamily="34" charset="0"/>
                <a:buNone/>
              </a:pPr>
              <a:endParaRPr lang="en-US" altLang="zh-CN" sz="3100">
                <a:solidFill>
                  <a:srgbClr val="262626"/>
                </a:solidFill>
                <a:latin typeface="Arial" pitchFamily="34" charset="0"/>
                <a:ea typeface="微软雅黑" pitchFamily="34" charset="-122"/>
                <a:sym typeface="Arial" pitchFamily="34" charset="0"/>
              </a:endParaRPr>
            </a:p>
          </p:txBody>
        </p:sp>
        <p:sp>
          <p:nvSpPr>
            <p:cNvPr id="32804" name="TextBox 13"/>
            <p:cNvSpPr txBox="1">
              <a:spLocks noChangeArrowheads="1"/>
            </p:cNvSpPr>
            <p:nvPr/>
          </p:nvSpPr>
          <p:spPr bwMode="auto">
            <a:xfrm>
              <a:off x="1892300" y="3569064"/>
              <a:ext cx="2699118" cy="74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黑体" pitchFamily="49" charset="-122"/>
                  <a:ea typeface="黑体" pitchFamily="49" charset="-122"/>
                </a:rPr>
                <a:t>体育是授予学生体育卫生的知识和技能，使学生增强体质，发展机体素质和运动能力，养成良好的卫生、保健习惯的教育。</a:t>
              </a:r>
              <a:endParaRPr lang="zh-CN" altLang="zh-CN" sz="2400" dirty="0">
                <a:solidFill>
                  <a:srgbClr val="595959"/>
                </a:solidFill>
                <a:latin typeface="黑体" pitchFamily="49" charset="-122"/>
                <a:ea typeface="黑体" pitchFamily="49" charset="-122"/>
              </a:endParaRPr>
            </a:p>
          </p:txBody>
        </p:sp>
        <p:sp>
          <p:nvSpPr>
            <p:cNvPr id="2" name="文本框 1"/>
            <p:cNvSpPr txBox="1"/>
            <p:nvPr/>
          </p:nvSpPr>
          <p:spPr>
            <a:xfrm>
              <a:off x="1931650" y="3065984"/>
              <a:ext cx="749300" cy="294431"/>
            </a:xfrm>
            <a:prstGeom prst="rect">
              <a:avLst/>
            </a:prstGeom>
            <a:noFill/>
          </p:spPr>
          <p:txBody>
            <a:bodyPr>
              <a:spAutoFit/>
            </a:bodyPr>
            <a:lstStyle/>
            <a:p>
              <a:pPr algn="ctr">
                <a:defRPr/>
              </a:pPr>
              <a:r>
                <a:rPr kumimoji="1" lang="zh-CN" altLang="en-US" sz="3200" dirty="0">
                  <a:solidFill>
                    <a:schemeClr val="accent3"/>
                  </a:solidFill>
                  <a:latin typeface="黑体"/>
                  <a:ea typeface="黑体"/>
                  <a:cs typeface="宋体" charset="0"/>
                </a:rPr>
                <a:t>体育</a:t>
              </a:r>
              <a:endParaRPr kumimoji="1" lang="zh-CN" altLang="en-US" sz="3200" dirty="0">
                <a:solidFill>
                  <a:schemeClr val="accent3"/>
                </a:solidFill>
                <a:latin typeface="黑体"/>
                <a:ea typeface="黑体"/>
                <a:cs typeface="宋体" charset="0"/>
              </a:endParaRPr>
            </a:p>
          </p:txBody>
        </p:sp>
      </p:grpSp>
      <p:sp>
        <p:nvSpPr>
          <p:cNvPr id="42" name="Freeform 15"/>
          <p:cNvSpPr>
            <a:spLocks noEditPoints="1" noChangeArrowheads="1"/>
          </p:cNvSpPr>
          <p:nvPr/>
        </p:nvSpPr>
        <p:spPr bwMode="auto">
          <a:xfrm>
            <a:off x="817563" y="1895457"/>
            <a:ext cx="2774950" cy="2854786"/>
          </a:xfrm>
          <a:custGeom>
            <a:avLst/>
            <a:gdLst>
              <a:gd name="T0" fmla="*/ 1402474156 w 185"/>
              <a:gd name="T1" fmla="*/ 611608171 h 190"/>
              <a:gd name="T2" fmla="*/ 1707360521 w 185"/>
              <a:gd name="T3" fmla="*/ 305802130 h 190"/>
              <a:gd name="T4" fmla="*/ 1402474156 w 185"/>
              <a:gd name="T5" fmla="*/ 0 h 190"/>
              <a:gd name="T6" fmla="*/ 1097587791 w 185"/>
              <a:gd name="T7" fmla="*/ 305802130 h 190"/>
              <a:gd name="T8" fmla="*/ 1402474156 w 185"/>
              <a:gd name="T9" fmla="*/ 611608171 h 190"/>
              <a:gd name="T10" fmla="*/ 1219545460 w 185"/>
              <a:gd name="T11" fmla="*/ 2147483646 h 190"/>
              <a:gd name="T12" fmla="*/ 1402474156 w 185"/>
              <a:gd name="T13" fmla="*/ 2147483646 h 190"/>
              <a:gd name="T14" fmla="*/ 1402474156 w 185"/>
              <a:gd name="T15" fmla="*/ 2147483646 h 190"/>
              <a:gd name="T16" fmla="*/ 1585406756 w 185"/>
              <a:gd name="T17" fmla="*/ 2147483646 h 190"/>
              <a:gd name="T18" fmla="*/ 1661628347 w 185"/>
              <a:gd name="T19" fmla="*/ 1651335414 h 190"/>
              <a:gd name="T20" fmla="*/ 1951271956 w 185"/>
              <a:gd name="T21" fmla="*/ 1651335414 h 190"/>
              <a:gd name="T22" fmla="*/ 1951271956 w 185"/>
              <a:gd name="T23" fmla="*/ 917410301 h 190"/>
              <a:gd name="T24" fmla="*/ 1402474156 w 185"/>
              <a:gd name="T25" fmla="*/ 733929023 h 190"/>
              <a:gd name="T26" fmla="*/ 853680261 w 185"/>
              <a:gd name="T27" fmla="*/ 917410301 h 190"/>
              <a:gd name="T28" fmla="*/ 853680261 w 185"/>
              <a:gd name="T29" fmla="*/ 1651335414 h 190"/>
              <a:gd name="T30" fmla="*/ 1143323869 w 185"/>
              <a:gd name="T31" fmla="*/ 1651335414 h 190"/>
              <a:gd name="T32" fmla="*/ 1219545460 w 185"/>
              <a:gd name="T33" fmla="*/ 2147483646 h 190"/>
              <a:gd name="T34" fmla="*/ 1844560947 w 185"/>
              <a:gd name="T35" fmla="*/ 2018301880 h 190"/>
              <a:gd name="T36" fmla="*/ 1829314286 w 185"/>
              <a:gd name="T37" fmla="*/ 2147483646 h 190"/>
              <a:gd name="T38" fmla="*/ 2147483646 w 185"/>
              <a:gd name="T39" fmla="*/ 2147483646 h 190"/>
              <a:gd name="T40" fmla="*/ 1402474156 w 185"/>
              <a:gd name="T41" fmla="*/ 2147483646 h 190"/>
              <a:gd name="T42" fmla="*/ 365861295 w 185"/>
              <a:gd name="T43" fmla="*/ 2147483646 h 190"/>
              <a:gd name="T44" fmla="*/ 975634026 w 185"/>
              <a:gd name="T45" fmla="*/ 2147483646 h 190"/>
              <a:gd name="T46" fmla="*/ 960391269 w 185"/>
              <a:gd name="T47" fmla="*/ 2018301880 h 190"/>
              <a:gd name="T48" fmla="*/ 0 w 185"/>
              <a:gd name="T49" fmla="*/ 2147483646 h 190"/>
              <a:gd name="T50" fmla="*/ 1402474156 w 185"/>
              <a:gd name="T51" fmla="*/ 2147483646 h 190"/>
              <a:gd name="T52" fmla="*/ 2147483646 w 185"/>
              <a:gd name="T53" fmla="*/ 2147483646 h 190"/>
              <a:gd name="T54" fmla="*/ 1844560947 w 185"/>
              <a:gd name="T55" fmla="*/ 2018301880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accent1">
              <a:lumMod val="75000"/>
            </a:schemeClr>
          </a:solidFill>
          <a:ln>
            <a:noFill/>
          </a:ln>
        </p:spPr>
        <p:txBody>
          <a:bodyPr/>
          <a:lstStyle/>
          <a:p>
            <a:pPr>
              <a:defRPr/>
            </a:pPr>
            <a:endParaRPr lang="zh-CN" altLang="en-US">
              <a:latin typeface="Calibri" charset="0"/>
              <a:ea typeface="宋体" charset="0"/>
              <a:cs typeface="宋体" charset="0"/>
            </a:endParaRPr>
          </a:p>
        </p:txBody>
      </p:sp>
    </p:spTree>
    <p:extLst>
      <p:ext uri="{BB962C8B-B14F-4D97-AF65-F5344CB8AC3E}">
        <p14:creationId xmlns:p14="http://schemas.microsoft.com/office/powerpoint/2010/main" val="127207701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2773" name="矩形 6"/>
          <p:cNvSpPr>
            <a:spLocks noChangeArrowheads="1"/>
          </p:cNvSpPr>
          <p:nvPr/>
        </p:nvSpPr>
        <p:spPr bwMode="auto">
          <a:xfrm>
            <a:off x="817563" y="423863"/>
            <a:ext cx="3582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全面发展教育的组成部分</a:t>
            </a:r>
          </a:p>
        </p:txBody>
      </p:sp>
      <p:sp>
        <p:nvSpPr>
          <p:cNvPr id="32778" name="Freeform 65"/>
          <p:cNvSpPr>
            <a:spLocks noChangeArrowheads="1"/>
          </p:cNvSpPr>
          <p:nvPr/>
        </p:nvSpPr>
        <p:spPr bwMode="auto">
          <a:xfrm rot="5400000">
            <a:off x="3501547" y="2176576"/>
            <a:ext cx="1004393" cy="1606411"/>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9" name="组合 33"/>
          <p:cNvGrpSpPr>
            <a:grpSpLocks/>
          </p:cNvGrpSpPr>
          <p:nvPr/>
        </p:nvGrpSpPr>
        <p:grpSpPr bwMode="auto">
          <a:xfrm>
            <a:off x="11480800" y="479425"/>
            <a:ext cx="333375" cy="333375"/>
            <a:chOff x="0" y="0"/>
            <a:chExt cx="449943" cy="449943"/>
          </a:xfrm>
        </p:grpSpPr>
        <p:sp>
          <p:nvSpPr>
            <p:cNvPr id="32806" name="椭圆 3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2807" name="等腰三角形 3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5270500" y="1945590"/>
            <a:ext cx="5359400" cy="2613117"/>
            <a:chOff x="1892300" y="2997200"/>
            <a:chExt cx="2699118" cy="1315690"/>
          </a:xfrm>
        </p:grpSpPr>
        <p:sp>
          <p:nvSpPr>
            <p:cNvPr id="32803" name="Oval 38"/>
            <p:cNvSpPr>
              <a:spLocks noChangeArrowheads="1"/>
            </p:cNvSpPr>
            <p:nvPr/>
          </p:nvSpPr>
          <p:spPr bwMode="auto">
            <a:xfrm>
              <a:off x="1892300" y="2997200"/>
              <a:ext cx="828000" cy="432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defTabSz="1217613" eaLnBrk="1" hangingPunct="1">
                <a:buFont typeface="Arial" pitchFamily="34" charset="0"/>
                <a:buNone/>
              </a:pPr>
              <a:endParaRPr lang="en-US" altLang="zh-CN" sz="3100">
                <a:solidFill>
                  <a:srgbClr val="262626"/>
                </a:solidFill>
                <a:latin typeface="Arial" pitchFamily="34" charset="0"/>
                <a:ea typeface="微软雅黑" pitchFamily="34" charset="-122"/>
                <a:sym typeface="Arial" pitchFamily="34" charset="0"/>
              </a:endParaRPr>
            </a:p>
          </p:txBody>
        </p:sp>
        <p:sp>
          <p:nvSpPr>
            <p:cNvPr id="32804" name="TextBox 13"/>
            <p:cNvSpPr txBox="1">
              <a:spLocks noChangeArrowheads="1"/>
            </p:cNvSpPr>
            <p:nvPr/>
          </p:nvSpPr>
          <p:spPr bwMode="auto">
            <a:xfrm>
              <a:off x="1892300" y="3569064"/>
              <a:ext cx="2699118" cy="74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solidFill>
                    <a:srgbClr val="595959"/>
                  </a:solidFill>
                  <a:latin typeface="黑体" pitchFamily="49" charset="-122"/>
                  <a:ea typeface="黑体" pitchFamily="49" charset="-122"/>
                </a:rPr>
                <a:t>美育，又称审美教育或美感教育，它在理论上属于美学，在实践上属于美育。美育是培养学生正确的审美观点以及感受美、鉴赏美和创造美的能力的教育。</a:t>
              </a:r>
              <a:endParaRPr lang="zh-CN" altLang="zh-CN" sz="2400" dirty="0">
                <a:solidFill>
                  <a:srgbClr val="595959"/>
                </a:solidFill>
                <a:latin typeface="黑体" pitchFamily="49" charset="-122"/>
                <a:ea typeface="黑体" pitchFamily="49" charset="-122"/>
              </a:endParaRPr>
            </a:p>
          </p:txBody>
        </p:sp>
        <p:sp>
          <p:nvSpPr>
            <p:cNvPr id="2" name="文本框 1"/>
            <p:cNvSpPr txBox="1"/>
            <p:nvPr/>
          </p:nvSpPr>
          <p:spPr>
            <a:xfrm>
              <a:off x="1931650" y="3065984"/>
              <a:ext cx="749300" cy="294431"/>
            </a:xfrm>
            <a:prstGeom prst="rect">
              <a:avLst/>
            </a:prstGeom>
            <a:noFill/>
          </p:spPr>
          <p:txBody>
            <a:bodyPr>
              <a:spAutoFit/>
            </a:bodyPr>
            <a:lstStyle/>
            <a:p>
              <a:pPr algn="ctr">
                <a:defRPr/>
              </a:pPr>
              <a:r>
                <a:rPr kumimoji="1" lang="zh-CN" altLang="en-US" sz="3200" dirty="0">
                  <a:solidFill>
                    <a:schemeClr val="accent3"/>
                  </a:solidFill>
                  <a:latin typeface="黑体"/>
                  <a:ea typeface="黑体"/>
                  <a:cs typeface="宋体" charset="0"/>
                </a:rPr>
                <a:t>美育</a:t>
              </a:r>
              <a:endParaRPr kumimoji="1" lang="zh-CN" altLang="en-US" sz="3200" dirty="0">
                <a:solidFill>
                  <a:schemeClr val="accent3"/>
                </a:solidFill>
                <a:latin typeface="黑体"/>
                <a:ea typeface="黑体"/>
                <a:cs typeface="宋体" charset="0"/>
              </a:endParaRPr>
            </a:p>
          </p:txBody>
        </p:sp>
      </p:grpSp>
      <p:sp>
        <p:nvSpPr>
          <p:cNvPr id="42" name="Freeform 15"/>
          <p:cNvSpPr>
            <a:spLocks noEditPoints="1" noChangeArrowheads="1"/>
          </p:cNvSpPr>
          <p:nvPr/>
        </p:nvSpPr>
        <p:spPr bwMode="auto">
          <a:xfrm>
            <a:off x="817563" y="1895457"/>
            <a:ext cx="2774950" cy="2854786"/>
          </a:xfrm>
          <a:custGeom>
            <a:avLst/>
            <a:gdLst>
              <a:gd name="T0" fmla="*/ 1402474156 w 185"/>
              <a:gd name="T1" fmla="*/ 611608171 h 190"/>
              <a:gd name="T2" fmla="*/ 1707360521 w 185"/>
              <a:gd name="T3" fmla="*/ 305802130 h 190"/>
              <a:gd name="T4" fmla="*/ 1402474156 w 185"/>
              <a:gd name="T5" fmla="*/ 0 h 190"/>
              <a:gd name="T6" fmla="*/ 1097587791 w 185"/>
              <a:gd name="T7" fmla="*/ 305802130 h 190"/>
              <a:gd name="T8" fmla="*/ 1402474156 w 185"/>
              <a:gd name="T9" fmla="*/ 611608171 h 190"/>
              <a:gd name="T10" fmla="*/ 1219545460 w 185"/>
              <a:gd name="T11" fmla="*/ 2147483646 h 190"/>
              <a:gd name="T12" fmla="*/ 1402474156 w 185"/>
              <a:gd name="T13" fmla="*/ 2147483646 h 190"/>
              <a:gd name="T14" fmla="*/ 1402474156 w 185"/>
              <a:gd name="T15" fmla="*/ 2147483646 h 190"/>
              <a:gd name="T16" fmla="*/ 1585406756 w 185"/>
              <a:gd name="T17" fmla="*/ 2147483646 h 190"/>
              <a:gd name="T18" fmla="*/ 1661628347 w 185"/>
              <a:gd name="T19" fmla="*/ 1651335414 h 190"/>
              <a:gd name="T20" fmla="*/ 1951271956 w 185"/>
              <a:gd name="T21" fmla="*/ 1651335414 h 190"/>
              <a:gd name="T22" fmla="*/ 1951271956 w 185"/>
              <a:gd name="T23" fmla="*/ 917410301 h 190"/>
              <a:gd name="T24" fmla="*/ 1402474156 w 185"/>
              <a:gd name="T25" fmla="*/ 733929023 h 190"/>
              <a:gd name="T26" fmla="*/ 853680261 w 185"/>
              <a:gd name="T27" fmla="*/ 917410301 h 190"/>
              <a:gd name="T28" fmla="*/ 853680261 w 185"/>
              <a:gd name="T29" fmla="*/ 1651335414 h 190"/>
              <a:gd name="T30" fmla="*/ 1143323869 w 185"/>
              <a:gd name="T31" fmla="*/ 1651335414 h 190"/>
              <a:gd name="T32" fmla="*/ 1219545460 w 185"/>
              <a:gd name="T33" fmla="*/ 2147483646 h 190"/>
              <a:gd name="T34" fmla="*/ 1844560947 w 185"/>
              <a:gd name="T35" fmla="*/ 2018301880 h 190"/>
              <a:gd name="T36" fmla="*/ 1829314286 w 185"/>
              <a:gd name="T37" fmla="*/ 2147483646 h 190"/>
              <a:gd name="T38" fmla="*/ 2147483646 w 185"/>
              <a:gd name="T39" fmla="*/ 2147483646 h 190"/>
              <a:gd name="T40" fmla="*/ 1402474156 w 185"/>
              <a:gd name="T41" fmla="*/ 2147483646 h 190"/>
              <a:gd name="T42" fmla="*/ 365861295 w 185"/>
              <a:gd name="T43" fmla="*/ 2147483646 h 190"/>
              <a:gd name="T44" fmla="*/ 975634026 w 185"/>
              <a:gd name="T45" fmla="*/ 2147483646 h 190"/>
              <a:gd name="T46" fmla="*/ 960391269 w 185"/>
              <a:gd name="T47" fmla="*/ 2018301880 h 190"/>
              <a:gd name="T48" fmla="*/ 0 w 185"/>
              <a:gd name="T49" fmla="*/ 2147483646 h 190"/>
              <a:gd name="T50" fmla="*/ 1402474156 w 185"/>
              <a:gd name="T51" fmla="*/ 2147483646 h 190"/>
              <a:gd name="T52" fmla="*/ 2147483646 w 185"/>
              <a:gd name="T53" fmla="*/ 2147483646 h 190"/>
              <a:gd name="T54" fmla="*/ 1844560947 w 185"/>
              <a:gd name="T55" fmla="*/ 2018301880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accent1">
              <a:lumMod val="75000"/>
            </a:schemeClr>
          </a:solidFill>
          <a:ln>
            <a:noFill/>
          </a:ln>
        </p:spPr>
        <p:txBody>
          <a:bodyPr/>
          <a:lstStyle/>
          <a:p>
            <a:pPr>
              <a:defRPr/>
            </a:pPr>
            <a:endParaRPr lang="zh-CN" altLang="en-US">
              <a:latin typeface="Calibri" charset="0"/>
              <a:ea typeface="宋体" charset="0"/>
              <a:cs typeface="宋体" charset="0"/>
            </a:endParaRPr>
          </a:p>
        </p:txBody>
      </p:sp>
    </p:spTree>
    <p:extLst>
      <p:ext uri="{BB962C8B-B14F-4D97-AF65-F5344CB8AC3E}">
        <p14:creationId xmlns:p14="http://schemas.microsoft.com/office/powerpoint/2010/main" val="7171718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277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2773" name="矩形 6"/>
          <p:cNvSpPr>
            <a:spLocks noChangeArrowheads="1"/>
          </p:cNvSpPr>
          <p:nvPr/>
        </p:nvSpPr>
        <p:spPr bwMode="auto">
          <a:xfrm>
            <a:off x="817563" y="423863"/>
            <a:ext cx="35829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全面发展教育的组成部分</a:t>
            </a:r>
          </a:p>
        </p:txBody>
      </p:sp>
      <p:sp>
        <p:nvSpPr>
          <p:cNvPr id="32778" name="Freeform 65"/>
          <p:cNvSpPr>
            <a:spLocks noChangeArrowheads="1"/>
          </p:cNvSpPr>
          <p:nvPr/>
        </p:nvSpPr>
        <p:spPr bwMode="auto">
          <a:xfrm rot="5400000">
            <a:off x="3501547" y="2176576"/>
            <a:ext cx="1004393" cy="1606411"/>
          </a:xfrm>
          <a:custGeom>
            <a:avLst/>
            <a:gdLst>
              <a:gd name="T0" fmla="*/ 2147483647 w 502"/>
              <a:gd name="T1" fmla="*/ 2147483647 h 804"/>
              <a:gd name="T2" fmla="*/ 2147483647 w 502"/>
              <a:gd name="T3" fmla="*/ 2147483647 h 804"/>
              <a:gd name="T4" fmla="*/ 2147483647 w 502"/>
              <a:gd name="T5" fmla="*/ 2147483647 h 804"/>
              <a:gd name="T6" fmla="*/ 2147483647 w 502"/>
              <a:gd name="T7" fmla="*/ 2147483647 h 804"/>
              <a:gd name="T8" fmla="*/ 2147483647 w 502"/>
              <a:gd name="T9" fmla="*/ 2147483647 h 804"/>
              <a:gd name="T10" fmla="*/ 2147483647 w 502"/>
              <a:gd name="T11" fmla="*/ 2147483647 h 804"/>
              <a:gd name="T12" fmla="*/ 2147483647 w 502"/>
              <a:gd name="T13" fmla="*/ 2147483647 h 804"/>
              <a:gd name="T14" fmla="*/ 2147483647 w 502"/>
              <a:gd name="T15" fmla="*/ 2147483647 h 804"/>
              <a:gd name="T16" fmla="*/ 2147483647 w 502"/>
              <a:gd name="T17" fmla="*/ 2147483647 h 804"/>
              <a:gd name="T18" fmla="*/ 2147483647 w 502"/>
              <a:gd name="T19" fmla="*/ 2147483647 h 804"/>
              <a:gd name="T20" fmla="*/ 2147483647 w 502"/>
              <a:gd name="T21" fmla="*/ 2147483647 h 8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2" h="804">
                <a:moveTo>
                  <a:pt x="480" y="784"/>
                </a:moveTo>
                <a:cubicBezTo>
                  <a:pt x="501" y="764"/>
                  <a:pt x="502" y="731"/>
                  <a:pt x="482" y="710"/>
                </a:cubicBezTo>
                <a:cubicBezTo>
                  <a:pt x="467" y="695"/>
                  <a:pt x="446" y="690"/>
                  <a:pt x="428" y="697"/>
                </a:cubicBezTo>
                <a:cubicBezTo>
                  <a:pt x="292" y="546"/>
                  <a:pt x="194" y="368"/>
                  <a:pt x="139" y="175"/>
                </a:cubicBezTo>
                <a:cubicBezTo>
                  <a:pt x="173" y="157"/>
                  <a:pt x="192" y="118"/>
                  <a:pt x="184" y="78"/>
                </a:cubicBezTo>
                <a:cubicBezTo>
                  <a:pt x="173" y="30"/>
                  <a:pt x="126" y="0"/>
                  <a:pt x="78" y="10"/>
                </a:cubicBezTo>
                <a:cubicBezTo>
                  <a:pt x="30" y="21"/>
                  <a:pt x="0" y="68"/>
                  <a:pt x="10" y="116"/>
                </a:cubicBezTo>
                <a:cubicBezTo>
                  <a:pt x="19" y="157"/>
                  <a:pt x="56" y="186"/>
                  <a:pt x="97" y="186"/>
                </a:cubicBezTo>
                <a:cubicBezTo>
                  <a:pt x="153" y="386"/>
                  <a:pt x="255" y="571"/>
                  <a:pt x="395" y="726"/>
                </a:cubicBezTo>
                <a:cubicBezTo>
                  <a:pt x="388" y="745"/>
                  <a:pt x="391" y="767"/>
                  <a:pt x="406" y="783"/>
                </a:cubicBezTo>
                <a:cubicBezTo>
                  <a:pt x="426" y="804"/>
                  <a:pt x="460" y="804"/>
                  <a:pt x="480" y="784"/>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32779" name="组合 33"/>
          <p:cNvGrpSpPr>
            <a:grpSpLocks/>
          </p:cNvGrpSpPr>
          <p:nvPr/>
        </p:nvGrpSpPr>
        <p:grpSpPr bwMode="auto">
          <a:xfrm>
            <a:off x="11480800" y="479425"/>
            <a:ext cx="333375" cy="333375"/>
            <a:chOff x="0" y="0"/>
            <a:chExt cx="449943" cy="449943"/>
          </a:xfrm>
        </p:grpSpPr>
        <p:sp>
          <p:nvSpPr>
            <p:cNvPr id="32806" name="椭圆 34"/>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2807" name="等腰三角形 35"/>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4" name="组 3"/>
          <p:cNvGrpSpPr>
            <a:grpSpLocks/>
          </p:cNvGrpSpPr>
          <p:nvPr/>
        </p:nvGrpSpPr>
        <p:grpSpPr bwMode="auto">
          <a:xfrm>
            <a:off x="5270500" y="1945592"/>
            <a:ext cx="5359400" cy="2243787"/>
            <a:chOff x="1892300" y="2997200"/>
            <a:chExt cx="2699118" cy="1129734"/>
          </a:xfrm>
        </p:grpSpPr>
        <p:sp>
          <p:nvSpPr>
            <p:cNvPr id="32803" name="Oval 38"/>
            <p:cNvSpPr>
              <a:spLocks noChangeArrowheads="1"/>
            </p:cNvSpPr>
            <p:nvPr/>
          </p:nvSpPr>
          <p:spPr bwMode="auto">
            <a:xfrm>
              <a:off x="1892300" y="2997200"/>
              <a:ext cx="828000" cy="43200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121682" tIns="60841" rIns="121682" bIns="60841"/>
            <a:lstStyle/>
            <a:p>
              <a:pPr algn="ctr" defTabSz="1217613" eaLnBrk="1" hangingPunct="1">
                <a:buFont typeface="Arial" pitchFamily="34" charset="0"/>
                <a:buNone/>
              </a:pPr>
              <a:endParaRPr lang="en-US" altLang="zh-CN" sz="3100">
                <a:solidFill>
                  <a:srgbClr val="262626"/>
                </a:solidFill>
                <a:latin typeface="Arial" pitchFamily="34" charset="0"/>
                <a:ea typeface="微软雅黑" pitchFamily="34" charset="-122"/>
                <a:sym typeface="Arial" pitchFamily="34" charset="0"/>
              </a:endParaRPr>
            </a:p>
          </p:txBody>
        </p:sp>
        <p:sp>
          <p:nvSpPr>
            <p:cNvPr id="32804" name="TextBox 13"/>
            <p:cNvSpPr txBox="1">
              <a:spLocks noChangeArrowheads="1"/>
            </p:cNvSpPr>
            <p:nvPr/>
          </p:nvSpPr>
          <p:spPr bwMode="auto">
            <a:xfrm>
              <a:off x="1892300" y="3569064"/>
              <a:ext cx="2699118" cy="557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solidFill>
                    <a:srgbClr val="595959"/>
                  </a:solidFill>
                  <a:latin typeface="黑体" pitchFamily="49" charset="-122"/>
                  <a:ea typeface="黑体" pitchFamily="49" charset="-122"/>
                </a:rPr>
                <a:t>劳动技术教育是向学生传授现代生产劳动知识和生产技能，培养学生正确的劳动观点，养成良好的劳动习惯的教育。 </a:t>
              </a:r>
              <a:endParaRPr lang="en-US" altLang="zh-CN" sz="2400" dirty="0">
                <a:solidFill>
                  <a:srgbClr val="595959"/>
                </a:solidFill>
                <a:latin typeface="黑体" pitchFamily="49" charset="-122"/>
                <a:ea typeface="黑体" pitchFamily="49" charset="-122"/>
                <a:cs typeface="微软雅黑" pitchFamily="34" charset="-122"/>
                <a:sym typeface="Arial" pitchFamily="34" charset="0"/>
              </a:endParaRPr>
            </a:p>
          </p:txBody>
        </p:sp>
        <p:sp>
          <p:nvSpPr>
            <p:cNvPr id="2" name="文本框 1"/>
            <p:cNvSpPr txBox="1"/>
            <p:nvPr/>
          </p:nvSpPr>
          <p:spPr>
            <a:xfrm>
              <a:off x="1931650" y="3065984"/>
              <a:ext cx="749300" cy="294431"/>
            </a:xfrm>
            <a:prstGeom prst="rect">
              <a:avLst/>
            </a:prstGeom>
            <a:noFill/>
          </p:spPr>
          <p:txBody>
            <a:bodyPr>
              <a:spAutoFit/>
            </a:bodyPr>
            <a:lstStyle/>
            <a:p>
              <a:pPr algn="ctr">
                <a:defRPr/>
              </a:pPr>
              <a:r>
                <a:rPr kumimoji="1" lang="zh-CN" altLang="en-US" sz="3200" dirty="0">
                  <a:solidFill>
                    <a:schemeClr val="accent3"/>
                  </a:solidFill>
                  <a:latin typeface="黑体"/>
                  <a:ea typeface="黑体"/>
                  <a:cs typeface="宋体" charset="0"/>
                </a:rPr>
                <a:t>劳动</a:t>
              </a:r>
              <a:endParaRPr kumimoji="1" lang="zh-CN" altLang="en-US" sz="3200" dirty="0">
                <a:solidFill>
                  <a:schemeClr val="accent3"/>
                </a:solidFill>
                <a:latin typeface="黑体"/>
                <a:ea typeface="黑体"/>
                <a:cs typeface="宋体" charset="0"/>
              </a:endParaRPr>
            </a:p>
          </p:txBody>
        </p:sp>
      </p:grpSp>
      <p:sp>
        <p:nvSpPr>
          <p:cNvPr id="42" name="Freeform 15"/>
          <p:cNvSpPr>
            <a:spLocks noEditPoints="1" noChangeArrowheads="1"/>
          </p:cNvSpPr>
          <p:nvPr/>
        </p:nvSpPr>
        <p:spPr bwMode="auto">
          <a:xfrm>
            <a:off x="817563" y="1895457"/>
            <a:ext cx="2774950" cy="2854786"/>
          </a:xfrm>
          <a:custGeom>
            <a:avLst/>
            <a:gdLst>
              <a:gd name="T0" fmla="*/ 1402474156 w 185"/>
              <a:gd name="T1" fmla="*/ 611608171 h 190"/>
              <a:gd name="T2" fmla="*/ 1707360521 w 185"/>
              <a:gd name="T3" fmla="*/ 305802130 h 190"/>
              <a:gd name="T4" fmla="*/ 1402474156 w 185"/>
              <a:gd name="T5" fmla="*/ 0 h 190"/>
              <a:gd name="T6" fmla="*/ 1097587791 w 185"/>
              <a:gd name="T7" fmla="*/ 305802130 h 190"/>
              <a:gd name="T8" fmla="*/ 1402474156 w 185"/>
              <a:gd name="T9" fmla="*/ 611608171 h 190"/>
              <a:gd name="T10" fmla="*/ 1219545460 w 185"/>
              <a:gd name="T11" fmla="*/ 2147483646 h 190"/>
              <a:gd name="T12" fmla="*/ 1402474156 w 185"/>
              <a:gd name="T13" fmla="*/ 2147483646 h 190"/>
              <a:gd name="T14" fmla="*/ 1402474156 w 185"/>
              <a:gd name="T15" fmla="*/ 2147483646 h 190"/>
              <a:gd name="T16" fmla="*/ 1585406756 w 185"/>
              <a:gd name="T17" fmla="*/ 2147483646 h 190"/>
              <a:gd name="T18" fmla="*/ 1661628347 w 185"/>
              <a:gd name="T19" fmla="*/ 1651335414 h 190"/>
              <a:gd name="T20" fmla="*/ 1951271956 w 185"/>
              <a:gd name="T21" fmla="*/ 1651335414 h 190"/>
              <a:gd name="T22" fmla="*/ 1951271956 w 185"/>
              <a:gd name="T23" fmla="*/ 917410301 h 190"/>
              <a:gd name="T24" fmla="*/ 1402474156 w 185"/>
              <a:gd name="T25" fmla="*/ 733929023 h 190"/>
              <a:gd name="T26" fmla="*/ 853680261 w 185"/>
              <a:gd name="T27" fmla="*/ 917410301 h 190"/>
              <a:gd name="T28" fmla="*/ 853680261 w 185"/>
              <a:gd name="T29" fmla="*/ 1651335414 h 190"/>
              <a:gd name="T30" fmla="*/ 1143323869 w 185"/>
              <a:gd name="T31" fmla="*/ 1651335414 h 190"/>
              <a:gd name="T32" fmla="*/ 1219545460 w 185"/>
              <a:gd name="T33" fmla="*/ 2147483646 h 190"/>
              <a:gd name="T34" fmla="*/ 1844560947 w 185"/>
              <a:gd name="T35" fmla="*/ 2018301880 h 190"/>
              <a:gd name="T36" fmla="*/ 1829314286 w 185"/>
              <a:gd name="T37" fmla="*/ 2147483646 h 190"/>
              <a:gd name="T38" fmla="*/ 2147483646 w 185"/>
              <a:gd name="T39" fmla="*/ 2147483646 h 190"/>
              <a:gd name="T40" fmla="*/ 1402474156 w 185"/>
              <a:gd name="T41" fmla="*/ 2147483646 h 190"/>
              <a:gd name="T42" fmla="*/ 365861295 w 185"/>
              <a:gd name="T43" fmla="*/ 2147483646 h 190"/>
              <a:gd name="T44" fmla="*/ 975634026 w 185"/>
              <a:gd name="T45" fmla="*/ 2147483646 h 190"/>
              <a:gd name="T46" fmla="*/ 960391269 w 185"/>
              <a:gd name="T47" fmla="*/ 2018301880 h 190"/>
              <a:gd name="T48" fmla="*/ 0 w 185"/>
              <a:gd name="T49" fmla="*/ 2147483646 h 190"/>
              <a:gd name="T50" fmla="*/ 1402474156 w 185"/>
              <a:gd name="T51" fmla="*/ 2147483646 h 190"/>
              <a:gd name="T52" fmla="*/ 2147483646 w 185"/>
              <a:gd name="T53" fmla="*/ 2147483646 h 190"/>
              <a:gd name="T54" fmla="*/ 1844560947 w 185"/>
              <a:gd name="T55" fmla="*/ 2018301880 h 19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85" h="190">
                <a:moveTo>
                  <a:pt x="92" y="40"/>
                </a:moveTo>
                <a:cubicBezTo>
                  <a:pt x="103" y="40"/>
                  <a:pt x="112" y="31"/>
                  <a:pt x="112" y="20"/>
                </a:cubicBezTo>
                <a:cubicBezTo>
                  <a:pt x="112" y="9"/>
                  <a:pt x="103" y="0"/>
                  <a:pt x="92" y="0"/>
                </a:cubicBezTo>
                <a:cubicBezTo>
                  <a:pt x="81" y="0"/>
                  <a:pt x="72" y="9"/>
                  <a:pt x="72" y="20"/>
                </a:cubicBezTo>
                <a:cubicBezTo>
                  <a:pt x="72" y="31"/>
                  <a:pt x="81" y="40"/>
                  <a:pt x="92" y="40"/>
                </a:cubicBezTo>
                <a:close/>
                <a:moveTo>
                  <a:pt x="80" y="168"/>
                </a:moveTo>
                <a:cubicBezTo>
                  <a:pt x="92" y="168"/>
                  <a:pt x="92" y="168"/>
                  <a:pt x="92" y="168"/>
                </a:cubicBezTo>
                <a:cubicBezTo>
                  <a:pt x="92" y="168"/>
                  <a:pt x="92" y="168"/>
                  <a:pt x="92" y="168"/>
                </a:cubicBezTo>
                <a:cubicBezTo>
                  <a:pt x="104" y="168"/>
                  <a:pt x="104" y="168"/>
                  <a:pt x="104" y="168"/>
                </a:cubicBezTo>
                <a:cubicBezTo>
                  <a:pt x="109" y="108"/>
                  <a:pt x="109" y="108"/>
                  <a:pt x="109" y="108"/>
                </a:cubicBezTo>
                <a:cubicBezTo>
                  <a:pt x="128" y="108"/>
                  <a:pt x="128" y="108"/>
                  <a:pt x="128" y="108"/>
                </a:cubicBezTo>
                <a:cubicBezTo>
                  <a:pt x="128" y="108"/>
                  <a:pt x="128" y="74"/>
                  <a:pt x="128" y="60"/>
                </a:cubicBezTo>
                <a:cubicBezTo>
                  <a:pt x="128" y="47"/>
                  <a:pt x="95" y="48"/>
                  <a:pt x="92" y="48"/>
                </a:cubicBezTo>
                <a:cubicBezTo>
                  <a:pt x="89" y="48"/>
                  <a:pt x="56" y="47"/>
                  <a:pt x="56" y="60"/>
                </a:cubicBezTo>
                <a:cubicBezTo>
                  <a:pt x="56" y="74"/>
                  <a:pt x="56" y="108"/>
                  <a:pt x="56" y="108"/>
                </a:cubicBezTo>
                <a:cubicBezTo>
                  <a:pt x="75" y="108"/>
                  <a:pt x="75" y="108"/>
                  <a:pt x="75" y="108"/>
                </a:cubicBezTo>
                <a:lnTo>
                  <a:pt x="80" y="168"/>
                </a:lnTo>
                <a:close/>
                <a:moveTo>
                  <a:pt x="121" y="132"/>
                </a:moveTo>
                <a:cubicBezTo>
                  <a:pt x="120" y="143"/>
                  <a:pt x="120" y="143"/>
                  <a:pt x="120" y="143"/>
                </a:cubicBezTo>
                <a:cubicBezTo>
                  <a:pt x="142" y="146"/>
                  <a:pt x="160" y="153"/>
                  <a:pt x="160" y="160"/>
                </a:cubicBezTo>
                <a:cubicBezTo>
                  <a:pt x="160" y="171"/>
                  <a:pt x="126" y="180"/>
                  <a:pt x="92" y="180"/>
                </a:cubicBezTo>
                <a:cubicBezTo>
                  <a:pt x="59" y="180"/>
                  <a:pt x="24" y="171"/>
                  <a:pt x="24" y="160"/>
                </a:cubicBezTo>
                <a:cubicBezTo>
                  <a:pt x="24" y="153"/>
                  <a:pt x="42" y="146"/>
                  <a:pt x="64" y="143"/>
                </a:cubicBezTo>
                <a:cubicBezTo>
                  <a:pt x="63" y="132"/>
                  <a:pt x="63" y="132"/>
                  <a:pt x="63" y="132"/>
                </a:cubicBezTo>
                <a:cubicBezTo>
                  <a:pt x="26" y="136"/>
                  <a:pt x="0" y="147"/>
                  <a:pt x="0" y="160"/>
                </a:cubicBezTo>
                <a:cubicBezTo>
                  <a:pt x="0" y="177"/>
                  <a:pt x="41" y="190"/>
                  <a:pt x="92" y="190"/>
                </a:cubicBezTo>
                <a:cubicBezTo>
                  <a:pt x="143" y="190"/>
                  <a:pt x="185" y="177"/>
                  <a:pt x="185" y="160"/>
                </a:cubicBezTo>
                <a:cubicBezTo>
                  <a:pt x="185" y="147"/>
                  <a:pt x="158" y="136"/>
                  <a:pt x="121" y="132"/>
                </a:cubicBezTo>
                <a:close/>
              </a:path>
            </a:pathLst>
          </a:custGeom>
          <a:solidFill>
            <a:schemeClr val="accent1">
              <a:lumMod val="75000"/>
            </a:schemeClr>
          </a:solidFill>
          <a:ln>
            <a:noFill/>
          </a:ln>
        </p:spPr>
        <p:txBody>
          <a:bodyPr/>
          <a:lstStyle/>
          <a:p>
            <a:pPr>
              <a:defRPr/>
            </a:pPr>
            <a:endParaRPr lang="zh-CN" altLang="en-US">
              <a:latin typeface="Calibri" charset="0"/>
              <a:ea typeface="宋体" charset="0"/>
              <a:cs typeface="宋体" charset="0"/>
            </a:endParaRPr>
          </a:p>
        </p:txBody>
      </p:sp>
    </p:spTree>
    <p:extLst>
      <p:ext uri="{BB962C8B-B14F-4D97-AF65-F5344CB8AC3E}">
        <p14:creationId xmlns:p14="http://schemas.microsoft.com/office/powerpoint/2010/main" val="3650103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379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素质教育</a:t>
            </a:r>
          </a:p>
        </p:txBody>
      </p:sp>
      <p:sp>
        <p:nvSpPr>
          <p:cNvPr id="33798" name="Rectangle 2"/>
          <p:cNvSpPr>
            <a:spLocks noChangeArrowheads="1"/>
          </p:cNvSpPr>
          <p:nvPr/>
        </p:nvSpPr>
        <p:spPr bwMode="auto">
          <a:xfrm>
            <a:off x="603250" y="1473200"/>
            <a:ext cx="10877549" cy="4787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3802" name="Oval 6"/>
          <p:cNvSpPr>
            <a:spLocks noChangeArrowheads="1"/>
          </p:cNvSpPr>
          <p:nvPr/>
        </p:nvSpPr>
        <p:spPr bwMode="auto">
          <a:xfrm>
            <a:off x="8265355" y="3353593"/>
            <a:ext cx="2665436" cy="2682166"/>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grpSp>
        <p:nvGrpSpPr>
          <p:cNvPr id="2" name="组 1"/>
          <p:cNvGrpSpPr>
            <a:grpSpLocks/>
          </p:cNvGrpSpPr>
          <p:nvPr/>
        </p:nvGrpSpPr>
        <p:grpSpPr bwMode="auto">
          <a:xfrm>
            <a:off x="1257300" y="1878013"/>
            <a:ext cx="6819900" cy="3323916"/>
            <a:chOff x="1257300" y="1878013"/>
            <a:chExt cx="6819900" cy="3323916"/>
          </a:xfrm>
        </p:grpSpPr>
        <p:sp>
          <p:nvSpPr>
            <p:cNvPr id="33817" name="矩形 28"/>
            <p:cNvSpPr>
              <a:spLocks noChangeArrowheads="1"/>
            </p:cNvSpPr>
            <p:nvPr/>
          </p:nvSpPr>
          <p:spPr bwMode="auto">
            <a:xfrm>
              <a:off x="1257300" y="2616606"/>
              <a:ext cx="68199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FFFFFF"/>
                  </a:solidFill>
                  <a:latin typeface="微软雅黑" pitchFamily="34" charset="-122"/>
                  <a:ea typeface="微软雅黑" pitchFamily="34" charset="-122"/>
                </a:rPr>
                <a:t>实施素质教育是我国社会主义现代化建设事业的需要。它体现了基础教育的性质、宗旨与任务。提倡素质教育，有利于遏制目前基础教育中存在着的</a:t>
              </a:r>
              <a:r>
                <a:rPr lang="en-US" altLang="zh-CN" sz="2400" dirty="0">
                  <a:solidFill>
                    <a:srgbClr val="FFFFFF"/>
                  </a:solidFill>
                  <a:latin typeface="微软雅黑" pitchFamily="34" charset="-122"/>
                  <a:ea typeface="微软雅黑" pitchFamily="34" charset="-122"/>
                </a:rPr>
                <a:t>“</a:t>
              </a:r>
              <a:r>
                <a:rPr lang="zh-CN" altLang="zh-CN" sz="2400" dirty="0">
                  <a:solidFill>
                    <a:srgbClr val="FFFFFF"/>
                  </a:solidFill>
                  <a:latin typeface="微软雅黑" pitchFamily="34" charset="-122"/>
                  <a:ea typeface="微软雅黑" pitchFamily="34" charset="-122"/>
                </a:rPr>
                <a:t>应试教育</a:t>
              </a:r>
              <a:r>
                <a:rPr lang="en-US" altLang="zh-CN" sz="2400" dirty="0">
                  <a:solidFill>
                    <a:srgbClr val="FFFFFF"/>
                  </a:solidFill>
                  <a:latin typeface="微软雅黑" pitchFamily="34" charset="-122"/>
                  <a:ea typeface="微软雅黑" pitchFamily="34" charset="-122"/>
                </a:rPr>
                <a:t>”</a:t>
              </a:r>
              <a:r>
                <a:rPr lang="zh-CN" altLang="zh-CN" sz="2400" dirty="0">
                  <a:solidFill>
                    <a:srgbClr val="FFFFFF"/>
                  </a:solidFill>
                  <a:latin typeface="微软雅黑" pitchFamily="34" charset="-122"/>
                  <a:ea typeface="微软雅黑" pitchFamily="34" charset="-122"/>
                </a:rPr>
                <a:t>和片面追求升学率的倾向，有助于把全面发展教育落到实处。从教育面向现代化、面向世界和面向未来的要求看，素质教育势在必行。这是我们基础教育改的时代主题和紧任务。</a:t>
              </a:r>
            </a:p>
          </p:txBody>
        </p:sp>
        <p:sp>
          <p:nvSpPr>
            <p:cNvPr id="33818" name="TextBox 13"/>
            <p:cNvSpPr txBox="1">
              <a:spLocks noChangeArrowheads="1"/>
            </p:cNvSpPr>
            <p:nvPr/>
          </p:nvSpPr>
          <p:spPr bwMode="auto">
            <a:xfrm>
              <a:off x="1257300" y="1878013"/>
              <a:ext cx="3873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Arial" pitchFamily="34" charset="0"/>
                  <a:ea typeface="微软雅黑" pitchFamily="34" charset="-122"/>
                  <a:sym typeface="Arial" pitchFamily="34" charset="0"/>
                </a:rPr>
                <a:t>素质教育的含义</a:t>
              </a:r>
              <a:endParaRPr lang="en-US" altLang="zh-CN" sz="3200" b="1" dirty="0">
                <a:solidFill>
                  <a:schemeClr val="bg1"/>
                </a:solidFill>
                <a:latin typeface="Arial" pitchFamily="34" charset="0"/>
                <a:ea typeface="微软雅黑" pitchFamily="34" charset="-122"/>
                <a:sym typeface="Arial" pitchFamily="34" charset="0"/>
              </a:endParaRPr>
            </a:p>
          </p:txBody>
        </p:sp>
      </p:grpSp>
      <p:grpSp>
        <p:nvGrpSpPr>
          <p:cNvPr id="33807" name="组合 36"/>
          <p:cNvGrpSpPr>
            <a:grpSpLocks/>
          </p:cNvGrpSpPr>
          <p:nvPr/>
        </p:nvGrpSpPr>
        <p:grpSpPr bwMode="auto">
          <a:xfrm>
            <a:off x="11480800" y="479425"/>
            <a:ext cx="333375" cy="333375"/>
            <a:chOff x="0" y="0"/>
            <a:chExt cx="449943" cy="449943"/>
          </a:xfrm>
        </p:grpSpPr>
        <p:sp>
          <p:nvSpPr>
            <p:cNvPr id="33809"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3810"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3808" name="Freeform 177"/>
          <p:cNvSpPr>
            <a:spLocks noEditPoints="1" noChangeArrowheads="1"/>
          </p:cNvSpPr>
          <p:nvPr/>
        </p:nvSpPr>
        <p:spPr bwMode="auto">
          <a:xfrm>
            <a:off x="8437384" y="3703831"/>
            <a:ext cx="2244535" cy="1918469"/>
          </a:xfrm>
          <a:custGeom>
            <a:avLst/>
            <a:gdLst>
              <a:gd name="T0" fmla="*/ 2147483647 w 288"/>
              <a:gd name="T1" fmla="*/ 2147483647 h 247"/>
              <a:gd name="T2" fmla="*/ 2147483647 w 288"/>
              <a:gd name="T3" fmla="*/ 0 h 247"/>
              <a:gd name="T4" fmla="*/ 2147483647 w 288"/>
              <a:gd name="T5" fmla="*/ 2147483647 h 247"/>
              <a:gd name="T6" fmla="*/ 0 w 288"/>
              <a:gd name="T7" fmla="*/ 2147483647 h 247"/>
              <a:gd name="T8" fmla="*/ 2147483647 w 288"/>
              <a:gd name="T9" fmla="*/ 2147483647 h 247"/>
              <a:gd name="T10" fmla="*/ 2147483647 w 288"/>
              <a:gd name="T11" fmla="*/ 2147483647 h 247"/>
              <a:gd name="T12" fmla="*/ 2147483647 w 288"/>
              <a:gd name="T13" fmla="*/ 2147483647 h 247"/>
              <a:gd name="T14" fmla="*/ 2147483647 w 288"/>
              <a:gd name="T15" fmla="*/ 2147483647 h 247"/>
              <a:gd name="T16" fmla="*/ 2147483647 w 288"/>
              <a:gd name="T17" fmla="*/ 2147483647 h 247"/>
              <a:gd name="T18" fmla="*/ 2147483647 w 288"/>
              <a:gd name="T19" fmla="*/ 2147483647 h 247"/>
              <a:gd name="T20" fmla="*/ 2147483647 w 288"/>
              <a:gd name="T21" fmla="*/ 2147483647 h 247"/>
              <a:gd name="T22" fmla="*/ 2147483647 w 288"/>
              <a:gd name="T23" fmla="*/ 2147483647 h 247"/>
              <a:gd name="T24" fmla="*/ 2147483647 w 288"/>
              <a:gd name="T25" fmla="*/ 2147483647 h 247"/>
              <a:gd name="T26" fmla="*/ 2147483647 w 288"/>
              <a:gd name="T27" fmla="*/ 2147483647 h 247"/>
              <a:gd name="T28" fmla="*/ 2147483647 w 288"/>
              <a:gd name="T29" fmla="*/ 2147483647 h 247"/>
              <a:gd name="T30" fmla="*/ 2147483647 w 288"/>
              <a:gd name="T31" fmla="*/ 2147483647 h 247"/>
              <a:gd name="T32" fmla="*/ 2147483647 w 288"/>
              <a:gd name="T33" fmla="*/ 2147483647 h 247"/>
              <a:gd name="T34" fmla="*/ 2147483647 w 288"/>
              <a:gd name="T35" fmla="*/ 2147483647 h 247"/>
              <a:gd name="T36" fmla="*/ 2147483647 w 288"/>
              <a:gd name="T37" fmla="*/ 2147483647 h 247"/>
              <a:gd name="T38" fmla="*/ 2147483647 w 288"/>
              <a:gd name="T39" fmla="*/ 2147483647 h 247"/>
              <a:gd name="T40" fmla="*/ 2147483647 w 288"/>
              <a:gd name="T41" fmla="*/ 2147483647 h 247"/>
              <a:gd name="T42" fmla="*/ 2147483647 w 288"/>
              <a:gd name="T43" fmla="*/ 2147483647 h 247"/>
              <a:gd name="T44" fmla="*/ 2147483647 w 288"/>
              <a:gd name="T45" fmla="*/ 2147483647 h 247"/>
              <a:gd name="T46" fmla="*/ 2147483647 w 288"/>
              <a:gd name="T47" fmla="*/ 2147483647 h 247"/>
              <a:gd name="T48" fmla="*/ 2147483647 w 288"/>
              <a:gd name="T49" fmla="*/ 2147483647 h 247"/>
              <a:gd name="T50" fmla="*/ 2147483647 w 288"/>
              <a:gd name="T51" fmla="*/ 2147483647 h 247"/>
              <a:gd name="T52" fmla="*/ 2147483647 w 288"/>
              <a:gd name="T53" fmla="*/ 2147483647 h 247"/>
              <a:gd name="T54" fmla="*/ 2147483647 w 288"/>
              <a:gd name="T55" fmla="*/ 2147483647 h 247"/>
              <a:gd name="T56" fmla="*/ 2147483647 w 288"/>
              <a:gd name="T57" fmla="*/ 2147483647 h 247"/>
              <a:gd name="T58" fmla="*/ 2147483647 w 288"/>
              <a:gd name="T59" fmla="*/ 2147483647 h 247"/>
              <a:gd name="T60" fmla="*/ 2147483647 w 288"/>
              <a:gd name="T61" fmla="*/ 2147483647 h 247"/>
              <a:gd name="T62" fmla="*/ 2147483647 w 288"/>
              <a:gd name="T63" fmla="*/ 2147483647 h 247"/>
              <a:gd name="T64" fmla="*/ 2147483647 w 288"/>
              <a:gd name="T65" fmla="*/ 2147483647 h 247"/>
              <a:gd name="T66" fmla="*/ 2147483647 w 288"/>
              <a:gd name="T67" fmla="*/ 2147483647 h 247"/>
              <a:gd name="T68" fmla="*/ 2147483647 w 288"/>
              <a:gd name="T69" fmla="*/ 2147483647 h 247"/>
              <a:gd name="T70" fmla="*/ 2147483647 w 288"/>
              <a:gd name="T71" fmla="*/ 2147483647 h 247"/>
              <a:gd name="T72" fmla="*/ 2147483647 w 288"/>
              <a:gd name="T73" fmla="*/ 2147483647 h 247"/>
              <a:gd name="T74" fmla="*/ 2147483647 w 288"/>
              <a:gd name="T75" fmla="*/ 2147483647 h 247"/>
              <a:gd name="T76" fmla="*/ 2147483647 w 288"/>
              <a:gd name="T77" fmla="*/ 2147483647 h 247"/>
              <a:gd name="T78" fmla="*/ 2147483647 w 288"/>
              <a:gd name="T79" fmla="*/ 2147483647 h 247"/>
              <a:gd name="T80" fmla="*/ 2147483647 w 288"/>
              <a:gd name="T81" fmla="*/ 2147483647 h 247"/>
              <a:gd name="T82" fmla="*/ 2147483647 w 288"/>
              <a:gd name="T83" fmla="*/ 2147483647 h 247"/>
              <a:gd name="T84" fmla="*/ 2147483647 w 288"/>
              <a:gd name="T85" fmla="*/ 2147483647 h 247"/>
              <a:gd name="T86" fmla="*/ 2147483647 w 288"/>
              <a:gd name="T87" fmla="*/ 2147483647 h 247"/>
              <a:gd name="T88" fmla="*/ 2147483647 w 288"/>
              <a:gd name="T89" fmla="*/ 2147483647 h 247"/>
              <a:gd name="T90" fmla="*/ 2147483647 w 288"/>
              <a:gd name="T91" fmla="*/ 2147483647 h 247"/>
              <a:gd name="T92" fmla="*/ 2147483647 w 288"/>
              <a:gd name="T93" fmla="*/ 2147483647 h 247"/>
              <a:gd name="T94" fmla="*/ 2147483647 w 288"/>
              <a:gd name="T95" fmla="*/ 2147483647 h 247"/>
              <a:gd name="T96" fmla="*/ 2147483647 w 288"/>
              <a:gd name="T97" fmla="*/ 2147483647 h 247"/>
              <a:gd name="T98" fmla="*/ 2147483647 w 288"/>
              <a:gd name="T99" fmla="*/ 2147483647 h 247"/>
              <a:gd name="T100" fmla="*/ 2147483647 w 288"/>
              <a:gd name="T101" fmla="*/ 2147483647 h 247"/>
              <a:gd name="T102" fmla="*/ 2147483647 w 288"/>
              <a:gd name="T103" fmla="*/ 2147483647 h 247"/>
              <a:gd name="T104" fmla="*/ 2147483647 w 288"/>
              <a:gd name="T105" fmla="*/ 2147483647 h 247"/>
              <a:gd name="T106" fmla="*/ 2147483647 w 288"/>
              <a:gd name="T107" fmla="*/ 2147483647 h 247"/>
              <a:gd name="T108" fmla="*/ 2147483647 w 288"/>
              <a:gd name="T109" fmla="*/ 2147483647 h 247"/>
              <a:gd name="T110" fmla="*/ 2147483647 w 288"/>
              <a:gd name="T111" fmla="*/ 2147483647 h 24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379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素质教育</a:t>
            </a:r>
          </a:p>
        </p:txBody>
      </p:sp>
      <p:sp>
        <p:nvSpPr>
          <p:cNvPr id="33798" name="Rectangle 2"/>
          <p:cNvSpPr>
            <a:spLocks noChangeArrowheads="1"/>
          </p:cNvSpPr>
          <p:nvPr/>
        </p:nvSpPr>
        <p:spPr bwMode="auto">
          <a:xfrm>
            <a:off x="603250" y="1473200"/>
            <a:ext cx="10877549" cy="4787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3802" name="Oval 6"/>
          <p:cNvSpPr>
            <a:spLocks noChangeArrowheads="1"/>
          </p:cNvSpPr>
          <p:nvPr/>
        </p:nvSpPr>
        <p:spPr bwMode="auto">
          <a:xfrm>
            <a:off x="8265355" y="3353593"/>
            <a:ext cx="2665436" cy="2682166"/>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grpSp>
        <p:nvGrpSpPr>
          <p:cNvPr id="2" name="组 1"/>
          <p:cNvGrpSpPr>
            <a:grpSpLocks/>
          </p:cNvGrpSpPr>
          <p:nvPr/>
        </p:nvGrpSpPr>
        <p:grpSpPr bwMode="auto">
          <a:xfrm>
            <a:off x="1257300" y="1878013"/>
            <a:ext cx="6819900" cy="4062580"/>
            <a:chOff x="1257300" y="1878013"/>
            <a:chExt cx="6819900" cy="4062580"/>
          </a:xfrm>
        </p:grpSpPr>
        <p:sp>
          <p:nvSpPr>
            <p:cNvPr id="33817" name="矩形 28"/>
            <p:cNvSpPr>
              <a:spLocks noChangeArrowheads="1"/>
            </p:cNvSpPr>
            <p:nvPr/>
          </p:nvSpPr>
          <p:spPr bwMode="auto">
            <a:xfrm>
              <a:off x="1257300" y="2616606"/>
              <a:ext cx="68199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zh-CN" sz="2400" dirty="0">
                  <a:solidFill>
                    <a:srgbClr val="FFFFFF"/>
                  </a:solidFill>
                  <a:latin typeface="微软雅黑" pitchFamily="34" charset="-122"/>
                  <a:ea typeface="微软雅黑" pitchFamily="34" charset="-122"/>
                </a:rPr>
                <a:t>（一）良好的身心素质</a:t>
              </a:r>
            </a:p>
            <a:p>
              <a:pPr>
                <a:lnSpc>
                  <a:spcPct val="150000"/>
                </a:lnSpc>
              </a:pPr>
              <a:r>
                <a:rPr lang="zh-CN" altLang="zh-CN" sz="2400" dirty="0">
                  <a:solidFill>
                    <a:srgbClr val="FFFFFF"/>
                  </a:solidFill>
                  <a:latin typeface="微软雅黑" pitchFamily="34" charset="-122"/>
                  <a:ea typeface="微软雅黑" pitchFamily="34" charset="-122"/>
                </a:rPr>
                <a:t>（二）较高的思想品德素质</a:t>
              </a:r>
            </a:p>
            <a:p>
              <a:pPr>
                <a:lnSpc>
                  <a:spcPct val="150000"/>
                </a:lnSpc>
              </a:pPr>
              <a:r>
                <a:rPr lang="zh-CN" altLang="zh-CN" sz="2400" dirty="0">
                  <a:solidFill>
                    <a:srgbClr val="FFFFFF"/>
                  </a:solidFill>
                  <a:latin typeface="微软雅黑" pitchFamily="34" charset="-122"/>
                  <a:ea typeface="微软雅黑" pitchFamily="34" charset="-122"/>
                </a:rPr>
                <a:t>（三）优良的科学文化素质</a:t>
              </a:r>
            </a:p>
            <a:p>
              <a:pPr>
                <a:lnSpc>
                  <a:spcPct val="150000"/>
                </a:lnSpc>
              </a:pPr>
              <a:r>
                <a:rPr lang="zh-CN" altLang="zh-CN" sz="2400" dirty="0">
                  <a:solidFill>
                    <a:srgbClr val="FFFFFF"/>
                  </a:solidFill>
                  <a:latin typeface="微软雅黑" pitchFamily="34" charset="-122"/>
                  <a:ea typeface="微软雅黑" pitchFamily="34" charset="-122"/>
                </a:rPr>
                <a:t>（四）丰富的艺术审美素质</a:t>
              </a:r>
            </a:p>
            <a:p>
              <a:pPr>
                <a:lnSpc>
                  <a:spcPct val="150000"/>
                </a:lnSpc>
              </a:pPr>
              <a:r>
                <a:rPr lang="zh-CN" altLang="zh-CN" sz="2400" dirty="0">
                  <a:solidFill>
                    <a:srgbClr val="FFFFFF"/>
                  </a:solidFill>
                  <a:latin typeface="微软雅黑" pitchFamily="34" charset="-122"/>
                  <a:ea typeface="微软雅黑" pitchFamily="34" charset="-122"/>
                </a:rPr>
                <a:t>（五）较强的信息技术素质</a:t>
              </a:r>
            </a:p>
            <a:p>
              <a:pPr>
                <a:lnSpc>
                  <a:spcPct val="150000"/>
                </a:lnSpc>
              </a:pPr>
              <a:r>
                <a:rPr lang="zh-CN" altLang="zh-CN" sz="2400" dirty="0">
                  <a:solidFill>
                    <a:srgbClr val="FFFFFF"/>
                  </a:solidFill>
                  <a:latin typeface="微软雅黑" pitchFamily="34" charset="-122"/>
                  <a:ea typeface="微软雅黑" pitchFamily="34" charset="-122"/>
                </a:rPr>
                <a:t>（六）较高的劳动技能素质</a:t>
              </a:r>
              <a:endParaRPr lang="zh-CN" altLang="zh-CN" sz="2400" dirty="0">
                <a:solidFill>
                  <a:srgbClr val="FFFFFF"/>
                </a:solidFill>
                <a:latin typeface="微软雅黑" pitchFamily="34" charset="-122"/>
                <a:ea typeface="微软雅黑" pitchFamily="34" charset="-122"/>
              </a:endParaRPr>
            </a:p>
          </p:txBody>
        </p:sp>
        <p:sp>
          <p:nvSpPr>
            <p:cNvPr id="33818" name="TextBox 13"/>
            <p:cNvSpPr txBox="1">
              <a:spLocks noChangeArrowheads="1"/>
            </p:cNvSpPr>
            <p:nvPr/>
          </p:nvSpPr>
          <p:spPr bwMode="auto">
            <a:xfrm>
              <a:off x="1257300" y="1878013"/>
              <a:ext cx="3873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Arial" pitchFamily="34" charset="0"/>
                  <a:ea typeface="微软雅黑" pitchFamily="34" charset="-122"/>
                  <a:sym typeface="Arial" pitchFamily="34" charset="0"/>
                </a:rPr>
                <a:t>现代人应具有的素质</a:t>
              </a:r>
              <a:endParaRPr lang="en-US" altLang="zh-CN" sz="3200" b="1" dirty="0">
                <a:solidFill>
                  <a:schemeClr val="bg1"/>
                </a:solidFill>
                <a:latin typeface="Arial" pitchFamily="34" charset="0"/>
                <a:ea typeface="微软雅黑" pitchFamily="34" charset="-122"/>
                <a:sym typeface="Arial" pitchFamily="34" charset="0"/>
              </a:endParaRPr>
            </a:p>
          </p:txBody>
        </p:sp>
      </p:grpSp>
      <p:grpSp>
        <p:nvGrpSpPr>
          <p:cNvPr id="33807" name="组合 36"/>
          <p:cNvGrpSpPr>
            <a:grpSpLocks/>
          </p:cNvGrpSpPr>
          <p:nvPr/>
        </p:nvGrpSpPr>
        <p:grpSpPr bwMode="auto">
          <a:xfrm>
            <a:off x="11480800" y="479425"/>
            <a:ext cx="333375" cy="333375"/>
            <a:chOff x="0" y="0"/>
            <a:chExt cx="449943" cy="449943"/>
          </a:xfrm>
        </p:grpSpPr>
        <p:sp>
          <p:nvSpPr>
            <p:cNvPr id="33809"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3810"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3808" name="Freeform 177"/>
          <p:cNvSpPr>
            <a:spLocks noEditPoints="1" noChangeArrowheads="1"/>
          </p:cNvSpPr>
          <p:nvPr/>
        </p:nvSpPr>
        <p:spPr bwMode="auto">
          <a:xfrm>
            <a:off x="8437384" y="3703831"/>
            <a:ext cx="2244535" cy="1918469"/>
          </a:xfrm>
          <a:custGeom>
            <a:avLst/>
            <a:gdLst>
              <a:gd name="T0" fmla="*/ 2147483647 w 288"/>
              <a:gd name="T1" fmla="*/ 2147483647 h 247"/>
              <a:gd name="T2" fmla="*/ 2147483647 w 288"/>
              <a:gd name="T3" fmla="*/ 0 h 247"/>
              <a:gd name="T4" fmla="*/ 2147483647 w 288"/>
              <a:gd name="T5" fmla="*/ 2147483647 h 247"/>
              <a:gd name="T6" fmla="*/ 0 w 288"/>
              <a:gd name="T7" fmla="*/ 2147483647 h 247"/>
              <a:gd name="T8" fmla="*/ 2147483647 w 288"/>
              <a:gd name="T9" fmla="*/ 2147483647 h 247"/>
              <a:gd name="T10" fmla="*/ 2147483647 w 288"/>
              <a:gd name="T11" fmla="*/ 2147483647 h 247"/>
              <a:gd name="T12" fmla="*/ 2147483647 w 288"/>
              <a:gd name="T13" fmla="*/ 2147483647 h 247"/>
              <a:gd name="T14" fmla="*/ 2147483647 w 288"/>
              <a:gd name="T15" fmla="*/ 2147483647 h 247"/>
              <a:gd name="T16" fmla="*/ 2147483647 w 288"/>
              <a:gd name="T17" fmla="*/ 2147483647 h 247"/>
              <a:gd name="T18" fmla="*/ 2147483647 w 288"/>
              <a:gd name="T19" fmla="*/ 2147483647 h 247"/>
              <a:gd name="T20" fmla="*/ 2147483647 w 288"/>
              <a:gd name="T21" fmla="*/ 2147483647 h 247"/>
              <a:gd name="T22" fmla="*/ 2147483647 w 288"/>
              <a:gd name="T23" fmla="*/ 2147483647 h 247"/>
              <a:gd name="T24" fmla="*/ 2147483647 w 288"/>
              <a:gd name="T25" fmla="*/ 2147483647 h 247"/>
              <a:gd name="T26" fmla="*/ 2147483647 w 288"/>
              <a:gd name="T27" fmla="*/ 2147483647 h 247"/>
              <a:gd name="T28" fmla="*/ 2147483647 w 288"/>
              <a:gd name="T29" fmla="*/ 2147483647 h 247"/>
              <a:gd name="T30" fmla="*/ 2147483647 w 288"/>
              <a:gd name="T31" fmla="*/ 2147483647 h 247"/>
              <a:gd name="T32" fmla="*/ 2147483647 w 288"/>
              <a:gd name="T33" fmla="*/ 2147483647 h 247"/>
              <a:gd name="T34" fmla="*/ 2147483647 w 288"/>
              <a:gd name="T35" fmla="*/ 2147483647 h 247"/>
              <a:gd name="T36" fmla="*/ 2147483647 w 288"/>
              <a:gd name="T37" fmla="*/ 2147483647 h 247"/>
              <a:gd name="T38" fmla="*/ 2147483647 w 288"/>
              <a:gd name="T39" fmla="*/ 2147483647 h 247"/>
              <a:gd name="T40" fmla="*/ 2147483647 w 288"/>
              <a:gd name="T41" fmla="*/ 2147483647 h 247"/>
              <a:gd name="T42" fmla="*/ 2147483647 w 288"/>
              <a:gd name="T43" fmla="*/ 2147483647 h 247"/>
              <a:gd name="T44" fmla="*/ 2147483647 w 288"/>
              <a:gd name="T45" fmla="*/ 2147483647 h 247"/>
              <a:gd name="T46" fmla="*/ 2147483647 w 288"/>
              <a:gd name="T47" fmla="*/ 2147483647 h 247"/>
              <a:gd name="T48" fmla="*/ 2147483647 w 288"/>
              <a:gd name="T49" fmla="*/ 2147483647 h 247"/>
              <a:gd name="T50" fmla="*/ 2147483647 w 288"/>
              <a:gd name="T51" fmla="*/ 2147483647 h 247"/>
              <a:gd name="T52" fmla="*/ 2147483647 w 288"/>
              <a:gd name="T53" fmla="*/ 2147483647 h 247"/>
              <a:gd name="T54" fmla="*/ 2147483647 w 288"/>
              <a:gd name="T55" fmla="*/ 2147483647 h 247"/>
              <a:gd name="T56" fmla="*/ 2147483647 w 288"/>
              <a:gd name="T57" fmla="*/ 2147483647 h 247"/>
              <a:gd name="T58" fmla="*/ 2147483647 w 288"/>
              <a:gd name="T59" fmla="*/ 2147483647 h 247"/>
              <a:gd name="T60" fmla="*/ 2147483647 w 288"/>
              <a:gd name="T61" fmla="*/ 2147483647 h 247"/>
              <a:gd name="T62" fmla="*/ 2147483647 w 288"/>
              <a:gd name="T63" fmla="*/ 2147483647 h 247"/>
              <a:gd name="T64" fmla="*/ 2147483647 w 288"/>
              <a:gd name="T65" fmla="*/ 2147483647 h 247"/>
              <a:gd name="T66" fmla="*/ 2147483647 w 288"/>
              <a:gd name="T67" fmla="*/ 2147483647 h 247"/>
              <a:gd name="T68" fmla="*/ 2147483647 w 288"/>
              <a:gd name="T69" fmla="*/ 2147483647 h 247"/>
              <a:gd name="T70" fmla="*/ 2147483647 w 288"/>
              <a:gd name="T71" fmla="*/ 2147483647 h 247"/>
              <a:gd name="T72" fmla="*/ 2147483647 w 288"/>
              <a:gd name="T73" fmla="*/ 2147483647 h 247"/>
              <a:gd name="T74" fmla="*/ 2147483647 w 288"/>
              <a:gd name="T75" fmla="*/ 2147483647 h 247"/>
              <a:gd name="T76" fmla="*/ 2147483647 w 288"/>
              <a:gd name="T77" fmla="*/ 2147483647 h 247"/>
              <a:gd name="T78" fmla="*/ 2147483647 w 288"/>
              <a:gd name="T79" fmla="*/ 2147483647 h 247"/>
              <a:gd name="T80" fmla="*/ 2147483647 w 288"/>
              <a:gd name="T81" fmla="*/ 2147483647 h 247"/>
              <a:gd name="T82" fmla="*/ 2147483647 w 288"/>
              <a:gd name="T83" fmla="*/ 2147483647 h 247"/>
              <a:gd name="T84" fmla="*/ 2147483647 w 288"/>
              <a:gd name="T85" fmla="*/ 2147483647 h 247"/>
              <a:gd name="T86" fmla="*/ 2147483647 w 288"/>
              <a:gd name="T87" fmla="*/ 2147483647 h 247"/>
              <a:gd name="T88" fmla="*/ 2147483647 w 288"/>
              <a:gd name="T89" fmla="*/ 2147483647 h 247"/>
              <a:gd name="T90" fmla="*/ 2147483647 w 288"/>
              <a:gd name="T91" fmla="*/ 2147483647 h 247"/>
              <a:gd name="T92" fmla="*/ 2147483647 w 288"/>
              <a:gd name="T93" fmla="*/ 2147483647 h 247"/>
              <a:gd name="T94" fmla="*/ 2147483647 w 288"/>
              <a:gd name="T95" fmla="*/ 2147483647 h 247"/>
              <a:gd name="T96" fmla="*/ 2147483647 w 288"/>
              <a:gd name="T97" fmla="*/ 2147483647 h 247"/>
              <a:gd name="T98" fmla="*/ 2147483647 w 288"/>
              <a:gd name="T99" fmla="*/ 2147483647 h 247"/>
              <a:gd name="T100" fmla="*/ 2147483647 w 288"/>
              <a:gd name="T101" fmla="*/ 2147483647 h 247"/>
              <a:gd name="T102" fmla="*/ 2147483647 w 288"/>
              <a:gd name="T103" fmla="*/ 2147483647 h 247"/>
              <a:gd name="T104" fmla="*/ 2147483647 w 288"/>
              <a:gd name="T105" fmla="*/ 2147483647 h 247"/>
              <a:gd name="T106" fmla="*/ 2147483647 w 288"/>
              <a:gd name="T107" fmla="*/ 2147483647 h 247"/>
              <a:gd name="T108" fmla="*/ 2147483647 w 288"/>
              <a:gd name="T109" fmla="*/ 2147483647 h 247"/>
              <a:gd name="T110" fmla="*/ 2147483647 w 288"/>
              <a:gd name="T111" fmla="*/ 2147483647 h 24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29639007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379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素质教育</a:t>
            </a:r>
          </a:p>
        </p:txBody>
      </p:sp>
      <p:sp>
        <p:nvSpPr>
          <p:cNvPr id="33798" name="Rectangle 2"/>
          <p:cNvSpPr>
            <a:spLocks noChangeArrowheads="1"/>
          </p:cNvSpPr>
          <p:nvPr/>
        </p:nvSpPr>
        <p:spPr bwMode="auto">
          <a:xfrm>
            <a:off x="603250" y="1473200"/>
            <a:ext cx="10877549" cy="4787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3802" name="Oval 6"/>
          <p:cNvSpPr>
            <a:spLocks noChangeArrowheads="1"/>
          </p:cNvSpPr>
          <p:nvPr/>
        </p:nvSpPr>
        <p:spPr bwMode="auto">
          <a:xfrm>
            <a:off x="8265355" y="3353593"/>
            <a:ext cx="2665436" cy="2682166"/>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grpSp>
        <p:nvGrpSpPr>
          <p:cNvPr id="2" name="组 1"/>
          <p:cNvGrpSpPr>
            <a:grpSpLocks/>
          </p:cNvGrpSpPr>
          <p:nvPr/>
        </p:nvGrpSpPr>
        <p:grpSpPr bwMode="auto">
          <a:xfrm>
            <a:off x="1257300" y="1878013"/>
            <a:ext cx="6819900" cy="3323916"/>
            <a:chOff x="1257300" y="1878013"/>
            <a:chExt cx="6819900" cy="3323916"/>
          </a:xfrm>
        </p:grpSpPr>
        <p:sp>
          <p:nvSpPr>
            <p:cNvPr id="33817" name="矩形 28"/>
            <p:cNvSpPr>
              <a:spLocks noChangeArrowheads="1"/>
            </p:cNvSpPr>
            <p:nvPr/>
          </p:nvSpPr>
          <p:spPr bwMode="auto">
            <a:xfrm>
              <a:off x="1257300" y="2616606"/>
              <a:ext cx="68199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FFFFFF"/>
                  </a:solidFill>
                  <a:latin typeface="微软雅黑" pitchFamily="34" charset="-122"/>
                  <a:ea typeface="微软雅黑" pitchFamily="34" charset="-122"/>
                </a:rPr>
                <a:t>素质教育是针对“应试教育”的弊端提出的，它是适应社会主义现代化建设的需要的，经过了酝酿尝试阶段（</a:t>
              </a:r>
              <a:r>
                <a:rPr lang="en-US" altLang="zh-CN" sz="2400" dirty="0">
                  <a:solidFill>
                    <a:srgbClr val="FFFFFF"/>
                  </a:solidFill>
                  <a:latin typeface="微软雅黑" pitchFamily="34" charset="-122"/>
                  <a:ea typeface="微软雅黑" pitchFamily="34" charset="-122"/>
                </a:rPr>
                <a:t>1984--1993</a:t>
              </a:r>
              <a:r>
                <a:rPr lang="zh-CN" altLang="zh-CN" sz="2400" dirty="0">
                  <a:solidFill>
                    <a:srgbClr val="FFFFFF"/>
                  </a:solidFill>
                  <a:latin typeface="微软雅黑" pitchFamily="34" charset="-122"/>
                  <a:ea typeface="微软雅黑" pitchFamily="34" charset="-122"/>
                </a:rPr>
                <a:t>年）、实验推广阶段（</a:t>
              </a:r>
              <a:r>
                <a:rPr lang="en-US" altLang="zh-CN" sz="2400" dirty="0">
                  <a:solidFill>
                    <a:srgbClr val="FFFFFF"/>
                  </a:solidFill>
                  <a:latin typeface="微软雅黑" pitchFamily="34" charset="-122"/>
                  <a:ea typeface="微软雅黑" pitchFamily="34" charset="-122"/>
                </a:rPr>
                <a:t>1994-1998</a:t>
              </a:r>
              <a:r>
                <a:rPr lang="zh-CN" altLang="zh-CN" sz="2400" dirty="0">
                  <a:solidFill>
                    <a:srgbClr val="FFFFFF"/>
                  </a:solidFill>
                  <a:latin typeface="微软雅黑" pitchFamily="34" charset="-122"/>
                  <a:ea typeface="微软雅黑" pitchFamily="34" charset="-122"/>
                </a:rPr>
                <a:t>）、全面推进阶段（</a:t>
              </a:r>
              <a:r>
                <a:rPr lang="en-US" altLang="zh-CN" sz="2400" dirty="0">
                  <a:solidFill>
                    <a:srgbClr val="FFFFFF"/>
                  </a:solidFill>
                  <a:latin typeface="微软雅黑" pitchFamily="34" charset="-122"/>
                  <a:ea typeface="微软雅黑" pitchFamily="34" charset="-122"/>
                </a:rPr>
                <a:t>1999.6--</a:t>
              </a:r>
              <a:r>
                <a:rPr lang="zh-CN" altLang="zh-CN" sz="2400" dirty="0">
                  <a:solidFill>
                    <a:srgbClr val="FFFFFF"/>
                  </a:solidFill>
                  <a:latin typeface="微软雅黑" pitchFamily="34" charset="-122"/>
                  <a:ea typeface="微软雅黑" pitchFamily="34" charset="-122"/>
                </a:rPr>
                <a:t>至今）。经过不断地发展，素质教育具有自己的特点。</a:t>
              </a:r>
              <a:endParaRPr lang="en-US" altLang="zh-CN" sz="2400" dirty="0">
                <a:solidFill>
                  <a:srgbClr val="FFFFFF"/>
                </a:solidFill>
                <a:latin typeface="微软雅黑" pitchFamily="34" charset="-122"/>
                <a:ea typeface="微软雅黑" pitchFamily="34" charset="-122"/>
              </a:endParaRPr>
            </a:p>
            <a:p>
              <a:r>
                <a:rPr lang="zh-CN" altLang="zh-CN" sz="2400" dirty="0">
                  <a:solidFill>
                    <a:srgbClr val="FFFFFF"/>
                  </a:solidFill>
                  <a:latin typeface="微软雅黑" pitchFamily="34" charset="-122"/>
                  <a:ea typeface="微软雅黑" pitchFamily="34" charset="-122"/>
                </a:rPr>
                <a:t>（一）全体性（二）全面性（三）主体性</a:t>
              </a:r>
              <a:endParaRPr lang="en-US" altLang="zh-CN" sz="2400" dirty="0">
                <a:solidFill>
                  <a:srgbClr val="FFFFFF"/>
                </a:solidFill>
                <a:latin typeface="微软雅黑" pitchFamily="34" charset="-122"/>
                <a:ea typeface="微软雅黑" pitchFamily="34" charset="-122"/>
              </a:endParaRPr>
            </a:p>
            <a:p>
              <a:r>
                <a:rPr lang="zh-CN" altLang="zh-CN" sz="2400" dirty="0">
                  <a:solidFill>
                    <a:srgbClr val="FFFFFF"/>
                  </a:solidFill>
                  <a:latin typeface="微软雅黑" pitchFamily="34" charset="-122"/>
                  <a:ea typeface="微软雅黑" pitchFamily="34" charset="-122"/>
                </a:rPr>
                <a:t>（四）差异性（五）层次性（</a:t>
              </a:r>
              <a:r>
                <a:rPr lang="zh-CN" altLang="en-US" sz="2400" dirty="0">
                  <a:solidFill>
                    <a:srgbClr val="FFFFFF"/>
                  </a:solidFill>
                  <a:latin typeface="微软雅黑" pitchFamily="34" charset="-122"/>
                  <a:ea typeface="微软雅黑" pitchFamily="34" charset="-122"/>
                </a:rPr>
                <a:t>六）</a:t>
              </a:r>
              <a:r>
                <a:rPr lang="zh-CN" altLang="en-US" sz="2400" dirty="0" smtClean="0">
                  <a:solidFill>
                    <a:srgbClr val="FFFFFF"/>
                  </a:solidFill>
                  <a:latin typeface="微软雅黑" pitchFamily="34" charset="-122"/>
                  <a:ea typeface="微软雅黑" pitchFamily="34" charset="-122"/>
                </a:rPr>
                <a:t>开放性</a:t>
              </a:r>
              <a:endParaRPr lang="zh-CN" altLang="zh-CN" sz="2400" dirty="0">
                <a:solidFill>
                  <a:srgbClr val="FFFFFF"/>
                </a:solidFill>
                <a:latin typeface="微软雅黑" pitchFamily="34" charset="-122"/>
                <a:ea typeface="微软雅黑" pitchFamily="34" charset="-122"/>
              </a:endParaRPr>
            </a:p>
          </p:txBody>
        </p:sp>
        <p:sp>
          <p:nvSpPr>
            <p:cNvPr id="33818" name="TextBox 13"/>
            <p:cNvSpPr txBox="1">
              <a:spLocks noChangeArrowheads="1"/>
            </p:cNvSpPr>
            <p:nvPr/>
          </p:nvSpPr>
          <p:spPr bwMode="auto">
            <a:xfrm>
              <a:off x="1257300" y="1878013"/>
              <a:ext cx="3873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Arial" pitchFamily="34" charset="0"/>
                  <a:ea typeface="微软雅黑" pitchFamily="34" charset="-122"/>
                  <a:sym typeface="Arial" pitchFamily="34" charset="0"/>
                </a:rPr>
                <a:t>素质教育特点</a:t>
              </a:r>
              <a:endParaRPr lang="en-US" altLang="zh-CN" sz="3200" b="1" dirty="0">
                <a:solidFill>
                  <a:schemeClr val="bg1"/>
                </a:solidFill>
                <a:latin typeface="Arial" pitchFamily="34" charset="0"/>
                <a:ea typeface="微软雅黑" pitchFamily="34" charset="-122"/>
                <a:sym typeface="Arial" pitchFamily="34" charset="0"/>
              </a:endParaRPr>
            </a:p>
          </p:txBody>
        </p:sp>
      </p:grpSp>
      <p:grpSp>
        <p:nvGrpSpPr>
          <p:cNvPr id="33807" name="组合 36"/>
          <p:cNvGrpSpPr>
            <a:grpSpLocks/>
          </p:cNvGrpSpPr>
          <p:nvPr/>
        </p:nvGrpSpPr>
        <p:grpSpPr bwMode="auto">
          <a:xfrm>
            <a:off x="11480800" y="479425"/>
            <a:ext cx="333375" cy="333375"/>
            <a:chOff x="0" y="0"/>
            <a:chExt cx="449943" cy="449943"/>
          </a:xfrm>
        </p:grpSpPr>
        <p:sp>
          <p:nvSpPr>
            <p:cNvPr id="33809"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3810"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3808" name="Freeform 177"/>
          <p:cNvSpPr>
            <a:spLocks noEditPoints="1" noChangeArrowheads="1"/>
          </p:cNvSpPr>
          <p:nvPr/>
        </p:nvSpPr>
        <p:spPr bwMode="auto">
          <a:xfrm>
            <a:off x="8437384" y="3703831"/>
            <a:ext cx="2244535" cy="1918469"/>
          </a:xfrm>
          <a:custGeom>
            <a:avLst/>
            <a:gdLst>
              <a:gd name="T0" fmla="*/ 2147483647 w 288"/>
              <a:gd name="T1" fmla="*/ 2147483647 h 247"/>
              <a:gd name="T2" fmla="*/ 2147483647 w 288"/>
              <a:gd name="T3" fmla="*/ 0 h 247"/>
              <a:gd name="T4" fmla="*/ 2147483647 w 288"/>
              <a:gd name="T5" fmla="*/ 2147483647 h 247"/>
              <a:gd name="T6" fmla="*/ 0 w 288"/>
              <a:gd name="T7" fmla="*/ 2147483647 h 247"/>
              <a:gd name="T8" fmla="*/ 2147483647 w 288"/>
              <a:gd name="T9" fmla="*/ 2147483647 h 247"/>
              <a:gd name="T10" fmla="*/ 2147483647 w 288"/>
              <a:gd name="T11" fmla="*/ 2147483647 h 247"/>
              <a:gd name="T12" fmla="*/ 2147483647 w 288"/>
              <a:gd name="T13" fmla="*/ 2147483647 h 247"/>
              <a:gd name="T14" fmla="*/ 2147483647 w 288"/>
              <a:gd name="T15" fmla="*/ 2147483647 h 247"/>
              <a:gd name="T16" fmla="*/ 2147483647 w 288"/>
              <a:gd name="T17" fmla="*/ 2147483647 h 247"/>
              <a:gd name="T18" fmla="*/ 2147483647 w 288"/>
              <a:gd name="T19" fmla="*/ 2147483647 h 247"/>
              <a:gd name="T20" fmla="*/ 2147483647 w 288"/>
              <a:gd name="T21" fmla="*/ 2147483647 h 247"/>
              <a:gd name="T22" fmla="*/ 2147483647 w 288"/>
              <a:gd name="T23" fmla="*/ 2147483647 h 247"/>
              <a:gd name="T24" fmla="*/ 2147483647 w 288"/>
              <a:gd name="T25" fmla="*/ 2147483647 h 247"/>
              <a:gd name="T26" fmla="*/ 2147483647 w 288"/>
              <a:gd name="T27" fmla="*/ 2147483647 h 247"/>
              <a:gd name="T28" fmla="*/ 2147483647 w 288"/>
              <a:gd name="T29" fmla="*/ 2147483647 h 247"/>
              <a:gd name="T30" fmla="*/ 2147483647 w 288"/>
              <a:gd name="T31" fmla="*/ 2147483647 h 247"/>
              <a:gd name="T32" fmla="*/ 2147483647 w 288"/>
              <a:gd name="T33" fmla="*/ 2147483647 h 247"/>
              <a:gd name="T34" fmla="*/ 2147483647 w 288"/>
              <a:gd name="T35" fmla="*/ 2147483647 h 247"/>
              <a:gd name="T36" fmla="*/ 2147483647 w 288"/>
              <a:gd name="T37" fmla="*/ 2147483647 h 247"/>
              <a:gd name="T38" fmla="*/ 2147483647 w 288"/>
              <a:gd name="T39" fmla="*/ 2147483647 h 247"/>
              <a:gd name="T40" fmla="*/ 2147483647 w 288"/>
              <a:gd name="T41" fmla="*/ 2147483647 h 247"/>
              <a:gd name="T42" fmla="*/ 2147483647 w 288"/>
              <a:gd name="T43" fmla="*/ 2147483647 h 247"/>
              <a:gd name="T44" fmla="*/ 2147483647 w 288"/>
              <a:gd name="T45" fmla="*/ 2147483647 h 247"/>
              <a:gd name="T46" fmla="*/ 2147483647 w 288"/>
              <a:gd name="T47" fmla="*/ 2147483647 h 247"/>
              <a:gd name="T48" fmla="*/ 2147483647 w 288"/>
              <a:gd name="T49" fmla="*/ 2147483647 h 247"/>
              <a:gd name="T50" fmla="*/ 2147483647 w 288"/>
              <a:gd name="T51" fmla="*/ 2147483647 h 247"/>
              <a:gd name="T52" fmla="*/ 2147483647 w 288"/>
              <a:gd name="T53" fmla="*/ 2147483647 h 247"/>
              <a:gd name="T54" fmla="*/ 2147483647 w 288"/>
              <a:gd name="T55" fmla="*/ 2147483647 h 247"/>
              <a:gd name="T56" fmla="*/ 2147483647 w 288"/>
              <a:gd name="T57" fmla="*/ 2147483647 h 247"/>
              <a:gd name="T58" fmla="*/ 2147483647 w 288"/>
              <a:gd name="T59" fmla="*/ 2147483647 h 247"/>
              <a:gd name="T60" fmla="*/ 2147483647 w 288"/>
              <a:gd name="T61" fmla="*/ 2147483647 h 247"/>
              <a:gd name="T62" fmla="*/ 2147483647 w 288"/>
              <a:gd name="T63" fmla="*/ 2147483647 h 247"/>
              <a:gd name="T64" fmla="*/ 2147483647 w 288"/>
              <a:gd name="T65" fmla="*/ 2147483647 h 247"/>
              <a:gd name="T66" fmla="*/ 2147483647 w 288"/>
              <a:gd name="T67" fmla="*/ 2147483647 h 247"/>
              <a:gd name="T68" fmla="*/ 2147483647 w 288"/>
              <a:gd name="T69" fmla="*/ 2147483647 h 247"/>
              <a:gd name="T70" fmla="*/ 2147483647 w 288"/>
              <a:gd name="T71" fmla="*/ 2147483647 h 247"/>
              <a:gd name="T72" fmla="*/ 2147483647 w 288"/>
              <a:gd name="T73" fmla="*/ 2147483647 h 247"/>
              <a:gd name="T74" fmla="*/ 2147483647 w 288"/>
              <a:gd name="T75" fmla="*/ 2147483647 h 247"/>
              <a:gd name="T76" fmla="*/ 2147483647 w 288"/>
              <a:gd name="T77" fmla="*/ 2147483647 h 247"/>
              <a:gd name="T78" fmla="*/ 2147483647 w 288"/>
              <a:gd name="T79" fmla="*/ 2147483647 h 247"/>
              <a:gd name="T80" fmla="*/ 2147483647 w 288"/>
              <a:gd name="T81" fmla="*/ 2147483647 h 247"/>
              <a:gd name="T82" fmla="*/ 2147483647 w 288"/>
              <a:gd name="T83" fmla="*/ 2147483647 h 247"/>
              <a:gd name="T84" fmla="*/ 2147483647 w 288"/>
              <a:gd name="T85" fmla="*/ 2147483647 h 247"/>
              <a:gd name="T86" fmla="*/ 2147483647 w 288"/>
              <a:gd name="T87" fmla="*/ 2147483647 h 247"/>
              <a:gd name="T88" fmla="*/ 2147483647 w 288"/>
              <a:gd name="T89" fmla="*/ 2147483647 h 247"/>
              <a:gd name="T90" fmla="*/ 2147483647 w 288"/>
              <a:gd name="T91" fmla="*/ 2147483647 h 247"/>
              <a:gd name="T92" fmla="*/ 2147483647 w 288"/>
              <a:gd name="T93" fmla="*/ 2147483647 h 247"/>
              <a:gd name="T94" fmla="*/ 2147483647 w 288"/>
              <a:gd name="T95" fmla="*/ 2147483647 h 247"/>
              <a:gd name="T96" fmla="*/ 2147483647 w 288"/>
              <a:gd name="T97" fmla="*/ 2147483647 h 247"/>
              <a:gd name="T98" fmla="*/ 2147483647 w 288"/>
              <a:gd name="T99" fmla="*/ 2147483647 h 247"/>
              <a:gd name="T100" fmla="*/ 2147483647 w 288"/>
              <a:gd name="T101" fmla="*/ 2147483647 h 247"/>
              <a:gd name="T102" fmla="*/ 2147483647 w 288"/>
              <a:gd name="T103" fmla="*/ 2147483647 h 247"/>
              <a:gd name="T104" fmla="*/ 2147483647 w 288"/>
              <a:gd name="T105" fmla="*/ 2147483647 h 247"/>
              <a:gd name="T106" fmla="*/ 2147483647 w 288"/>
              <a:gd name="T107" fmla="*/ 2147483647 h 247"/>
              <a:gd name="T108" fmla="*/ 2147483647 w 288"/>
              <a:gd name="T109" fmla="*/ 2147483647 h 247"/>
              <a:gd name="T110" fmla="*/ 2147483647 w 288"/>
              <a:gd name="T111" fmla="*/ 2147483647 h 24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33777202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379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3379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素质教育</a:t>
            </a:r>
          </a:p>
        </p:txBody>
      </p:sp>
      <p:sp>
        <p:nvSpPr>
          <p:cNvPr id="33798" name="Rectangle 2"/>
          <p:cNvSpPr>
            <a:spLocks noChangeArrowheads="1"/>
          </p:cNvSpPr>
          <p:nvPr/>
        </p:nvSpPr>
        <p:spPr bwMode="auto">
          <a:xfrm>
            <a:off x="603250" y="1473200"/>
            <a:ext cx="10877549" cy="4787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33802" name="Oval 6"/>
          <p:cNvSpPr>
            <a:spLocks noChangeArrowheads="1"/>
          </p:cNvSpPr>
          <p:nvPr/>
        </p:nvSpPr>
        <p:spPr bwMode="auto">
          <a:xfrm>
            <a:off x="8265355" y="3353593"/>
            <a:ext cx="2665436" cy="2682166"/>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grpSp>
        <p:nvGrpSpPr>
          <p:cNvPr id="2" name="组 1"/>
          <p:cNvGrpSpPr>
            <a:grpSpLocks/>
          </p:cNvGrpSpPr>
          <p:nvPr/>
        </p:nvGrpSpPr>
        <p:grpSpPr bwMode="auto">
          <a:xfrm>
            <a:off x="1257300" y="1878013"/>
            <a:ext cx="6819900" cy="2954584"/>
            <a:chOff x="1257300" y="1878013"/>
            <a:chExt cx="6819900" cy="2954584"/>
          </a:xfrm>
        </p:grpSpPr>
        <p:sp>
          <p:nvSpPr>
            <p:cNvPr id="33817" name="矩形 28"/>
            <p:cNvSpPr>
              <a:spLocks noChangeArrowheads="1"/>
            </p:cNvSpPr>
            <p:nvPr/>
          </p:nvSpPr>
          <p:spPr bwMode="auto">
            <a:xfrm>
              <a:off x="1257300" y="2616606"/>
              <a:ext cx="6819900"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zh-CN" sz="2400" dirty="0">
                  <a:solidFill>
                    <a:srgbClr val="FFFFFF"/>
                  </a:solidFill>
                  <a:latin typeface="微软雅黑" pitchFamily="34" charset="-122"/>
                  <a:ea typeface="微软雅黑" pitchFamily="34" charset="-122"/>
                </a:rPr>
                <a:t>（一）体制障碍。</a:t>
              </a:r>
              <a:endParaRPr lang="en-US" altLang="zh-CN" sz="2400" dirty="0">
                <a:solidFill>
                  <a:srgbClr val="FFFFFF"/>
                </a:solidFill>
                <a:latin typeface="微软雅黑" pitchFamily="34" charset="-122"/>
                <a:ea typeface="微软雅黑" pitchFamily="34" charset="-122"/>
              </a:endParaRPr>
            </a:p>
            <a:p>
              <a:pPr>
                <a:lnSpc>
                  <a:spcPct val="150000"/>
                </a:lnSpc>
              </a:pPr>
              <a:r>
                <a:rPr lang="zh-CN" altLang="zh-CN" sz="2400" dirty="0">
                  <a:solidFill>
                    <a:srgbClr val="FFFFFF"/>
                  </a:solidFill>
                  <a:latin typeface="微软雅黑" pitchFamily="34" charset="-122"/>
                  <a:ea typeface="微软雅黑" pitchFamily="34" charset="-122"/>
                </a:rPr>
                <a:t>（二）教育观念仍旧落后。</a:t>
              </a:r>
              <a:endParaRPr lang="en-US" altLang="zh-CN" sz="2400" dirty="0">
                <a:solidFill>
                  <a:srgbClr val="FFFFFF"/>
                </a:solidFill>
                <a:latin typeface="微软雅黑" pitchFamily="34" charset="-122"/>
                <a:ea typeface="微软雅黑" pitchFamily="34" charset="-122"/>
              </a:endParaRPr>
            </a:p>
            <a:p>
              <a:pPr>
                <a:lnSpc>
                  <a:spcPct val="150000"/>
                </a:lnSpc>
              </a:pPr>
              <a:r>
                <a:rPr lang="zh-CN" altLang="zh-CN" sz="2400" dirty="0">
                  <a:solidFill>
                    <a:srgbClr val="FFFFFF"/>
                  </a:solidFill>
                  <a:latin typeface="微软雅黑" pitchFamily="34" charset="-122"/>
                  <a:ea typeface="微软雅黑" pitchFamily="34" charset="-122"/>
                </a:rPr>
                <a:t>（三）素质教育理论的研究滞后。</a:t>
              </a:r>
              <a:endParaRPr lang="en-US" altLang="zh-CN" sz="2400" dirty="0">
                <a:solidFill>
                  <a:srgbClr val="FFFFFF"/>
                </a:solidFill>
                <a:latin typeface="微软雅黑" pitchFamily="34" charset="-122"/>
                <a:ea typeface="微软雅黑" pitchFamily="34" charset="-122"/>
              </a:endParaRPr>
            </a:p>
            <a:p>
              <a:pPr>
                <a:lnSpc>
                  <a:spcPct val="150000"/>
                </a:lnSpc>
              </a:pPr>
              <a:r>
                <a:rPr lang="zh-CN" altLang="zh-CN" sz="2400" dirty="0">
                  <a:solidFill>
                    <a:srgbClr val="FFFFFF"/>
                  </a:solidFill>
                  <a:latin typeface="微软雅黑" pitchFamily="34" charset="-122"/>
                  <a:ea typeface="微软雅黑" pitchFamily="34" charset="-122"/>
                </a:rPr>
                <a:t>（四）部分教师素质不高</a:t>
              </a:r>
              <a:r>
                <a:rPr lang="zh-CN" altLang="zh-CN" sz="2400" dirty="0" smtClean="0">
                  <a:solidFill>
                    <a:srgbClr val="FFFFFF"/>
                  </a:solidFill>
                  <a:latin typeface="微软雅黑" pitchFamily="34" charset="-122"/>
                  <a:ea typeface="微软雅黑" pitchFamily="34" charset="-122"/>
                </a:rPr>
                <a:t>。</a:t>
              </a:r>
              <a:endParaRPr lang="zh-CN" altLang="zh-CN" sz="2400" dirty="0">
                <a:solidFill>
                  <a:srgbClr val="FFFFFF"/>
                </a:solidFill>
                <a:latin typeface="微软雅黑" pitchFamily="34" charset="-122"/>
                <a:ea typeface="微软雅黑" pitchFamily="34" charset="-122"/>
              </a:endParaRPr>
            </a:p>
          </p:txBody>
        </p:sp>
        <p:sp>
          <p:nvSpPr>
            <p:cNvPr id="33818" name="TextBox 13"/>
            <p:cNvSpPr txBox="1">
              <a:spLocks noChangeArrowheads="1"/>
            </p:cNvSpPr>
            <p:nvPr/>
          </p:nvSpPr>
          <p:spPr bwMode="auto">
            <a:xfrm>
              <a:off x="1257300" y="1878013"/>
              <a:ext cx="38735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chemeClr val="bg1"/>
                  </a:solidFill>
                  <a:latin typeface="Arial" pitchFamily="34" charset="0"/>
                  <a:ea typeface="微软雅黑" pitchFamily="34" charset="-122"/>
                  <a:sym typeface="Arial" pitchFamily="34" charset="0"/>
                </a:rPr>
                <a:t>素质教育的实施困境</a:t>
              </a:r>
              <a:endParaRPr lang="en-US" altLang="zh-CN" sz="3200" b="1" dirty="0">
                <a:solidFill>
                  <a:schemeClr val="bg1"/>
                </a:solidFill>
                <a:latin typeface="Arial" pitchFamily="34" charset="0"/>
                <a:ea typeface="微软雅黑" pitchFamily="34" charset="-122"/>
                <a:sym typeface="Arial" pitchFamily="34" charset="0"/>
              </a:endParaRPr>
            </a:p>
          </p:txBody>
        </p:sp>
      </p:grpSp>
      <p:grpSp>
        <p:nvGrpSpPr>
          <p:cNvPr id="33807" name="组合 36"/>
          <p:cNvGrpSpPr>
            <a:grpSpLocks/>
          </p:cNvGrpSpPr>
          <p:nvPr/>
        </p:nvGrpSpPr>
        <p:grpSpPr bwMode="auto">
          <a:xfrm>
            <a:off x="11480800" y="479425"/>
            <a:ext cx="333375" cy="333375"/>
            <a:chOff x="0" y="0"/>
            <a:chExt cx="449943" cy="449943"/>
          </a:xfrm>
        </p:grpSpPr>
        <p:sp>
          <p:nvSpPr>
            <p:cNvPr id="33809"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3810"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3808" name="Freeform 177"/>
          <p:cNvSpPr>
            <a:spLocks noEditPoints="1" noChangeArrowheads="1"/>
          </p:cNvSpPr>
          <p:nvPr/>
        </p:nvSpPr>
        <p:spPr bwMode="auto">
          <a:xfrm>
            <a:off x="8437384" y="3703831"/>
            <a:ext cx="2244535" cy="1918469"/>
          </a:xfrm>
          <a:custGeom>
            <a:avLst/>
            <a:gdLst>
              <a:gd name="T0" fmla="*/ 2147483647 w 288"/>
              <a:gd name="T1" fmla="*/ 2147483647 h 247"/>
              <a:gd name="T2" fmla="*/ 2147483647 w 288"/>
              <a:gd name="T3" fmla="*/ 0 h 247"/>
              <a:gd name="T4" fmla="*/ 2147483647 w 288"/>
              <a:gd name="T5" fmla="*/ 2147483647 h 247"/>
              <a:gd name="T6" fmla="*/ 0 w 288"/>
              <a:gd name="T7" fmla="*/ 2147483647 h 247"/>
              <a:gd name="T8" fmla="*/ 2147483647 w 288"/>
              <a:gd name="T9" fmla="*/ 2147483647 h 247"/>
              <a:gd name="T10" fmla="*/ 2147483647 w 288"/>
              <a:gd name="T11" fmla="*/ 2147483647 h 247"/>
              <a:gd name="T12" fmla="*/ 2147483647 w 288"/>
              <a:gd name="T13" fmla="*/ 2147483647 h 247"/>
              <a:gd name="T14" fmla="*/ 2147483647 w 288"/>
              <a:gd name="T15" fmla="*/ 2147483647 h 247"/>
              <a:gd name="T16" fmla="*/ 2147483647 w 288"/>
              <a:gd name="T17" fmla="*/ 2147483647 h 247"/>
              <a:gd name="T18" fmla="*/ 2147483647 w 288"/>
              <a:gd name="T19" fmla="*/ 2147483647 h 247"/>
              <a:gd name="T20" fmla="*/ 2147483647 w 288"/>
              <a:gd name="T21" fmla="*/ 2147483647 h 247"/>
              <a:gd name="T22" fmla="*/ 2147483647 w 288"/>
              <a:gd name="T23" fmla="*/ 2147483647 h 247"/>
              <a:gd name="T24" fmla="*/ 2147483647 w 288"/>
              <a:gd name="T25" fmla="*/ 2147483647 h 247"/>
              <a:gd name="T26" fmla="*/ 2147483647 w 288"/>
              <a:gd name="T27" fmla="*/ 2147483647 h 247"/>
              <a:gd name="T28" fmla="*/ 2147483647 w 288"/>
              <a:gd name="T29" fmla="*/ 2147483647 h 247"/>
              <a:gd name="T30" fmla="*/ 2147483647 w 288"/>
              <a:gd name="T31" fmla="*/ 2147483647 h 247"/>
              <a:gd name="T32" fmla="*/ 2147483647 w 288"/>
              <a:gd name="T33" fmla="*/ 2147483647 h 247"/>
              <a:gd name="T34" fmla="*/ 2147483647 w 288"/>
              <a:gd name="T35" fmla="*/ 2147483647 h 247"/>
              <a:gd name="T36" fmla="*/ 2147483647 w 288"/>
              <a:gd name="T37" fmla="*/ 2147483647 h 247"/>
              <a:gd name="T38" fmla="*/ 2147483647 w 288"/>
              <a:gd name="T39" fmla="*/ 2147483647 h 247"/>
              <a:gd name="T40" fmla="*/ 2147483647 w 288"/>
              <a:gd name="T41" fmla="*/ 2147483647 h 247"/>
              <a:gd name="T42" fmla="*/ 2147483647 w 288"/>
              <a:gd name="T43" fmla="*/ 2147483647 h 247"/>
              <a:gd name="T44" fmla="*/ 2147483647 w 288"/>
              <a:gd name="T45" fmla="*/ 2147483647 h 247"/>
              <a:gd name="T46" fmla="*/ 2147483647 w 288"/>
              <a:gd name="T47" fmla="*/ 2147483647 h 247"/>
              <a:gd name="T48" fmla="*/ 2147483647 w 288"/>
              <a:gd name="T49" fmla="*/ 2147483647 h 247"/>
              <a:gd name="T50" fmla="*/ 2147483647 w 288"/>
              <a:gd name="T51" fmla="*/ 2147483647 h 247"/>
              <a:gd name="T52" fmla="*/ 2147483647 w 288"/>
              <a:gd name="T53" fmla="*/ 2147483647 h 247"/>
              <a:gd name="T54" fmla="*/ 2147483647 w 288"/>
              <a:gd name="T55" fmla="*/ 2147483647 h 247"/>
              <a:gd name="T56" fmla="*/ 2147483647 w 288"/>
              <a:gd name="T57" fmla="*/ 2147483647 h 247"/>
              <a:gd name="T58" fmla="*/ 2147483647 w 288"/>
              <a:gd name="T59" fmla="*/ 2147483647 h 247"/>
              <a:gd name="T60" fmla="*/ 2147483647 w 288"/>
              <a:gd name="T61" fmla="*/ 2147483647 h 247"/>
              <a:gd name="T62" fmla="*/ 2147483647 w 288"/>
              <a:gd name="T63" fmla="*/ 2147483647 h 247"/>
              <a:gd name="T64" fmla="*/ 2147483647 w 288"/>
              <a:gd name="T65" fmla="*/ 2147483647 h 247"/>
              <a:gd name="T66" fmla="*/ 2147483647 w 288"/>
              <a:gd name="T67" fmla="*/ 2147483647 h 247"/>
              <a:gd name="T68" fmla="*/ 2147483647 w 288"/>
              <a:gd name="T69" fmla="*/ 2147483647 h 247"/>
              <a:gd name="T70" fmla="*/ 2147483647 w 288"/>
              <a:gd name="T71" fmla="*/ 2147483647 h 247"/>
              <a:gd name="T72" fmla="*/ 2147483647 w 288"/>
              <a:gd name="T73" fmla="*/ 2147483647 h 247"/>
              <a:gd name="T74" fmla="*/ 2147483647 w 288"/>
              <a:gd name="T75" fmla="*/ 2147483647 h 247"/>
              <a:gd name="T76" fmla="*/ 2147483647 w 288"/>
              <a:gd name="T77" fmla="*/ 2147483647 h 247"/>
              <a:gd name="T78" fmla="*/ 2147483647 w 288"/>
              <a:gd name="T79" fmla="*/ 2147483647 h 247"/>
              <a:gd name="T80" fmla="*/ 2147483647 w 288"/>
              <a:gd name="T81" fmla="*/ 2147483647 h 247"/>
              <a:gd name="T82" fmla="*/ 2147483647 w 288"/>
              <a:gd name="T83" fmla="*/ 2147483647 h 247"/>
              <a:gd name="T84" fmla="*/ 2147483647 w 288"/>
              <a:gd name="T85" fmla="*/ 2147483647 h 247"/>
              <a:gd name="T86" fmla="*/ 2147483647 w 288"/>
              <a:gd name="T87" fmla="*/ 2147483647 h 247"/>
              <a:gd name="T88" fmla="*/ 2147483647 w 288"/>
              <a:gd name="T89" fmla="*/ 2147483647 h 247"/>
              <a:gd name="T90" fmla="*/ 2147483647 w 288"/>
              <a:gd name="T91" fmla="*/ 2147483647 h 247"/>
              <a:gd name="T92" fmla="*/ 2147483647 w 288"/>
              <a:gd name="T93" fmla="*/ 2147483647 h 247"/>
              <a:gd name="T94" fmla="*/ 2147483647 w 288"/>
              <a:gd name="T95" fmla="*/ 2147483647 h 247"/>
              <a:gd name="T96" fmla="*/ 2147483647 w 288"/>
              <a:gd name="T97" fmla="*/ 2147483647 h 247"/>
              <a:gd name="T98" fmla="*/ 2147483647 w 288"/>
              <a:gd name="T99" fmla="*/ 2147483647 h 247"/>
              <a:gd name="T100" fmla="*/ 2147483647 w 288"/>
              <a:gd name="T101" fmla="*/ 2147483647 h 247"/>
              <a:gd name="T102" fmla="*/ 2147483647 w 288"/>
              <a:gd name="T103" fmla="*/ 2147483647 h 247"/>
              <a:gd name="T104" fmla="*/ 2147483647 w 288"/>
              <a:gd name="T105" fmla="*/ 2147483647 h 247"/>
              <a:gd name="T106" fmla="*/ 2147483647 w 288"/>
              <a:gd name="T107" fmla="*/ 2147483647 h 247"/>
              <a:gd name="T108" fmla="*/ 2147483647 w 288"/>
              <a:gd name="T109" fmla="*/ 2147483647 h 247"/>
              <a:gd name="T110" fmla="*/ 2147483647 w 288"/>
              <a:gd name="T111" fmla="*/ 2147483647 h 24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8" h="247">
                <a:moveTo>
                  <a:pt x="246" y="26"/>
                </a:moveTo>
                <a:cubicBezTo>
                  <a:pt x="219" y="12"/>
                  <a:pt x="212" y="0"/>
                  <a:pt x="144" y="0"/>
                </a:cubicBezTo>
                <a:cubicBezTo>
                  <a:pt x="76" y="0"/>
                  <a:pt x="68" y="12"/>
                  <a:pt x="41" y="26"/>
                </a:cubicBezTo>
                <a:cubicBezTo>
                  <a:pt x="11" y="43"/>
                  <a:pt x="0" y="75"/>
                  <a:pt x="0" y="98"/>
                </a:cubicBezTo>
                <a:cubicBezTo>
                  <a:pt x="0" y="110"/>
                  <a:pt x="144" y="247"/>
                  <a:pt x="144" y="247"/>
                </a:cubicBezTo>
                <a:cubicBezTo>
                  <a:pt x="144" y="247"/>
                  <a:pt x="288" y="110"/>
                  <a:pt x="288" y="98"/>
                </a:cubicBezTo>
                <a:cubicBezTo>
                  <a:pt x="288" y="76"/>
                  <a:pt x="277" y="43"/>
                  <a:pt x="246" y="26"/>
                </a:cubicBezTo>
                <a:close/>
                <a:moveTo>
                  <a:pt x="245" y="115"/>
                </a:moveTo>
                <a:cubicBezTo>
                  <a:pt x="201" y="71"/>
                  <a:pt x="201" y="71"/>
                  <a:pt x="201" y="71"/>
                </a:cubicBezTo>
                <a:cubicBezTo>
                  <a:pt x="221" y="64"/>
                  <a:pt x="233" y="53"/>
                  <a:pt x="234" y="41"/>
                </a:cubicBezTo>
                <a:lnTo>
                  <a:pt x="245" y="115"/>
                </a:lnTo>
                <a:close/>
                <a:moveTo>
                  <a:pt x="227" y="40"/>
                </a:moveTo>
                <a:cubicBezTo>
                  <a:pt x="227" y="55"/>
                  <a:pt x="193" y="72"/>
                  <a:pt x="143" y="72"/>
                </a:cubicBezTo>
                <a:cubicBezTo>
                  <a:pt x="93" y="72"/>
                  <a:pt x="59" y="55"/>
                  <a:pt x="59" y="40"/>
                </a:cubicBezTo>
                <a:cubicBezTo>
                  <a:pt x="59" y="37"/>
                  <a:pt x="60" y="34"/>
                  <a:pt x="62" y="32"/>
                </a:cubicBezTo>
                <a:cubicBezTo>
                  <a:pt x="79" y="21"/>
                  <a:pt x="92" y="15"/>
                  <a:pt x="144" y="15"/>
                </a:cubicBezTo>
                <a:cubicBezTo>
                  <a:pt x="193" y="15"/>
                  <a:pt x="207" y="21"/>
                  <a:pt x="223" y="30"/>
                </a:cubicBezTo>
                <a:cubicBezTo>
                  <a:pt x="225" y="33"/>
                  <a:pt x="227" y="36"/>
                  <a:pt x="227" y="40"/>
                </a:cubicBezTo>
                <a:close/>
                <a:moveTo>
                  <a:pt x="183" y="76"/>
                </a:moveTo>
                <a:cubicBezTo>
                  <a:pt x="144" y="143"/>
                  <a:pt x="144" y="143"/>
                  <a:pt x="144" y="143"/>
                </a:cubicBezTo>
                <a:cubicBezTo>
                  <a:pt x="105" y="76"/>
                  <a:pt x="105" y="76"/>
                  <a:pt x="105" y="76"/>
                </a:cubicBezTo>
                <a:cubicBezTo>
                  <a:pt x="117" y="78"/>
                  <a:pt x="129" y="80"/>
                  <a:pt x="143" y="80"/>
                </a:cubicBezTo>
                <a:cubicBezTo>
                  <a:pt x="158" y="80"/>
                  <a:pt x="171" y="78"/>
                  <a:pt x="183" y="76"/>
                </a:cubicBezTo>
                <a:close/>
                <a:moveTo>
                  <a:pt x="52" y="43"/>
                </a:moveTo>
                <a:cubicBezTo>
                  <a:pt x="54" y="55"/>
                  <a:pt x="68" y="65"/>
                  <a:pt x="89" y="72"/>
                </a:cubicBezTo>
                <a:cubicBezTo>
                  <a:pt x="44" y="117"/>
                  <a:pt x="44" y="117"/>
                  <a:pt x="44" y="117"/>
                </a:cubicBezTo>
                <a:lnTo>
                  <a:pt x="52" y="43"/>
                </a:lnTo>
                <a:close/>
                <a:moveTo>
                  <a:pt x="96" y="76"/>
                </a:moveTo>
                <a:cubicBezTo>
                  <a:pt x="136" y="145"/>
                  <a:pt x="136" y="145"/>
                  <a:pt x="136" y="145"/>
                </a:cubicBezTo>
                <a:cubicBezTo>
                  <a:pt x="97" y="144"/>
                  <a:pt x="69" y="134"/>
                  <a:pt x="49" y="122"/>
                </a:cubicBezTo>
                <a:lnTo>
                  <a:pt x="96" y="76"/>
                </a:lnTo>
                <a:close/>
                <a:moveTo>
                  <a:pt x="144" y="153"/>
                </a:moveTo>
                <a:cubicBezTo>
                  <a:pt x="160" y="153"/>
                  <a:pt x="174" y="152"/>
                  <a:pt x="187" y="149"/>
                </a:cubicBezTo>
                <a:cubicBezTo>
                  <a:pt x="144" y="224"/>
                  <a:pt x="144" y="224"/>
                  <a:pt x="144" y="224"/>
                </a:cubicBezTo>
                <a:cubicBezTo>
                  <a:pt x="101" y="149"/>
                  <a:pt x="101" y="149"/>
                  <a:pt x="101" y="149"/>
                </a:cubicBezTo>
                <a:cubicBezTo>
                  <a:pt x="114" y="152"/>
                  <a:pt x="128" y="153"/>
                  <a:pt x="144" y="153"/>
                </a:cubicBezTo>
                <a:close/>
                <a:moveTo>
                  <a:pt x="151" y="145"/>
                </a:moveTo>
                <a:cubicBezTo>
                  <a:pt x="193" y="73"/>
                  <a:pt x="193" y="73"/>
                  <a:pt x="193" y="73"/>
                </a:cubicBezTo>
                <a:cubicBezTo>
                  <a:pt x="241" y="121"/>
                  <a:pt x="241" y="121"/>
                  <a:pt x="241" y="121"/>
                </a:cubicBezTo>
                <a:cubicBezTo>
                  <a:pt x="221" y="133"/>
                  <a:pt x="192" y="144"/>
                  <a:pt x="151" y="145"/>
                </a:cubicBezTo>
                <a:close/>
                <a:moveTo>
                  <a:pt x="273" y="94"/>
                </a:moveTo>
                <a:cubicBezTo>
                  <a:pt x="269" y="98"/>
                  <a:pt x="262" y="105"/>
                  <a:pt x="253" y="113"/>
                </a:cubicBezTo>
                <a:cubicBezTo>
                  <a:pt x="242" y="41"/>
                  <a:pt x="242" y="41"/>
                  <a:pt x="242" y="41"/>
                </a:cubicBezTo>
                <a:cubicBezTo>
                  <a:pt x="264" y="55"/>
                  <a:pt x="271" y="78"/>
                  <a:pt x="273" y="94"/>
                </a:cubicBezTo>
                <a:close/>
                <a:moveTo>
                  <a:pt x="44" y="42"/>
                </a:moveTo>
                <a:cubicBezTo>
                  <a:pt x="36" y="114"/>
                  <a:pt x="36" y="114"/>
                  <a:pt x="36" y="114"/>
                </a:cubicBezTo>
                <a:cubicBezTo>
                  <a:pt x="26" y="106"/>
                  <a:pt x="19" y="98"/>
                  <a:pt x="15" y="93"/>
                </a:cubicBezTo>
                <a:cubicBezTo>
                  <a:pt x="16" y="76"/>
                  <a:pt x="26" y="55"/>
                  <a:pt x="44" y="42"/>
                </a:cubicBezTo>
                <a:close/>
                <a:moveTo>
                  <a:pt x="47" y="130"/>
                </a:moveTo>
                <a:cubicBezTo>
                  <a:pt x="59" y="137"/>
                  <a:pt x="73" y="143"/>
                  <a:pt x="91" y="147"/>
                </a:cubicBezTo>
                <a:cubicBezTo>
                  <a:pt x="127" y="209"/>
                  <a:pt x="127" y="209"/>
                  <a:pt x="127" y="209"/>
                </a:cubicBezTo>
                <a:cubicBezTo>
                  <a:pt x="97" y="180"/>
                  <a:pt x="68" y="152"/>
                  <a:pt x="47" y="130"/>
                </a:cubicBezTo>
                <a:close/>
                <a:moveTo>
                  <a:pt x="161" y="209"/>
                </a:moveTo>
                <a:cubicBezTo>
                  <a:pt x="197" y="147"/>
                  <a:pt x="197" y="147"/>
                  <a:pt x="197" y="147"/>
                </a:cubicBezTo>
                <a:cubicBezTo>
                  <a:pt x="215" y="143"/>
                  <a:pt x="230" y="137"/>
                  <a:pt x="241" y="130"/>
                </a:cubicBezTo>
                <a:cubicBezTo>
                  <a:pt x="220" y="152"/>
                  <a:pt x="191" y="180"/>
                  <a:pt x="161" y="2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95136220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3421443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0725" name="矩形 6"/>
          <p:cNvSpPr>
            <a:spLocks noChangeArrowheads="1"/>
          </p:cNvSpPr>
          <p:nvPr/>
        </p:nvSpPr>
        <p:spPr bwMode="auto">
          <a:xfrm>
            <a:off x="817563" y="423863"/>
            <a:ext cx="2074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教育目的概述</a:t>
            </a:r>
          </a:p>
        </p:txBody>
      </p:sp>
      <p:sp>
        <p:nvSpPr>
          <p:cNvPr id="30738" name="TextBox 13"/>
          <p:cNvSpPr txBox="1">
            <a:spLocks noChangeArrowheads="1"/>
          </p:cNvSpPr>
          <p:nvPr/>
        </p:nvSpPr>
        <p:spPr bwMode="auto">
          <a:xfrm>
            <a:off x="693738" y="1826220"/>
            <a:ext cx="52578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一</a:t>
            </a:r>
            <a:r>
              <a:rPr lang="en-US" altLang="zh-CN" sz="3200" b="1" dirty="0">
                <a:solidFill>
                  <a:srgbClr val="445469"/>
                </a:solidFill>
                <a:latin typeface="Arial" pitchFamily="34" charset="0"/>
                <a:ea typeface="微软雅黑" pitchFamily="34" charset="-122"/>
                <a:sym typeface="Arial" pitchFamily="34" charset="0"/>
              </a:rPr>
              <a:t> </a:t>
            </a:r>
            <a:r>
              <a:rPr lang="zh-CN" altLang="en-US" sz="3200" b="1" dirty="0">
                <a:solidFill>
                  <a:srgbClr val="445469"/>
                </a:solidFill>
                <a:latin typeface="Arial" pitchFamily="34" charset="0"/>
                <a:ea typeface="微软雅黑" pitchFamily="34" charset="-122"/>
                <a:sym typeface="Arial" pitchFamily="34" charset="0"/>
              </a:rPr>
              <a:t>、教育目的含义理解</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0739" name="TextBox 13"/>
          <p:cNvSpPr txBox="1">
            <a:spLocks noChangeArrowheads="1"/>
          </p:cNvSpPr>
          <p:nvPr/>
        </p:nvSpPr>
        <p:spPr bwMode="auto">
          <a:xfrm>
            <a:off x="693738" y="2554844"/>
            <a:ext cx="7358062" cy="3385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b="1" dirty="0">
                <a:latin typeface="微软雅黑" pitchFamily="34" charset="-122"/>
                <a:ea typeface="微软雅黑" pitchFamily="34" charset="-122"/>
              </a:rPr>
              <a:t>（一）教育目的的含义</a:t>
            </a:r>
            <a:endParaRPr lang="en-US" altLang="zh-CN" sz="2000" b="1" dirty="0">
              <a:latin typeface="微软雅黑" pitchFamily="34" charset="-122"/>
              <a:ea typeface="微软雅黑" pitchFamily="34" charset="-122"/>
            </a:endParaRPr>
          </a:p>
          <a:p>
            <a:r>
              <a:rPr lang="zh-CN" altLang="zh-CN" sz="2000" dirty="0">
                <a:latin typeface="微软雅黑" pitchFamily="34" charset="-122"/>
                <a:ea typeface="微软雅黑" pitchFamily="34" charset="-122"/>
              </a:rPr>
              <a:t>教育目的由“教育”和“目的”两个词语构成，要准确理解教育目的的概念。 </a:t>
            </a:r>
          </a:p>
          <a:p>
            <a:r>
              <a:rPr lang="zh-CN" altLang="zh-CN" sz="2000" dirty="0">
                <a:latin typeface="微软雅黑" pitchFamily="34" charset="-122"/>
                <a:ea typeface="微软雅黑" pitchFamily="34" charset="-122"/>
              </a:rPr>
              <a:t>目的是指想要达到的地点或境地，想要得到的结果。</a:t>
            </a:r>
            <a:endParaRPr lang="en-US" altLang="zh-CN" sz="2000" dirty="0">
              <a:latin typeface="微软雅黑" pitchFamily="34" charset="-122"/>
              <a:ea typeface="微软雅黑" pitchFamily="34" charset="-122"/>
            </a:endParaRPr>
          </a:p>
          <a:p>
            <a:r>
              <a:rPr lang="zh-CN" altLang="zh-CN" sz="2000" dirty="0">
                <a:latin typeface="微软雅黑" pitchFamily="34" charset="-122"/>
                <a:ea typeface="微软雅黑" pitchFamily="34" charset="-122"/>
              </a:rPr>
              <a:t>人与动物的最大区别就在于人是有目的的</a:t>
            </a:r>
            <a:r>
              <a:rPr lang="zh-CN" altLang="zh-CN" sz="2000" dirty="0" smtClean="0">
                <a:latin typeface="微软雅黑" pitchFamily="34" charset="-122"/>
                <a:ea typeface="微软雅黑" pitchFamily="34" charset="-122"/>
              </a:rPr>
              <a:t>。</a:t>
            </a:r>
            <a:endParaRPr lang="en-US" altLang="zh-CN" sz="2000" dirty="0" smtClean="0">
              <a:latin typeface="微软雅黑" pitchFamily="34" charset="-122"/>
              <a:ea typeface="微软雅黑" pitchFamily="34" charset="-122"/>
            </a:endParaRPr>
          </a:p>
          <a:p>
            <a:endParaRPr lang="en-US" altLang="zh-CN" sz="2000" dirty="0">
              <a:latin typeface="微软雅黑" pitchFamily="34" charset="-122"/>
              <a:ea typeface="微软雅黑" pitchFamily="34" charset="-122"/>
            </a:endParaRPr>
          </a:p>
          <a:p>
            <a:r>
              <a:rPr lang="zh-CN" altLang="zh-CN" sz="2000" b="1" dirty="0">
                <a:latin typeface="微软雅黑" pitchFamily="34" charset="-122"/>
                <a:ea typeface="微软雅黑" pitchFamily="34" charset="-122"/>
              </a:rPr>
              <a:t>（二）教育目的的意义</a:t>
            </a:r>
          </a:p>
          <a:p>
            <a:r>
              <a:rPr lang="zh-CN" altLang="zh-CN" sz="2000" dirty="0">
                <a:latin typeface="微软雅黑" pitchFamily="34" charset="-122"/>
                <a:ea typeface="微软雅黑" pitchFamily="34" charset="-122"/>
              </a:rPr>
              <a:t>教育目的一旦确立，它就会在教育过程中发挥着</a:t>
            </a:r>
            <a:endParaRPr lang="en-US" altLang="zh-CN" sz="2000" dirty="0">
              <a:latin typeface="微软雅黑" pitchFamily="34" charset="-122"/>
              <a:ea typeface="微软雅黑" pitchFamily="34" charset="-122"/>
            </a:endParaRPr>
          </a:p>
          <a:p>
            <a:r>
              <a:rPr lang="zh-CN" altLang="zh-CN" sz="2000" dirty="0">
                <a:latin typeface="微软雅黑" pitchFamily="34" charset="-122"/>
                <a:ea typeface="微软雅黑" pitchFamily="34" charset="-122"/>
              </a:rPr>
              <a:t>其特有的功能。教育目的是一切教育活动的出</a:t>
            </a:r>
            <a:endParaRPr lang="en-US" altLang="zh-CN" sz="2000" dirty="0">
              <a:latin typeface="微软雅黑" pitchFamily="34" charset="-122"/>
              <a:ea typeface="微软雅黑" pitchFamily="34" charset="-122"/>
            </a:endParaRPr>
          </a:p>
          <a:p>
            <a:r>
              <a:rPr lang="zh-CN" altLang="zh-CN" sz="2000" dirty="0">
                <a:latin typeface="微软雅黑" pitchFamily="34" charset="-122"/>
                <a:ea typeface="微软雅黑" pitchFamily="34" charset="-122"/>
              </a:rPr>
              <a:t>发点和依据。教育是一种培养人的社会活动，</a:t>
            </a:r>
            <a:endParaRPr lang="en-US" altLang="zh-CN" sz="2000" dirty="0">
              <a:latin typeface="微软雅黑" pitchFamily="34" charset="-122"/>
              <a:ea typeface="微软雅黑" pitchFamily="34" charset="-122"/>
            </a:endParaRPr>
          </a:p>
          <a:p>
            <a:r>
              <a:rPr lang="zh-CN" altLang="zh-CN" sz="2000" dirty="0">
                <a:latin typeface="微软雅黑" pitchFamily="34" charset="-122"/>
                <a:ea typeface="微软雅黑" pitchFamily="34" charset="-122"/>
              </a:rPr>
              <a:t>培养什么样的人，由教育目的规定。 </a:t>
            </a:r>
          </a:p>
        </p:txBody>
      </p:sp>
      <p:grpSp>
        <p:nvGrpSpPr>
          <p:cNvPr id="30748" name="组合 52"/>
          <p:cNvGrpSpPr>
            <a:grpSpLocks/>
          </p:cNvGrpSpPr>
          <p:nvPr/>
        </p:nvGrpSpPr>
        <p:grpSpPr bwMode="auto">
          <a:xfrm>
            <a:off x="11480800" y="479425"/>
            <a:ext cx="333375" cy="333375"/>
            <a:chOff x="0" y="0"/>
            <a:chExt cx="449943" cy="449943"/>
          </a:xfrm>
        </p:grpSpPr>
        <p:sp>
          <p:nvSpPr>
            <p:cNvPr id="30755" name="椭圆 53"/>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0756" name="等腰三角形 54"/>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合 2"/>
          <p:cNvGrpSpPr/>
          <p:nvPr/>
        </p:nvGrpSpPr>
        <p:grpSpPr>
          <a:xfrm>
            <a:off x="8814977" y="3263086"/>
            <a:ext cx="2987674" cy="2985077"/>
            <a:chOff x="9204326" y="3007518"/>
            <a:chExt cx="2987674" cy="2985077"/>
          </a:xfrm>
        </p:grpSpPr>
        <p:sp>
          <p:nvSpPr>
            <p:cNvPr id="30727" name="Oval 6"/>
            <p:cNvSpPr>
              <a:spLocks noChangeArrowheads="1"/>
            </p:cNvSpPr>
            <p:nvPr/>
          </p:nvSpPr>
          <p:spPr bwMode="auto">
            <a:xfrm>
              <a:off x="9204326" y="3007518"/>
              <a:ext cx="2987674" cy="2985077"/>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32" name="Oval 9"/>
            <p:cNvSpPr>
              <a:spLocks noChangeArrowheads="1"/>
            </p:cNvSpPr>
            <p:nvPr/>
          </p:nvSpPr>
          <p:spPr bwMode="auto">
            <a:xfrm>
              <a:off x="9488489" y="3291682"/>
              <a:ext cx="2057598" cy="205759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pic>
          <p:nvPicPr>
            <p:cNvPr id="30749" name="组合 5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92336" y="3608387"/>
              <a:ext cx="1032956" cy="1018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4" name="文本框 2"/>
          <p:cNvSpPr txBox="1">
            <a:spLocks noChangeArrowheads="1"/>
          </p:cNvSpPr>
          <p:nvPr/>
        </p:nvSpPr>
        <p:spPr bwMode="auto">
          <a:xfrm>
            <a:off x="693737" y="1135063"/>
            <a:ext cx="1112043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595959"/>
                </a:solidFill>
                <a:latin typeface="黑体" pitchFamily="49" charset="-122"/>
                <a:ea typeface="黑体" pitchFamily="49" charset="-122"/>
              </a:rPr>
              <a:t>教育目的问题是教育的根本问题，是教育工作的出发点和归宿，它指导和制约着教育的全部工作</a:t>
            </a:r>
            <a:r>
              <a:rPr lang="zh-CN" altLang="zh-CN" sz="2000" dirty="0" smtClean="0">
                <a:solidFill>
                  <a:srgbClr val="595959"/>
                </a:solidFill>
                <a:latin typeface="黑体" pitchFamily="49" charset="-122"/>
                <a:ea typeface="黑体" pitchFamily="49" charset="-122"/>
              </a:rPr>
              <a:t>。</a:t>
            </a:r>
            <a:endParaRPr kumimoji="1" lang="zh-CN" altLang="en-US" sz="2000" dirty="0">
              <a:solidFill>
                <a:srgbClr val="595959"/>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0725" name="矩形 6"/>
          <p:cNvSpPr>
            <a:spLocks noChangeArrowheads="1"/>
          </p:cNvSpPr>
          <p:nvPr/>
        </p:nvSpPr>
        <p:spPr bwMode="auto">
          <a:xfrm>
            <a:off x="817563" y="423863"/>
            <a:ext cx="2074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教育目的概述</a:t>
            </a:r>
          </a:p>
        </p:txBody>
      </p:sp>
      <p:sp>
        <p:nvSpPr>
          <p:cNvPr id="30730" name="Oval 12"/>
          <p:cNvSpPr>
            <a:spLocks noChangeArrowheads="1"/>
          </p:cNvSpPr>
          <p:nvPr/>
        </p:nvSpPr>
        <p:spPr bwMode="auto">
          <a:xfrm>
            <a:off x="7527923" y="2143443"/>
            <a:ext cx="4232275" cy="4232275"/>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33" name="Oval 24"/>
          <p:cNvSpPr>
            <a:spLocks noChangeArrowheads="1"/>
          </p:cNvSpPr>
          <p:nvPr/>
        </p:nvSpPr>
        <p:spPr bwMode="auto">
          <a:xfrm>
            <a:off x="7812085" y="2427605"/>
            <a:ext cx="2914749" cy="291474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42" name="TextBox 13"/>
          <p:cNvSpPr txBox="1">
            <a:spLocks noChangeArrowheads="1"/>
          </p:cNvSpPr>
          <p:nvPr/>
        </p:nvSpPr>
        <p:spPr bwMode="auto">
          <a:xfrm>
            <a:off x="795338" y="1651000"/>
            <a:ext cx="42465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二、教育目的体系</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0743" name="TextBox 13"/>
          <p:cNvSpPr txBox="1">
            <a:spLocks noChangeArrowheads="1"/>
          </p:cNvSpPr>
          <p:nvPr/>
        </p:nvSpPr>
        <p:spPr bwMode="auto">
          <a:xfrm>
            <a:off x="795338" y="2609850"/>
            <a:ext cx="59483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教育目的是一个体系。它与上位层次的教育方针和下位层次的培养目标等是自上而下的相互制约与自下而上的逐级达成关系。</a:t>
            </a:r>
          </a:p>
        </p:txBody>
      </p:sp>
      <p:grpSp>
        <p:nvGrpSpPr>
          <p:cNvPr id="30748" name="组合 52"/>
          <p:cNvGrpSpPr>
            <a:grpSpLocks/>
          </p:cNvGrpSpPr>
          <p:nvPr/>
        </p:nvGrpSpPr>
        <p:grpSpPr bwMode="auto">
          <a:xfrm>
            <a:off x="11480800" y="479425"/>
            <a:ext cx="333375" cy="333375"/>
            <a:chOff x="0" y="0"/>
            <a:chExt cx="449943" cy="449943"/>
          </a:xfrm>
        </p:grpSpPr>
        <p:sp>
          <p:nvSpPr>
            <p:cNvPr id="30755" name="椭圆 53"/>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0756" name="等腰三角形 54"/>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30750" name="Freeform 151"/>
          <p:cNvSpPr>
            <a:spLocks noEditPoints="1" noChangeArrowheads="1"/>
          </p:cNvSpPr>
          <p:nvPr/>
        </p:nvSpPr>
        <p:spPr bwMode="auto">
          <a:xfrm>
            <a:off x="8252930" y="2984270"/>
            <a:ext cx="1391130" cy="1258641"/>
          </a:xfrm>
          <a:custGeom>
            <a:avLst/>
            <a:gdLst>
              <a:gd name="T0" fmla="*/ 2147483647 w 155"/>
              <a:gd name="T1" fmla="*/ 2147483647 h 140"/>
              <a:gd name="T2" fmla="*/ 2147483647 w 155"/>
              <a:gd name="T3" fmla="*/ 2147483647 h 140"/>
              <a:gd name="T4" fmla="*/ 2147483647 w 155"/>
              <a:gd name="T5" fmla="*/ 2147483647 h 140"/>
              <a:gd name="T6" fmla="*/ 2147483647 w 155"/>
              <a:gd name="T7" fmla="*/ 2147483647 h 140"/>
              <a:gd name="T8" fmla="*/ 2147483647 w 155"/>
              <a:gd name="T9" fmla="*/ 2147483647 h 140"/>
              <a:gd name="T10" fmla="*/ 2147483647 w 155"/>
              <a:gd name="T11" fmla="*/ 2147483647 h 140"/>
              <a:gd name="T12" fmla="*/ 2147483647 w 155"/>
              <a:gd name="T13" fmla="*/ 0 h 140"/>
              <a:gd name="T14" fmla="*/ 0 w 155"/>
              <a:gd name="T15" fmla="*/ 2147483647 h 140"/>
              <a:gd name="T16" fmla="*/ 2147483647 w 155"/>
              <a:gd name="T17" fmla="*/ 2147483647 h 140"/>
              <a:gd name="T18" fmla="*/ 2147483647 w 155"/>
              <a:gd name="T19" fmla="*/ 2147483647 h 140"/>
              <a:gd name="T20" fmla="*/ 2147483647 w 155"/>
              <a:gd name="T21" fmla="*/ 2147483647 h 140"/>
              <a:gd name="T22" fmla="*/ 2147483647 w 155"/>
              <a:gd name="T23" fmla="*/ 2147483647 h 140"/>
              <a:gd name="T24" fmla="*/ 2147483647 w 155"/>
              <a:gd name="T25" fmla="*/ 2147483647 h 140"/>
              <a:gd name="T26" fmla="*/ 2147483647 w 155"/>
              <a:gd name="T27" fmla="*/ 2147483647 h 140"/>
              <a:gd name="T28" fmla="*/ 2147483647 w 155"/>
              <a:gd name="T29" fmla="*/ 2147483647 h 140"/>
              <a:gd name="T30" fmla="*/ 2147483647 w 155"/>
              <a:gd name="T31" fmla="*/ 2147483647 h 140"/>
              <a:gd name="T32" fmla="*/ 2147483647 w 155"/>
              <a:gd name="T33" fmla="*/ 2147483647 h 140"/>
              <a:gd name="T34" fmla="*/ 2147483647 w 155"/>
              <a:gd name="T35" fmla="*/ 2147483647 h 140"/>
              <a:gd name="T36" fmla="*/ 2147483647 w 155"/>
              <a:gd name="T37" fmla="*/ 2147483647 h 140"/>
              <a:gd name="T38" fmla="*/ 2147483647 w 155"/>
              <a:gd name="T39" fmla="*/ 2147483647 h 140"/>
              <a:gd name="T40" fmla="*/ 2147483647 w 155"/>
              <a:gd name="T41" fmla="*/ 2147483647 h 140"/>
              <a:gd name="T42" fmla="*/ 2147483647 w 155"/>
              <a:gd name="T43" fmla="*/ 2147483647 h 1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55" h="140">
                <a:moveTo>
                  <a:pt x="154" y="110"/>
                </a:moveTo>
                <a:cubicBezTo>
                  <a:pt x="152" y="108"/>
                  <a:pt x="118" y="79"/>
                  <a:pt x="118" y="79"/>
                </a:cubicBezTo>
                <a:cubicBezTo>
                  <a:pt x="117" y="78"/>
                  <a:pt x="116" y="78"/>
                  <a:pt x="115" y="79"/>
                </a:cubicBezTo>
                <a:cubicBezTo>
                  <a:pt x="114" y="80"/>
                  <a:pt x="113" y="81"/>
                  <a:pt x="111" y="83"/>
                </a:cubicBezTo>
                <a:cubicBezTo>
                  <a:pt x="107" y="80"/>
                  <a:pt x="104" y="78"/>
                  <a:pt x="103" y="77"/>
                </a:cubicBezTo>
                <a:cubicBezTo>
                  <a:pt x="106" y="70"/>
                  <a:pt x="108" y="62"/>
                  <a:pt x="108" y="54"/>
                </a:cubicBezTo>
                <a:cubicBezTo>
                  <a:pt x="108" y="24"/>
                  <a:pt x="84" y="0"/>
                  <a:pt x="54" y="0"/>
                </a:cubicBezTo>
                <a:cubicBezTo>
                  <a:pt x="24" y="0"/>
                  <a:pt x="0" y="24"/>
                  <a:pt x="0" y="54"/>
                </a:cubicBezTo>
                <a:cubicBezTo>
                  <a:pt x="0" y="84"/>
                  <a:pt x="24" y="108"/>
                  <a:pt x="54" y="108"/>
                </a:cubicBezTo>
                <a:cubicBezTo>
                  <a:pt x="68" y="108"/>
                  <a:pt x="80" y="103"/>
                  <a:pt x="90" y="95"/>
                </a:cubicBezTo>
                <a:cubicBezTo>
                  <a:pt x="91" y="96"/>
                  <a:pt x="93" y="98"/>
                  <a:pt x="96" y="100"/>
                </a:cubicBezTo>
                <a:cubicBezTo>
                  <a:pt x="95" y="102"/>
                  <a:pt x="92" y="105"/>
                  <a:pt x="92" y="105"/>
                </a:cubicBezTo>
                <a:cubicBezTo>
                  <a:pt x="91" y="106"/>
                  <a:pt x="91" y="107"/>
                  <a:pt x="92" y="108"/>
                </a:cubicBezTo>
                <a:cubicBezTo>
                  <a:pt x="93" y="108"/>
                  <a:pt x="126" y="137"/>
                  <a:pt x="128" y="139"/>
                </a:cubicBezTo>
                <a:cubicBezTo>
                  <a:pt x="129" y="139"/>
                  <a:pt x="130" y="140"/>
                  <a:pt x="131" y="139"/>
                </a:cubicBezTo>
                <a:cubicBezTo>
                  <a:pt x="131" y="138"/>
                  <a:pt x="153" y="114"/>
                  <a:pt x="154" y="112"/>
                </a:cubicBezTo>
                <a:cubicBezTo>
                  <a:pt x="155" y="111"/>
                  <a:pt x="154" y="110"/>
                  <a:pt x="154" y="110"/>
                </a:cubicBezTo>
                <a:close/>
                <a:moveTo>
                  <a:pt x="54" y="93"/>
                </a:moveTo>
                <a:cubicBezTo>
                  <a:pt x="32" y="93"/>
                  <a:pt x="15" y="75"/>
                  <a:pt x="15" y="54"/>
                </a:cubicBezTo>
                <a:cubicBezTo>
                  <a:pt x="15" y="32"/>
                  <a:pt x="32" y="15"/>
                  <a:pt x="54" y="15"/>
                </a:cubicBezTo>
                <a:cubicBezTo>
                  <a:pt x="75" y="15"/>
                  <a:pt x="93" y="32"/>
                  <a:pt x="93" y="54"/>
                </a:cubicBezTo>
                <a:cubicBezTo>
                  <a:pt x="93" y="75"/>
                  <a:pt x="75" y="93"/>
                  <a:pt x="54" y="93"/>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32539648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0725" name="矩形 6"/>
          <p:cNvSpPr>
            <a:spLocks noChangeArrowheads="1"/>
          </p:cNvSpPr>
          <p:nvPr/>
        </p:nvSpPr>
        <p:spPr bwMode="auto">
          <a:xfrm>
            <a:off x="817563" y="423863"/>
            <a:ext cx="2074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教育目的概述</a:t>
            </a:r>
          </a:p>
        </p:txBody>
      </p:sp>
      <p:sp>
        <p:nvSpPr>
          <p:cNvPr id="30726" name="Oval 13"/>
          <p:cNvSpPr>
            <a:spLocks noChangeArrowheads="1"/>
          </p:cNvSpPr>
          <p:nvPr/>
        </p:nvSpPr>
        <p:spPr bwMode="auto">
          <a:xfrm>
            <a:off x="7344410" y="2043443"/>
            <a:ext cx="4476750" cy="4476750"/>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36" name="Oval 27"/>
          <p:cNvSpPr>
            <a:spLocks noChangeArrowheads="1"/>
          </p:cNvSpPr>
          <p:nvPr/>
        </p:nvSpPr>
        <p:spPr bwMode="auto">
          <a:xfrm>
            <a:off x="7628573" y="2327605"/>
            <a:ext cx="3083118" cy="308311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44" name="TextBox 13"/>
          <p:cNvSpPr txBox="1">
            <a:spLocks noChangeArrowheads="1"/>
          </p:cNvSpPr>
          <p:nvPr/>
        </p:nvSpPr>
        <p:spPr bwMode="auto">
          <a:xfrm>
            <a:off x="846138" y="1721021"/>
            <a:ext cx="46148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三、教育目的的功能</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0745" name="TextBox 13"/>
          <p:cNvSpPr txBox="1">
            <a:spLocks noChangeArrowheads="1"/>
          </p:cNvSpPr>
          <p:nvPr/>
        </p:nvSpPr>
        <p:spPr bwMode="auto">
          <a:xfrm>
            <a:off x="846138" y="2497668"/>
            <a:ext cx="639286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latin typeface="微软雅黑" pitchFamily="34" charset="-122"/>
                <a:ea typeface="微软雅黑" pitchFamily="34" charset="-122"/>
              </a:rPr>
              <a:t>教育目的的功能指教育目的对实际教育活动所具有的作用。教育目的是一切教育工作的出发点，教育目的的实现则是教育活动的归宿，它贯穿于教育活动的全过程，对一切教育工作具有指导意义。 </a:t>
            </a:r>
            <a:endParaRPr lang="en-US" altLang="zh-CN" sz="2400" dirty="0">
              <a:latin typeface="微软雅黑" pitchFamily="34" charset="-122"/>
              <a:ea typeface="微软雅黑" pitchFamily="34" charset="-122"/>
              <a:cs typeface="微软雅黑" pitchFamily="34" charset="-122"/>
              <a:sym typeface="Arial" pitchFamily="34" charset="0"/>
            </a:endParaRPr>
          </a:p>
        </p:txBody>
      </p:sp>
      <p:grpSp>
        <p:nvGrpSpPr>
          <p:cNvPr id="30748" name="组合 52"/>
          <p:cNvGrpSpPr>
            <a:grpSpLocks/>
          </p:cNvGrpSpPr>
          <p:nvPr/>
        </p:nvGrpSpPr>
        <p:grpSpPr bwMode="auto">
          <a:xfrm>
            <a:off x="11480800" y="479425"/>
            <a:ext cx="333375" cy="333375"/>
            <a:chOff x="0" y="0"/>
            <a:chExt cx="449943" cy="449943"/>
          </a:xfrm>
        </p:grpSpPr>
        <p:sp>
          <p:nvSpPr>
            <p:cNvPr id="30755" name="椭圆 53"/>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0756" name="等腰三角形 54"/>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30751" name="组合 7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7035" y="2764167"/>
            <a:ext cx="1074420" cy="110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3964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0725" name="矩形 6"/>
          <p:cNvSpPr>
            <a:spLocks noChangeArrowheads="1"/>
          </p:cNvSpPr>
          <p:nvPr/>
        </p:nvSpPr>
        <p:spPr bwMode="auto">
          <a:xfrm>
            <a:off x="817563" y="423863"/>
            <a:ext cx="2074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教育目的概述</a:t>
            </a:r>
          </a:p>
        </p:txBody>
      </p:sp>
      <p:sp>
        <p:nvSpPr>
          <p:cNvPr id="30729" name="Oval 16"/>
          <p:cNvSpPr>
            <a:spLocks noChangeArrowheads="1"/>
          </p:cNvSpPr>
          <p:nvPr/>
        </p:nvSpPr>
        <p:spPr bwMode="auto">
          <a:xfrm>
            <a:off x="7649236" y="2615687"/>
            <a:ext cx="4238625" cy="42423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35" name="Oval 26"/>
          <p:cNvSpPr>
            <a:spLocks noChangeArrowheads="1"/>
          </p:cNvSpPr>
          <p:nvPr/>
        </p:nvSpPr>
        <p:spPr bwMode="auto">
          <a:xfrm>
            <a:off x="7931812" y="2899849"/>
            <a:ext cx="2921662" cy="29216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1C8EE4"/>
              </a:solidFill>
              <a:latin typeface="Arial" pitchFamily="34" charset="0"/>
              <a:ea typeface="微软雅黑" pitchFamily="34" charset="-122"/>
              <a:sym typeface="Arial" pitchFamily="34" charset="0"/>
            </a:endParaRPr>
          </a:p>
        </p:txBody>
      </p:sp>
      <p:sp>
        <p:nvSpPr>
          <p:cNvPr id="30737" name="Freeform 101"/>
          <p:cNvSpPr>
            <a:spLocks noEditPoints="1" noChangeArrowheads="1"/>
          </p:cNvSpPr>
          <p:nvPr/>
        </p:nvSpPr>
        <p:spPr bwMode="auto">
          <a:xfrm>
            <a:off x="8312812" y="3226873"/>
            <a:ext cx="1342784" cy="1243183"/>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46" name="TextBox 13"/>
          <p:cNvSpPr txBox="1">
            <a:spLocks noChangeArrowheads="1"/>
          </p:cNvSpPr>
          <p:nvPr/>
        </p:nvSpPr>
        <p:spPr bwMode="auto">
          <a:xfrm>
            <a:off x="817562" y="1609328"/>
            <a:ext cx="623093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四、确定教育目的的客观依据</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0747" name="TextBox 13"/>
          <p:cNvSpPr txBox="1">
            <a:spLocks noChangeArrowheads="1"/>
          </p:cNvSpPr>
          <p:nvPr/>
        </p:nvSpPr>
        <p:spPr bwMode="auto">
          <a:xfrm>
            <a:off x="835025" y="2555777"/>
            <a:ext cx="6814211"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教育目的的确立既有主观性，又有客观性。从其提出的主体来看，教育目的是由人制定的，体现着人的主观意志。但就其确立的最终依据来看，教育目的必须以客观存在为依据，即必须依据社会发展的客观需要和受教育者身心发展的客观规律。</a:t>
            </a:r>
          </a:p>
        </p:txBody>
      </p:sp>
      <p:grpSp>
        <p:nvGrpSpPr>
          <p:cNvPr id="30748" name="组合 52"/>
          <p:cNvGrpSpPr>
            <a:grpSpLocks/>
          </p:cNvGrpSpPr>
          <p:nvPr/>
        </p:nvGrpSpPr>
        <p:grpSpPr bwMode="auto">
          <a:xfrm>
            <a:off x="11480800" y="479425"/>
            <a:ext cx="333375" cy="333375"/>
            <a:chOff x="0" y="0"/>
            <a:chExt cx="449943" cy="449943"/>
          </a:xfrm>
        </p:grpSpPr>
        <p:sp>
          <p:nvSpPr>
            <p:cNvPr id="30755" name="椭圆 53"/>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0756" name="等腰三角形 54"/>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Tree>
    <p:extLst>
      <p:ext uri="{BB962C8B-B14F-4D97-AF65-F5344CB8AC3E}">
        <p14:creationId xmlns:p14="http://schemas.microsoft.com/office/powerpoint/2010/main" val="3253964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072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30725" name="矩形 6"/>
          <p:cNvSpPr>
            <a:spLocks noChangeArrowheads="1"/>
          </p:cNvSpPr>
          <p:nvPr/>
        </p:nvSpPr>
        <p:spPr bwMode="auto">
          <a:xfrm>
            <a:off x="817563" y="423863"/>
            <a:ext cx="2074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教育目的概述</a:t>
            </a:r>
          </a:p>
        </p:txBody>
      </p:sp>
      <p:sp>
        <p:nvSpPr>
          <p:cNvPr id="30728" name="Oval 15"/>
          <p:cNvSpPr>
            <a:spLocks noChangeArrowheads="1"/>
          </p:cNvSpPr>
          <p:nvPr/>
        </p:nvSpPr>
        <p:spPr bwMode="auto">
          <a:xfrm>
            <a:off x="7195343" y="2060246"/>
            <a:ext cx="4678362" cy="4678362"/>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34" name="Oval 25"/>
          <p:cNvSpPr>
            <a:spLocks noChangeArrowheads="1"/>
          </p:cNvSpPr>
          <p:nvPr/>
        </p:nvSpPr>
        <p:spPr bwMode="auto">
          <a:xfrm>
            <a:off x="7479505" y="2344409"/>
            <a:ext cx="3221968" cy="322196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30740" name="TextBox 13"/>
          <p:cNvSpPr txBox="1">
            <a:spLocks noChangeArrowheads="1"/>
          </p:cNvSpPr>
          <p:nvPr/>
        </p:nvSpPr>
        <p:spPr bwMode="auto">
          <a:xfrm>
            <a:off x="935038" y="1678621"/>
            <a:ext cx="57578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五、不同教育目的的价值取向</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0741" name="TextBox 13"/>
          <p:cNvSpPr txBox="1">
            <a:spLocks noChangeArrowheads="1"/>
          </p:cNvSpPr>
          <p:nvPr/>
        </p:nvSpPr>
        <p:spPr bwMode="auto">
          <a:xfrm>
            <a:off x="935038" y="2471268"/>
            <a:ext cx="5364162"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400" dirty="0">
                <a:latin typeface="微软雅黑" pitchFamily="34" charset="-122"/>
                <a:ea typeface="微软雅黑" pitchFamily="34" charset="-122"/>
              </a:rPr>
              <a:t>价值是主体和客体之间的一种特殊关系，它存在于主客体相互作用之中，是一种关系范畴，而不是实体范畴。一个事物对于人是否有价值，就是视其能否满足人的某种需要。 </a:t>
            </a:r>
            <a:endParaRPr lang="en-US" altLang="zh-CN" sz="2400" dirty="0">
              <a:latin typeface="微软雅黑" pitchFamily="34" charset="-122"/>
              <a:ea typeface="微软雅黑" pitchFamily="34" charset="-122"/>
              <a:cs typeface="微软雅黑" pitchFamily="34" charset="-122"/>
              <a:sym typeface="Arial" pitchFamily="34" charset="0"/>
            </a:endParaRPr>
          </a:p>
        </p:txBody>
      </p:sp>
      <p:grpSp>
        <p:nvGrpSpPr>
          <p:cNvPr id="30748" name="组合 52"/>
          <p:cNvGrpSpPr>
            <a:grpSpLocks/>
          </p:cNvGrpSpPr>
          <p:nvPr/>
        </p:nvGrpSpPr>
        <p:grpSpPr bwMode="auto">
          <a:xfrm>
            <a:off x="11480800" y="479425"/>
            <a:ext cx="333375" cy="333375"/>
            <a:chOff x="0" y="0"/>
            <a:chExt cx="449943" cy="449943"/>
          </a:xfrm>
        </p:grpSpPr>
        <p:sp>
          <p:nvSpPr>
            <p:cNvPr id="30755" name="椭圆 53"/>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0756" name="等腰三角形 54"/>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30752" name="组合 8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1810" y="2994489"/>
            <a:ext cx="1143149" cy="1061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39648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我国教育</a:t>
              </a:r>
              <a:endParaRPr lang="en-US" altLang="zh-CN" sz="2800" b="1" dirty="0">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目的的</a:t>
              </a:r>
              <a:r>
                <a:rPr lang="zh-CN" altLang="zh-CN" sz="2800" b="1" dirty="0" smtClean="0">
                  <a:solidFill>
                    <a:srgbClr val="FFFFFF"/>
                  </a:solidFill>
                  <a:latin typeface="微软雅黑" pitchFamily="34" charset="-122"/>
                  <a:ea typeface="微软雅黑" pitchFamily="34" charset="-122"/>
                </a:rPr>
                <a:t>表述</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62242" cy="2253420"/>
            <a:chOff x="3258348" y="1965324"/>
            <a:chExt cx="7562242" cy="2253420"/>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776663" y="3110748"/>
              <a:ext cx="7043927"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新中国成立以来，党和国家制定的特种文件里有关教育方针及其规定的教育目的，虽然提法不尽相同，但其基本内涵或基本精神是一致的。</a:t>
              </a: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新中国不同历史时期的教育目的</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a:solidFill>
                    <a:srgbClr val="FFFFFF"/>
                  </a:solidFill>
                </a:rPr>
                <a:t>01</a:t>
              </a:r>
              <a:endParaRPr kumimoji="1" lang="zh-CN" altLang="en-US" sz="3200" b="1" dirty="0">
                <a:solidFill>
                  <a:srgbClr val="FFFFFF"/>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我国教育</a:t>
              </a:r>
              <a:endParaRPr lang="en-US" altLang="zh-CN" sz="2800" b="1" dirty="0">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目的的</a:t>
              </a:r>
              <a:r>
                <a:rPr lang="zh-CN" altLang="zh-CN" sz="2800" b="1" dirty="0" smtClean="0">
                  <a:solidFill>
                    <a:srgbClr val="FFFFFF"/>
                  </a:solidFill>
                  <a:latin typeface="微软雅黑" pitchFamily="34" charset="-122"/>
                  <a:ea typeface="微软雅黑" pitchFamily="34" charset="-122"/>
                </a:rPr>
                <a:t>表述</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87642" cy="4036579"/>
            <a:chOff x="3258348" y="1965324"/>
            <a:chExt cx="7587642" cy="4036579"/>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512343" y="3047248"/>
              <a:ext cx="7333647" cy="2954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在不同时期，我国教育目的的表述不尽相同，但究其精神实质而言，它们是一致的。主要表现在以下方面：</a:t>
              </a:r>
            </a:p>
            <a:p>
              <a:r>
                <a:rPr lang="en-US" altLang="zh-CN" sz="2400" dirty="0">
                  <a:latin typeface="微软雅黑" pitchFamily="34" charset="-122"/>
                  <a:ea typeface="微软雅黑" pitchFamily="34" charset="-122"/>
                </a:rPr>
                <a:t>1</a:t>
              </a:r>
              <a:r>
                <a:rPr lang="zh-CN" altLang="zh-CN" sz="2400" dirty="0">
                  <a:latin typeface="微软雅黑" pitchFamily="34" charset="-122"/>
                  <a:ea typeface="微软雅黑" pitchFamily="34" charset="-122"/>
                </a:rPr>
                <a:t>．坚持教育的社会主义的性质和方向是我国教育目的的根本特点</a:t>
              </a:r>
            </a:p>
            <a:p>
              <a:r>
                <a:rPr lang="en-US" altLang="zh-CN" sz="2400" dirty="0">
                  <a:latin typeface="微软雅黑" pitchFamily="34" charset="-122"/>
                  <a:ea typeface="微软雅黑" pitchFamily="34" charset="-122"/>
                </a:rPr>
                <a:t>2.</a:t>
              </a:r>
              <a:r>
                <a:rPr lang="zh-CN" altLang="zh-CN" sz="2400" dirty="0">
                  <a:latin typeface="微软雅黑" pitchFamily="34" charset="-122"/>
                  <a:ea typeface="微软雅黑" pitchFamily="34" charset="-122"/>
                </a:rPr>
                <a:t>培养劳动者是社会主义教育目的的总要求</a:t>
              </a:r>
            </a:p>
            <a:p>
              <a:r>
                <a:rPr lang="en-US" altLang="zh-CN" sz="2400" dirty="0">
                  <a:latin typeface="微软雅黑" pitchFamily="34" charset="-122"/>
                  <a:ea typeface="微软雅黑" pitchFamily="34" charset="-122"/>
                </a:rPr>
                <a:t>3.</a:t>
              </a:r>
              <a:r>
                <a:rPr lang="zh-CN" altLang="zh-CN" sz="2400" dirty="0">
                  <a:latin typeface="微软雅黑" pitchFamily="34" charset="-122"/>
                  <a:ea typeface="微软雅黑" pitchFamily="34" charset="-122"/>
                </a:rPr>
                <a:t>要求全面发展是社会主义的教育质量标准</a:t>
              </a:r>
            </a:p>
            <a:p>
              <a:r>
                <a:rPr lang="en-US" altLang="zh-CN" sz="2400" dirty="0">
                  <a:latin typeface="微软雅黑" pitchFamily="34" charset="-122"/>
                  <a:ea typeface="微软雅黑" pitchFamily="34" charset="-122"/>
                </a:rPr>
                <a:t>4.</a:t>
              </a:r>
              <a:r>
                <a:rPr lang="zh-CN" altLang="zh-CN" sz="2400" dirty="0">
                  <a:latin typeface="微软雅黑" pitchFamily="34" charset="-122"/>
                  <a:ea typeface="微软雅黑" pitchFamily="34" charset="-122"/>
                </a:rPr>
                <a:t>与生产劳动和社会实践结合是我国实现教育目的的有效途径</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我国教育目的的实质</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02</a:t>
              </a:r>
              <a:endParaRPr kumimoji="1" lang="zh-CN" altLang="en-US" sz="3200" b="1" dirty="0">
                <a:solidFill>
                  <a:srgbClr val="FFFFFF"/>
                </a:solidFill>
              </a:endParaRPr>
            </a:p>
          </p:txBody>
        </p:sp>
      </p:grpSp>
    </p:spTree>
    <p:extLst>
      <p:ext uri="{BB962C8B-B14F-4D97-AF65-F5344CB8AC3E}">
        <p14:creationId xmlns:p14="http://schemas.microsoft.com/office/powerpoint/2010/main" val="38365414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174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3174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我国的教育目的</a:t>
            </a:r>
          </a:p>
        </p:txBody>
      </p:sp>
      <p:grpSp>
        <p:nvGrpSpPr>
          <p:cNvPr id="2" name="组 1"/>
          <p:cNvGrpSpPr>
            <a:grpSpLocks/>
          </p:cNvGrpSpPr>
          <p:nvPr/>
        </p:nvGrpSpPr>
        <p:grpSpPr bwMode="auto">
          <a:xfrm>
            <a:off x="501650" y="1661959"/>
            <a:ext cx="3070225" cy="3057622"/>
            <a:chOff x="706438" y="2371725"/>
            <a:chExt cx="1933575" cy="1925638"/>
          </a:xfrm>
        </p:grpSpPr>
        <p:sp>
          <p:nvSpPr>
            <p:cNvPr id="31775" name="Oval 40"/>
            <p:cNvSpPr>
              <a:spLocks noChangeArrowheads="1"/>
            </p:cNvSpPr>
            <p:nvPr/>
          </p:nvSpPr>
          <p:spPr bwMode="auto">
            <a:xfrm rot="10800000">
              <a:off x="706438" y="2371725"/>
              <a:ext cx="1933575" cy="1925638"/>
            </a:xfrm>
            <a:prstGeom prst="ellipse">
              <a:avLst/>
            </a:prstGeom>
            <a:noFill/>
            <a:ln w="12700">
              <a:solidFill>
                <a:srgbClr val="0070C0"/>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6" name="Oval 41"/>
            <p:cNvSpPr>
              <a:spLocks noChangeArrowheads="1"/>
            </p:cNvSpPr>
            <p:nvPr/>
          </p:nvSpPr>
          <p:spPr bwMode="auto">
            <a:xfrm rot="10800000">
              <a:off x="795338" y="2441575"/>
              <a:ext cx="1754187" cy="1751013"/>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49325" eaLnBrk="1" hangingPunct="1">
                <a:buFont typeface="Arial" pitchFamily="34" charset="0"/>
                <a:buNone/>
              </a:pPr>
              <a:endParaRPr lang="zh-CN" altLang="en-US" sz="1600">
                <a:solidFill>
                  <a:srgbClr val="297F9D"/>
                </a:solidFill>
                <a:latin typeface="Arial" pitchFamily="34" charset="0"/>
                <a:ea typeface="微软雅黑" pitchFamily="34" charset="-122"/>
                <a:sym typeface="Arial" pitchFamily="34" charset="0"/>
              </a:endParaRPr>
            </a:p>
          </p:txBody>
        </p:sp>
        <p:sp>
          <p:nvSpPr>
            <p:cNvPr id="31777" name="TextBox 13"/>
            <p:cNvSpPr txBox="1">
              <a:spLocks noChangeArrowheads="1"/>
            </p:cNvSpPr>
            <p:nvPr/>
          </p:nvSpPr>
          <p:spPr bwMode="auto">
            <a:xfrm>
              <a:off x="1046227" y="3018579"/>
              <a:ext cx="1296988" cy="597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我国教育</a:t>
              </a:r>
              <a:endParaRPr lang="en-US" altLang="zh-CN" sz="2800" b="1" dirty="0">
                <a:solidFill>
                  <a:srgbClr val="FFFFFF"/>
                </a:solidFill>
                <a:latin typeface="微软雅黑" pitchFamily="34" charset="-122"/>
                <a:ea typeface="微软雅黑" pitchFamily="34" charset="-122"/>
              </a:endParaRPr>
            </a:p>
            <a:p>
              <a:pPr eaLnBrk="1" hangingPunct="1">
                <a:spcBef>
                  <a:spcPct val="20000"/>
                </a:spcBef>
                <a:buFont typeface="Arial" pitchFamily="34" charset="0"/>
                <a:buNone/>
              </a:pPr>
              <a:r>
                <a:rPr lang="zh-CN" altLang="zh-CN" sz="2800" b="1" dirty="0">
                  <a:solidFill>
                    <a:srgbClr val="FFFFFF"/>
                  </a:solidFill>
                  <a:latin typeface="微软雅黑" pitchFamily="34" charset="-122"/>
                  <a:ea typeface="微软雅黑" pitchFamily="34" charset="-122"/>
                </a:rPr>
                <a:t>目的的</a:t>
              </a:r>
              <a:r>
                <a:rPr lang="zh-CN" altLang="zh-CN" sz="2800" b="1" dirty="0" smtClean="0">
                  <a:solidFill>
                    <a:srgbClr val="FFFFFF"/>
                  </a:solidFill>
                  <a:latin typeface="微软雅黑" pitchFamily="34" charset="-122"/>
                  <a:ea typeface="微软雅黑" pitchFamily="34" charset="-122"/>
                </a:rPr>
                <a:t>表述</a:t>
              </a:r>
              <a:endParaRPr lang="en-US" altLang="zh-CN" sz="2800" b="1" dirty="0">
                <a:solidFill>
                  <a:srgbClr val="FFFFFF"/>
                </a:solidFill>
                <a:latin typeface="微软雅黑" pitchFamily="34" charset="-122"/>
                <a:ea typeface="微软雅黑" pitchFamily="34" charset="-122"/>
                <a:cs typeface="微软雅黑" pitchFamily="34" charset="-122"/>
                <a:sym typeface="Arial" pitchFamily="34" charset="0"/>
              </a:endParaRPr>
            </a:p>
          </p:txBody>
        </p:sp>
      </p:grpSp>
      <p:grpSp>
        <p:nvGrpSpPr>
          <p:cNvPr id="31751" name="组合 30"/>
          <p:cNvGrpSpPr>
            <a:grpSpLocks/>
          </p:cNvGrpSpPr>
          <p:nvPr/>
        </p:nvGrpSpPr>
        <p:grpSpPr bwMode="auto">
          <a:xfrm>
            <a:off x="11480800" y="479425"/>
            <a:ext cx="333375" cy="333375"/>
            <a:chOff x="0" y="0"/>
            <a:chExt cx="449943" cy="449943"/>
          </a:xfrm>
        </p:grpSpPr>
        <p:sp>
          <p:nvSpPr>
            <p:cNvPr id="31773" name="椭圆 31"/>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31774" name="等腰三角形 32"/>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3" name="组 2"/>
          <p:cNvGrpSpPr>
            <a:grpSpLocks/>
          </p:cNvGrpSpPr>
          <p:nvPr/>
        </p:nvGrpSpPr>
        <p:grpSpPr bwMode="auto">
          <a:xfrm>
            <a:off x="3571878" y="1965324"/>
            <a:ext cx="7587642" cy="2928583"/>
            <a:chOff x="3258348" y="1965324"/>
            <a:chExt cx="7587642" cy="2928583"/>
          </a:xfrm>
        </p:grpSpPr>
        <p:sp>
          <p:nvSpPr>
            <p:cNvPr id="31767" name="Round Same Side Corner Rectangle 3"/>
            <p:cNvSpPr>
              <a:spLocks noChangeArrowheads="1"/>
            </p:cNvSpPr>
            <p:nvPr/>
          </p:nvSpPr>
          <p:spPr bwMode="auto">
            <a:xfrm rot="5400000">
              <a:off x="7112401" y="-1005290"/>
              <a:ext cx="737575" cy="6678803"/>
            </a:xfrm>
            <a:custGeom>
              <a:avLst/>
              <a:gdLst>
                <a:gd name="T0" fmla="*/ 179119 w 377379"/>
                <a:gd name="T1" fmla="*/ 0 h 3391958"/>
                <a:gd name="T2" fmla="*/ 179119 w 377379"/>
                <a:gd name="T3" fmla="*/ 0 h 3391958"/>
                <a:gd name="T4" fmla="*/ 358237 w 377379"/>
                <a:gd name="T5" fmla="*/ 186676 h 3391958"/>
                <a:gd name="T6" fmla="*/ 362324 w 377379"/>
                <a:gd name="T7" fmla="*/ 3394603 h 3391958"/>
                <a:gd name="T8" fmla="*/ 16329 w 377379"/>
                <a:gd name="T9" fmla="*/ 3367066 h 3391958"/>
                <a:gd name="T10" fmla="*/ 0 w 377379"/>
                <a:gd name="T11" fmla="*/ 186676 h 3391958"/>
                <a:gd name="T12" fmla="*/ 179119 w 377379"/>
                <a:gd name="T13" fmla="*/ 0 h 339195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7379" h="3391958">
                  <a:moveTo>
                    <a:pt x="186531" y="0"/>
                  </a:moveTo>
                  <a:lnTo>
                    <a:pt x="186531" y="0"/>
                  </a:lnTo>
                  <a:cubicBezTo>
                    <a:pt x="289549" y="0"/>
                    <a:pt x="373062" y="83513"/>
                    <a:pt x="373062" y="186531"/>
                  </a:cubicBezTo>
                  <a:cubicBezTo>
                    <a:pt x="372353" y="1246540"/>
                    <a:pt x="378027" y="2331949"/>
                    <a:pt x="377318" y="3391958"/>
                  </a:cubicBezTo>
                  <a:lnTo>
                    <a:pt x="17005" y="3364441"/>
                  </a:lnTo>
                  <a:cubicBezTo>
                    <a:pt x="17005" y="2790560"/>
                    <a:pt x="0" y="760412"/>
                    <a:pt x="0" y="186531"/>
                  </a:cubicBezTo>
                  <a:cubicBezTo>
                    <a:pt x="0" y="83513"/>
                    <a:pt x="83513" y="0"/>
                    <a:pt x="186531" y="0"/>
                  </a:cubicBezTo>
                  <a:close/>
                </a:path>
              </a:pathLst>
            </a:custGeom>
            <a:noFill/>
            <a:ln w="12700">
              <a:solidFill>
                <a:srgbClr val="40404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31768" name="Round Same Side Corner Rectangle 79"/>
            <p:cNvSpPr>
              <a:spLocks noChangeArrowheads="1"/>
            </p:cNvSpPr>
            <p:nvPr/>
          </p:nvSpPr>
          <p:spPr bwMode="auto">
            <a:xfrm rot="16200000">
              <a:off x="3381288" y="1867785"/>
              <a:ext cx="724874" cy="970753"/>
            </a:xfrm>
            <a:custGeom>
              <a:avLst/>
              <a:gdLst>
                <a:gd name="T0" fmla="*/ 186536 w 373062"/>
                <a:gd name="T1" fmla="*/ 0 h 627062"/>
                <a:gd name="T2" fmla="*/ 186536 w 373062"/>
                <a:gd name="T3" fmla="*/ 0 h 627062"/>
                <a:gd name="T4" fmla="*/ 373067 w 373062"/>
                <a:gd name="T5" fmla="*/ 186531 h 627062"/>
                <a:gd name="T6" fmla="*/ 373067 w 373062"/>
                <a:gd name="T7" fmla="*/ 627062 h 627062"/>
                <a:gd name="T8" fmla="*/ 0 w 373062"/>
                <a:gd name="T9" fmla="*/ 627062 h 627062"/>
                <a:gd name="T10" fmla="*/ 0 w 373062"/>
                <a:gd name="T11" fmla="*/ 186531 h 627062"/>
                <a:gd name="T12" fmla="*/ 186536 w 373062"/>
                <a:gd name="T13" fmla="*/ 0 h 6270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3062" h="627062">
                  <a:moveTo>
                    <a:pt x="186531" y="0"/>
                  </a:moveTo>
                  <a:lnTo>
                    <a:pt x="186531" y="0"/>
                  </a:lnTo>
                  <a:cubicBezTo>
                    <a:pt x="289549" y="0"/>
                    <a:pt x="373062" y="83513"/>
                    <a:pt x="373062" y="186531"/>
                  </a:cubicBezTo>
                  <a:lnTo>
                    <a:pt x="373062" y="627062"/>
                  </a:lnTo>
                  <a:lnTo>
                    <a:pt x="0" y="627062"/>
                  </a:lnTo>
                  <a:lnTo>
                    <a:pt x="0" y="186531"/>
                  </a:lnTo>
                  <a:cubicBezTo>
                    <a:pt x="0" y="83513"/>
                    <a:pt x="83513" y="0"/>
                    <a:pt x="186531" y="0"/>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70" name="TextBox 13"/>
            <p:cNvSpPr txBox="1">
              <a:spLocks noChangeArrowheads="1"/>
            </p:cNvSpPr>
            <p:nvPr/>
          </p:nvSpPr>
          <p:spPr bwMode="auto">
            <a:xfrm>
              <a:off x="3512343" y="3047248"/>
              <a:ext cx="7333647" cy="184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400" dirty="0">
                  <a:latin typeface="微软雅黑" pitchFamily="34" charset="-122"/>
                  <a:ea typeface="微软雅黑" pitchFamily="34" charset="-122"/>
                </a:rPr>
                <a:t>马克思主义关于人的全面发展学说是确定我国教育目的的理论基础，正确认识和理解这一学说，对制定教育口的有重要的指导意义。</a:t>
              </a:r>
            </a:p>
            <a:p>
              <a:r>
                <a:rPr lang="zh-CN" altLang="zh-CN" sz="2400" dirty="0">
                  <a:latin typeface="微软雅黑" pitchFamily="34" charset="-122"/>
                  <a:ea typeface="微软雅黑" pitchFamily="34" charset="-122"/>
                </a:rPr>
                <a:t> </a:t>
              </a:r>
              <a:r>
                <a:rPr lang="zh-CN" altLang="en-US" sz="2400" dirty="0">
                  <a:latin typeface="微软雅黑" pitchFamily="34" charset="-122"/>
                  <a:ea typeface="微软雅黑" pitchFamily="34" charset="-122"/>
                </a:rPr>
                <a:t>  </a:t>
              </a:r>
              <a:r>
                <a:rPr lang="en-US" altLang="zh-CN" sz="2400" dirty="0">
                  <a:latin typeface="微软雅黑" pitchFamily="34" charset="-122"/>
                  <a:ea typeface="微软雅黑" pitchFamily="34" charset="-122"/>
                </a:rPr>
                <a:t>1</a:t>
              </a:r>
              <a:r>
                <a:rPr lang="zh-CN" altLang="zh-CN" sz="2400" dirty="0">
                  <a:latin typeface="微软雅黑" pitchFamily="34" charset="-122"/>
                  <a:ea typeface="微软雅黑" pitchFamily="34" charset="-122"/>
                </a:rPr>
                <a:t>．人的全面发展思想的历史回顾</a:t>
              </a:r>
            </a:p>
            <a:p>
              <a:r>
                <a:rPr lang="zh-CN" altLang="en-US" sz="2400" dirty="0">
                  <a:latin typeface="微软雅黑" pitchFamily="34" charset="-122"/>
                  <a:ea typeface="微软雅黑" pitchFamily="34" charset="-122"/>
                </a:rPr>
                <a:t>   </a:t>
              </a:r>
              <a:r>
                <a:rPr lang="en-US" altLang="zh-CN" sz="2400" dirty="0">
                  <a:latin typeface="微软雅黑" pitchFamily="34" charset="-122"/>
                  <a:ea typeface="微软雅黑" pitchFamily="34" charset="-122"/>
                </a:rPr>
                <a:t>2</a:t>
              </a:r>
              <a:r>
                <a:rPr lang="zh-CN" altLang="zh-CN" sz="2400" dirty="0">
                  <a:latin typeface="微软雅黑" pitchFamily="34" charset="-122"/>
                  <a:ea typeface="微软雅黑" pitchFamily="34" charset="-122"/>
                </a:rPr>
                <a:t>．马克思关于人的全面发展学说的基本内容</a:t>
              </a:r>
              <a:endParaRPr lang="zh-CN" altLang="zh-CN" sz="2400" dirty="0">
                <a:latin typeface="微软雅黑" pitchFamily="34" charset="-122"/>
                <a:ea typeface="微软雅黑" pitchFamily="34" charset="-122"/>
              </a:endParaRPr>
            </a:p>
          </p:txBody>
        </p:sp>
        <p:sp>
          <p:nvSpPr>
            <p:cNvPr id="31771" name="TextBox 13"/>
            <p:cNvSpPr txBox="1">
              <a:spLocks noChangeArrowheads="1"/>
            </p:cNvSpPr>
            <p:nvPr/>
          </p:nvSpPr>
          <p:spPr bwMode="auto">
            <a:xfrm>
              <a:off x="4379913" y="2124075"/>
              <a:ext cx="578405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zh-CN" altLang="en-US" sz="3200" b="1" dirty="0">
                  <a:solidFill>
                    <a:srgbClr val="445469"/>
                  </a:solidFill>
                  <a:latin typeface="Arial" pitchFamily="34" charset="0"/>
                  <a:ea typeface="微软雅黑" pitchFamily="34" charset="-122"/>
                  <a:sym typeface="Arial" pitchFamily="34" charset="0"/>
                </a:rPr>
                <a:t>制定我国教育目的的理论基础</a:t>
              </a:r>
              <a:endParaRPr lang="en-US" altLang="zh-CN" sz="3200" b="1" dirty="0">
                <a:solidFill>
                  <a:srgbClr val="445469"/>
                </a:solidFill>
                <a:latin typeface="Arial" pitchFamily="34" charset="0"/>
                <a:ea typeface="微软雅黑" pitchFamily="34" charset="-122"/>
                <a:sym typeface="Arial" pitchFamily="34" charset="0"/>
              </a:endParaRPr>
            </a:p>
          </p:txBody>
        </p:sp>
        <p:sp>
          <p:nvSpPr>
            <p:cNvPr id="31772" name="文本框 1"/>
            <p:cNvSpPr txBox="1">
              <a:spLocks noChangeArrowheads="1"/>
            </p:cNvSpPr>
            <p:nvPr/>
          </p:nvSpPr>
          <p:spPr bwMode="auto">
            <a:xfrm>
              <a:off x="3486943" y="2039808"/>
              <a:ext cx="76676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b="1" dirty="0" smtClean="0">
                  <a:solidFill>
                    <a:srgbClr val="FFFFFF"/>
                  </a:solidFill>
                </a:rPr>
                <a:t>03</a:t>
              </a:r>
              <a:endParaRPr kumimoji="1" lang="zh-CN" altLang="en-US" sz="3200" b="1" dirty="0">
                <a:solidFill>
                  <a:srgbClr val="FFFFFF"/>
                </a:solidFill>
              </a:endParaRPr>
            </a:p>
          </p:txBody>
        </p:sp>
      </p:grpSp>
    </p:spTree>
    <p:extLst>
      <p:ext uri="{BB962C8B-B14F-4D97-AF65-F5344CB8AC3E}">
        <p14:creationId xmlns:p14="http://schemas.microsoft.com/office/powerpoint/2010/main" val="851663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strips(upRight)">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2611</TotalTime>
  <Pages>0</Pages>
  <Words>1139</Words>
  <Characters>0</Characters>
  <Application>Microsoft Office PowerPoint</Application>
  <DocSecurity>0</DocSecurity>
  <PresentationFormat>自定义</PresentationFormat>
  <Lines>0</Lines>
  <Paragraphs>112</Paragraphs>
  <Slides>19</Slides>
  <Notes>0</Notes>
  <HiddenSlides>0</HiddenSlides>
  <MMClips>0</MMClips>
  <ScaleCrop>false</ScaleCrop>
  <HeadingPairs>
    <vt:vector size="4" baseType="variant">
      <vt:variant>
        <vt:lpstr>主题</vt:lpstr>
      </vt:variant>
      <vt:variant>
        <vt:i4>12</vt:i4>
      </vt:variant>
      <vt:variant>
        <vt:lpstr>幻灯片标题</vt:lpstr>
      </vt:variant>
      <vt:variant>
        <vt:i4>19</vt:i4>
      </vt:variant>
    </vt:vector>
  </HeadingPairs>
  <TitlesOfParts>
    <vt:vector size="31"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287</cp:revision>
  <dcterms:created xsi:type="dcterms:W3CDTF">2015-08-12T02:06:50Z</dcterms:created>
  <dcterms:modified xsi:type="dcterms:W3CDTF">2017-07-20T01:40:15Z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