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5" r:id="rId2"/>
    <p:sldMasterId id="2147483707" r:id="rId3"/>
    <p:sldMasterId id="2147483709" r:id="rId4"/>
    <p:sldMasterId id="2147483710" r:id="rId5"/>
    <p:sldMasterId id="2147483711" r:id="rId6"/>
    <p:sldMasterId id="2147483712" r:id="rId7"/>
    <p:sldMasterId id="2147483713" r:id="rId8"/>
    <p:sldMasterId id="2147483714" r:id="rId9"/>
    <p:sldMasterId id="2147483715" r:id="rId10"/>
    <p:sldMasterId id="2147483716" r:id="rId11"/>
    <p:sldMasterId id="2147483717" r:id="rId12"/>
  </p:sldMasterIdLst>
  <p:sldIdLst>
    <p:sldId id="327" r:id="rId13"/>
    <p:sldId id="285" r:id="rId14"/>
    <p:sldId id="333" r:id="rId15"/>
    <p:sldId id="334" r:id="rId16"/>
    <p:sldId id="335" r:id="rId17"/>
    <p:sldId id="305" r:id="rId18"/>
    <p:sldId id="336" r:id="rId19"/>
    <p:sldId id="337" r:id="rId20"/>
    <p:sldId id="338" r:id="rId21"/>
    <p:sldId id="329" r:id="rId22"/>
    <p:sldId id="340" r:id="rId23"/>
    <p:sldId id="341" r:id="rId24"/>
    <p:sldId id="342" r:id="rId25"/>
    <p:sldId id="343" r:id="rId26"/>
    <p:sldId id="330" r:id="rId27"/>
    <p:sldId id="344" r:id="rId28"/>
    <p:sldId id="331" r:id="rId29"/>
    <p:sldId id="345" r:id="rId30"/>
    <p:sldId id="332" r:id="rId31"/>
    <p:sldId id="346" r:id="rId32"/>
    <p:sldId id="347" r:id="rId33"/>
    <p:sldId id="348" r:id="rId34"/>
    <p:sldId id="349" r:id="rId35"/>
    <p:sldId id="350" r:id="rId36"/>
    <p:sldId id="351" r:id="rId37"/>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4B8D"/>
    <a:srgbClr val="008BBC"/>
    <a:srgbClr val="004D8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44" y="-246"/>
      </p:cViewPr>
      <p:guideLst>
        <p:guide orient="horz" pos="2228"/>
        <p:guide pos="3840"/>
      </p:guideLst>
    </p:cSldViewPr>
  </p:slideViewPr>
  <p:notesTextViewPr>
    <p:cViewPr>
      <p:scale>
        <a:sx n="1" d="1"/>
        <a:sy n="1" d="1"/>
      </p:scale>
      <p:origin x="0" y="0"/>
    </p:cViewPr>
  </p:notesTextViewPr>
  <p:sorterViewPr>
    <p:cViewPr>
      <p:scale>
        <a:sx n="66" d="100"/>
        <a:sy n="66" d="100"/>
      </p:scale>
      <p:origin x="0" y="69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BDC2C8F-0E89-474A-BFB0-608D5E6D80E7}" type="slidenum">
              <a:rPr altLang="zh-CN"/>
              <a:pPr>
                <a:defRPr/>
              </a:pPr>
              <a:t>‹#›</a:t>
            </a:fld>
            <a:endParaRPr lang="zh-CN" altLang="zh-CN"/>
          </a:p>
        </p:txBody>
      </p:sp>
    </p:spTree>
    <p:extLst>
      <p:ext uri="{BB962C8B-B14F-4D97-AF65-F5344CB8AC3E}">
        <p14:creationId xmlns:p14="http://schemas.microsoft.com/office/powerpoint/2010/main" val="2645743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223A500-9D84-4C6A-B91D-8525C0D95590}" type="slidenum">
              <a:rPr altLang="zh-CN"/>
              <a:pPr>
                <a:defRPr/>
              </a:pPr>
              <a:t>‹#›</a:t>
            </a:fld>
            <a:endParaRPr lang="zh-CN" altLang="zh-CN"/>
          </a:p>
        </p:txBody>
      </p:sp>
    </p:spTree>
    <p:extLst>
      <p:ext uri="{BB962C8B-B14F-4D97-AF65-F5344CB8AC3E}">
        <p14:creationId xmlns:p14="http://schemas.microsoft.com/office/powerpoint/2010/main" val="299904921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84A63E73-FF4B-4FFA-A0C1-F7A33E0BF760}" type="slidenum">
              <a:rPr altLang="zh-CN"/>
              <a:pPr>
                <a:defRPr/>
              </a:pPr>
              <a:t>‹#›</a:t>
            </a:fld>
            <a:endParaRPr lang="zh-CN" altLang="zh-CN"/>
          </a:p>
        </p:txBody>
      </p:sp>
    </p:spTree>
    <p:extLst>
      <p:ext uri="{BB962C8B-B14F-4D97-AF65-F5344CB8AC3E}">
        <p14:creationId xmlns:p14="http://schemas.microsoft.com/office/powerpoint/2010/main" val="159519011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C425EF51-FF97-4622-9511-265F565580E0}" type="slidenum">
              <a:rPr altLang="zh-CN"/>
              <a:pPr>
                <a:defRPr/>
              </a:pPr>
              <a:t>‹#›</a:t>
            </a:fld>
            <a:endParaRPr lang="zh-CN" altLang="zh-CN"/>
          </a:p>
        </p:txBody>
      </p:sp>
    </p:spTree>
    <p:extLst>
      <p:ext uri="{BB962C8B-B14F-4D97-AF65-F5344CB8AC3E}">
        <p14:creationId xmlns:p14="http://schemas.microsoft.com/office/powerpoint/2010/main" val="117100878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337E7F7-ABF4-4FBF-8789-4C84BAF2552E}" type="slidenum">
              <a:rPr altLang="zh-CN"/>
              <a:pPr>
                <a:defRPr/>
              </a:pPr>
              <a:t>‹#›</a:t>
            </a:fld>
            <a:endParaRPr lang="zh-CN" altLang="zh-CN"/>
          </a:p>
        </p:txBody>
      </p:sp>
    </p:spTree>
    <p:extLst>
      <p:ext uri="{BB962C8B-B14F-4D97-AF65-F5344CB8AC3E}">
        <p14:creationId xmlns:p14="http://schemas.microsoft.com/office/powerpoint/2010/main" val="178072771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D5622A99-D169-44FA-8E16-FF60E29B4E53}" type="slidenum">
              <a:rPr altLang="zh-CN"/>
              <a:pPr>
                <a:defRPr/>
              </a:pPr>
              <a:t>‹#›</a:t>
            </a:fld>
            <a:endParaRPr lang="zh-CN" altLang="zh-CN"/>
          </a:p>
        </p:txBody>
      </p:sp>
    </p:spTree>
    <p:extLst>
      <p:ext uri="{BB962C8B-B14F-4D97-AF65-F5344CB8AC3E}">
        <p14:creationId xmlns:p14="http://schemas.microsoft.com/office/powerpoint/2010/main" val="315850384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E7D97155-42AD-4169-BAC0-64474C271361}" type="slidenum">
              <a:rPr altLang="zh-CN"/>
              <a:pPr>
                <a:defRPr/>
              </a:pPr>
              <a:t>‹#›</a:t>
            </a:fld>
            <a:endParaRPr lang="zh-CN" altLang="zh-CN"/>
          </a:p>
        </p:txBody>
      </p:sp>
    </p:spTree>
    <p:extLst>
      <p:ext uri="{BB962C8B-B14F-4D97-AF65-F5344CB8AC3E}">
        <p14:creationId xmlns:p14="http://schemas.microsoft.com/office/powerpoint/2010/main" val="76896040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80B9D661-F303-42F0-9B59-479961A8C174}" type="slidenum">
              <a:rPr altLang="zh-CN"/>
              <a:pPr>
                <a:defRPr/>
              </a:pPr>
              <a:t>‹#›</a:t>
            </a:fld>
            <a:endParaRPr lang="zh-CN" altLang="zh-CN"/>
          </a:p>
        </p:txBody>
      </p:sp>
    </p:spTree>
    <p:extLst>
      <p:ext uri="{BB962C8B-B14F-4D97-AF65-F5344CB8AC3E}">
        <p14:creationId xmlns:p14="http://schemas.microsoft.com/office/powerpoint/2010/main" val="234373384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8CCF771B-4C5D-4F11-91C8-378AA88747AF}" type="slidenum">
              <a:rPr altLang="zh-CN"/>
              <a:pPr>
                <a:defRPr/>
              </a:pPr>
              <a:t>‹#›</a:t>
            </a:fld>
            <a:endParaRPr lang="zh-CN" altLang="zh-CN"/>
          </a:p>
        </p:txBody>
      </p:sp>
    </p:spTree>
    <p:extLst>
      <p:ext uri="{BB962C8B-B14F-4D97-AF65-F5344CB8AC3E}">
        <p14:creationId xmlns:p14="http://schemas.microsoft.com/office/powerpoint/2010/main" val="316554180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2175DFD4-A0DF-49AC-8574-FE8DE3E81D03}" type="slidenum">
              <a:rPr altLang="zh-CN"/>
              <a:pPr>
                <a:defRPr/>
              </a:pPr>
              <a:t>‹#›</a:t>
            </a:fld>
            <a:endParaRPr lang="zh-CN" altLang="zh-CN"/>
          </a:p>
        </p:txBody>
      </p:sp>
    </p:spTree>
    <p:extLst>
      <p:ext uri="{BB962C8B-B14F-4D97-AF65-F5344CB8AC3E}">
        <p14:creationId xmlns:p14="http://schemas.microsoft.com/office/powerpoint/2010/main" val="25807579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D9D24BFA-6583-4144-B01E-7DE05F251B4A}" type="slidenum">
              <a:rPr altLang="zh-CN"/>
              <a:pPr>
                <a:defRPr/>
              </a:pPr>
              <a:t>‹#›</a:t>
            </a:fld>
            <a:endParaRPr lang="zh-CN" altLang="zh-CN"/>
          </a:p>
        </p:txBody>
      </p:sp>
    </p:spTree>
    <p:extLst>
      <p:ext uri="{BB962C8B-B14F-4D97-AF65-F5344CB8AC3E}">
        <p14:creationId xmlns:p14="http://schemas.microsoft.com/office/powerpoint/2010/main" val="138892370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B80750BF-694B-4828-BC18-29BAB476802A}" type="slidenum">
              <a:rPr altLang="zh-CN"/>
              <a:pPr>
                <a:defRPr/>
              </a:pPr>
              <a:t>‹#›</a:t>
            </a:fld>
            <a:endParaRPr lang="zh-CN" altLang="zh-CN"/>
          </a:p>
        </p:txBody>
      </p:sp>
    </p:spTree>
    <p:extLst>
      <p:ext uri="{BB962C8B-B14F-4D97-AF65-F5344CB8AC3E}">
        <p14:creationId xmlns:p14="http://schemas.microsoft.com/office/powerpoint/2010/main" val="299139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F3CD5F20-B190-4629-8A96-76F456040F34}" type="slidenum">
              <a:rPr altLang="zh-CN"/>
              <a:pPr>
                <a:defRPr/>
              </a:pPr>
              <a:t>‹#›</a:t>
            </a:fld>
            <a:endParaRPr lang="zh-CN" altLang="zh-CN"/>
          </a:p>
        </p:txBody>
      </p:sp>
    </p:spTree>
    <p:extLst>
      <p:ext uri="{BB962C8B-B14F-4D97-AF65-F5344CB8AC3E}">
        <p14:creationId xmlns:p14="http://schemas.microsoft.com/office/powerpoint/2010/main" val="389636959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963DBBFB-B634-4ECE-B4BD-B7BCD303D0EC}" type="slidenum">
              <a:rPr altLang="zh-CN"/>
              <a:pPr>
                <a:defRPr/>
              </a:pPr>
              <a:t>‹#›</a:t>
            </a:fld>
            <a:endParaRPr lang="zh-CN" altLang="zh-CN"/>
          </a:p>
        </p:txBody>
      </p:sp>
    </p:spTree>
    <p:extLst>
      <p:ext uri="{BB962C8B-B14F-4D97-AF65-F5344CB8AC3E}">
        <p14:creationId xmlns:p14="http://schemas.microsoft.com/office/powerpoint/2010/main" val="10616283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95FBB2B-916E-43BD-9672-BBB0DE04B314}" type="slidenum">
              <a:rPr altLang="zh-CN"/>
              <a:pPr>
                <a:defRPr/>
              </a:pPr>
              <a:t>‹#›</a:t>
            </a:fld>
            <a:endParaRPr lang="zh-CN" altLang="zh-CN"/>
          </a:p>
        </p:txBody>
      </p:sp>
    </p:spTree>
    <p:extLst>
      <p:ext uri="{BB962C8B-B14F-4D97-AF65-F5344CB8AC3E}">
        <p14:creationId xmlns:p14="http://schemas.microsoft.com/office/powerpoint/2010/main" val="293169990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9378CCF-29F1-423C-B253-A3C648C59428}" type="slidenum">
              <a:rPr altLang="zh-CN"/>
              <a:pPr>
                <a:defRPr/>
              </a:pPr>
              <a:t>‹#›</a:t>
            </a:fld>
            <a:endParaRPr lang="zh-CN" altLang="zh-CN"/>
          </a:p>
        </p:txBody>
      </p:sp>
    </p:spTree>
    <p:extLst>
      <p:ext uri="{BB962C8B-B14F-4D97-AF65-F5344CB8AC3E}">
        <p14:creationId xmlns:p14="http://schemas.microsoft.com/office/powerpoint/2010/main" val="164793509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CC04630-8CD7-4148-BD5C-D4165A510C39}" type="slidenum">
              <a:rPr altLang="zh-CN"/>
              <a:pPr>
                <a:defRPr/>
              </a:pPr>
              <a:t>‹#›</a:t>
            </a:fld>
            <a:endParaRPr lang="zh-CN" altLang="zh-CN"/>
          </a:p>
        </p:txBody>
      </p:sp>
    </p:spTree>
    <p:extLst>
      <p:ext uri="{BB962C8B-B14F-4D97-AF65-F5344CB8AC3E}">
        <p14:creationId xmlns:p14="http://schemas.microsoft.com/office/powerpoint/2010/main" val="64785962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E363A55E-3A4C-423A-9F60-37B9DA6EDB2C}" type="slidenum">
              <a:rPr altLang="zh-CN"/>
              <a:pPr>
                <a:defRPr/>
              </a:pPr>
              <a:t>‹#›</a:t>
            </a:fld>
            <a:endParaRPr lang="zh-CN" altLang="zh-CN"/>
          </a:p>
        </p:txBody>
      </p:sp>
    </p:spTree>
    <p:extLst>
      <p:ext uri="{BB962C8B-B14F-4D97-AF65-F5344CB8AC3E}">
        <p14:creationId xmlns:p14="http://schemas.microsoft.com/office/powerpoint/2010/main" val="37896349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FEE26BD3-9BD0-49E9-AC6B-098495737698}" type="slidenum">
              <a:rPr altLang="zh-CN"/>
              <a:pPr>
                <a:defRPr/>
              </a:pPr>
              <a:t>‹#›</a:t>
            </a:fld>
            <a:endParaRPr lang="zh-CN" altLang="zh-CN"/>
          </a:p>
        </p:txBody>
      </p:sp>
    </p:spTree>
    <p:extLst>
      <p:ext uri="{BB962C8B-B14F-4D97-AF65-F5344CB8AC3E}">
        <p14:creationId xmlns:p14="http://schemas.microsoft.com/office/powerpoint/2010/main" val="3994020777"/>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590AE8CD-3AF6-41A0-9BD0-A3DCEDEDDD87}" type="slidenum">
              <a:rPr altLang="zh-CN"/>
              <a:pPr>
                <a:defRPr/>
              </a:pPr>
              <a:t>‹#›</a:t>
            </a:fld>
            <a:endParaRPr lang="zh-CN" altLang="zh-CN"/>
          </a:p>
        </p:txBody>
      </p:sp>
    </p:spTree>
    <p:extLst>
      <p:ext uri="{BB962C8B-B14F-4D97-AF65-F5344CB8AC3E}">
        <p14:creationId xmlns:p14="http://schemas.microsoft.com/office/powerpoint/2010/main" val="74423449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C04710B8-4589-4F99-BD0C-58CD92D2BAA9}" type="slidenum">
              <a:rPr altLang="zh-CN"/>
              <a:pPr>
                <a:defRPr/>
              </a:pPr>
              <a:t>‹#›</a:t>
            </a:fld>
            <a:endParaRPr lang="zh-CN" altLang="zh-CN"/>
          </a:p>
        </p:txBody>
      </p:sp>
    </p:spTree>
    <p:extLst>
      <p:ext uri="{BB962C8B-B14F-4D97-AF65-F5344CB8AC3E}">
        <p14:creationId xmlns:p14="http://schemas.microsoft.com/office/powerpoint/2010/main" val="341442242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A19E3F61-9693-45E6-B9FB-66FE5EA9FCD8}" type="slidenum">
              <a:rPr altLang="zh-CN"/>
              <a:pPr>
                <a:defRPr/>
              </a:pPr>
              <a:t>‹#›</a:t>
            </a:fld>
            <a:endParaRPr lang="zh-CN" altLang="zh-CN"/>
          </a:p>
        </p:txBody>
      </p:sp>
    </p:spTree>
    <p:extLst>
      <p:ext uri="{BB962C8B-B14F-4D97-AF65-F5344CB8AC3E}">
        <p14:creationId xmlns:p14="http://schemas.microsoft.com/office/powerpoint/2010/main" val="57022053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C775635-AABB-490F-A8C5-6CF18DB57923}" type="slidenum">
              <a:rPr altLang="zh-CN"/>
              <a:pPr>
                <a:defRPr/>
              </a:pPr>
              <a:t>‹#›</a:t>
            </a:fld>
            <a:endParaRPr lang="zh-CN" altLang="zh-CN"/>
          </a:p>
        </p:txBody>
      </p:sp>
    </p:spTree>
    <p:extLst>
      <p:ext uri="{BB962C8B-B14F-4D97-AF65-F5344CB8AC3E}">
        <p14:creationId xmlns:p14="http://schemas.microsoft.com/office/powerpoint/2010/main" val="23684099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F66BEB2-516B-44D2-9C0F-9D04BC0A9067}" type="slidenum">
              <a:rPr altLang="zh-CN"/>
              <a:pPr>
                <a:defRPr/>
              </a:pPr>
              <a:t>‹#›</a:t>
            </a:fld>
            <a:endParaRPr lang="zh-CN" altLang="zh-CN"/>
          </a:p>
        </p:txBody>
      </p:sp>
    </p:spTree>
    <p:extLst>
      <p:ext uri="{BB962C8B-B14F-4D97-AF65-F5344CB8AC3E}">
        <p14:creationId xmlns:p14="http://schemas.microsoft.com/office/powerpoint/2010/main" val="371547390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74216FA-E79E-4280-AF3A-7BFEA477A180}" type="slidenum">
              <a:rPr altLang="zh-CN"/>
              <a:pPr>
                <a:defRPr/>
              </a:pPr>
              <a:t>‹#›</a:t>
            </a:fld>
            <a:endParaRPr lang="zh-CN" altLang="zh-CN"/>
          </a:p>
        </p:txBody>
      </p:sp>
    </p:spTree>
    <p:extLst>
      <p:ext uri="{BB962C8B-B14F-4D97-AF65-F5344CB8AC3E}">
        <p14:creationId xmlns:p14="http://schemas.microsoft.com/office/powerpoint/2010/main" val="410257746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D3541C6-D374-421D-965C-BC437D360212}" type="slidenum">
              <a:rPr altLang="zh-CN"/>
              <a:pPr>
                <a:defRPr/>
              </a:pPr>
              <a:t>‹#›</a:t>
            </a:fld>
            <a:endParaRPr lang="zh-CN" altLang="zh-CN"/>
          </a:p>
        </p:txBody>
      </p:sp>
    </p:spTree>
    <p:extLst>
      <p:ext uri="{BB962C8B-B14F-4D97-AF65-F5344CB8AC3E}">
        <p14:creationId xmlns:p14="http://schemas.microsoft.com/office/powerpoint/2010/main" val="11721432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74C0414-3D14-4B4D-872D-7F0C13EBBA66}" type="slidenum">
              <a:rPr altLang="zh-CN"/>
              <a:pPr>
                <a:defRPr/>
              </a:pPr>
              <a:t>‹#›</a:t>
            </a:fld>
            <a:endParaRPr lang="zh-CN" altLang="zh-CN"/>
          </a:p>
        </p:txBody>
      </p:sp>
    </p:spTree>
    <p:extLst>
      <p:ext uri="{BB962C8B-B14F-4D97-AF65-F5344CB8AC3E}">
        <p14:creationId xmlns:p14="http://schemas.microsoft.com/office/powerpoint/2010/main" val="148097444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1B9830E6-E7CD-4D79-9031-9E36DBB6E7D5}" type="slidenum">
              <a:rPr altLang="zh-CN"/>
              <a:pPr>
                <a:defRPr/>
              </a:pPr>
              <a:t>‹#›</a:t>
            </a:fld>
            <a:endParaRPr lang="zh-CN" altLang="zh-CN"/>
          </a:p>
        </p:txBody>
      </p:sp>
    </p:spTree>
    <p:extLst>
      <p:ext uri="{BB962C8B-B14F-4D97-AF65-F5344CB8AC3E}">
        <p14:creationId xmlns:p14="http://schemas.microsoft.com/office/powerpoint/2010/main" val="326352238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4FC186C-0D8E-42E9-9E36-0A9EA5735047}" type="slidenum">
              <a:rPr altLang="zh-CN"/>
              <a:pPr>
                <a:defRPr/>
              </a:pPr>
              <a:t>‹#›</a:t>
            </a:fld>
            <a:endParaRPr lang="zh-CN" altLang="zh-CN"/>
          </a:p>
        </p:txBody>
      </p:sp>
    </p:spTree>
    <p:extLst>
      <p:ext uri="{BB962C8B-B14F-4D97-AF65-F5344CB8AC3E}">
        <p14:creationId xmlns:p14="http://schemas.microsoft.com/office/powerpoint/2010/main" val="302521327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237B0157-C5CB-4D57-A8D2-DC57C8FFF80B}" type="slidenum">
              <a:rPr altLang="zh-CN"/>
              <a:pPr>
                <a:defRPr/>
              </a:pPr>
              <a:t>‹#›</a:t>
            </a:fld>
            <a:endParaRPr lang="zh-CN" altLang="zh-CN"/>
          </a:p>
        </p:txBody>
      </p:sp>
    </p:spTree>
    <p:extLst>
      <p:ext uri="{BB962C8B-B14F-4D97-AF65-F5344CB8AC3E}">
        <p14:creationId xmlns:p14="http://schemas.microsoft.com/office/powerpoint/2010/main" val="637252855"/>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1B8CF1EC-32EA-4DF7-9D9F-3D599F04A529}" type="slidenum">
              <a:rPr altLang="zh-CN"/>
              <a:pPr>
                <a:defRPr/>
              </a:pPr>
              <a:t>‹#›</a:t>
            </a:fld>
            <a:endParaRPr lang="zh-CN" altLang="zh-CN"/>
          </a:p>
        </p:txBody>
      </p:sp>
    </p:spTree>
    <p:extLst>
      <p:ext uri="{BB962C8B-B14F-4D97-AF65-F5344CB8AC3E}">
        <p14:creationId xmlns:p14="http://schemas.microsoft.com/office/powerpoint/2010/main" val="19839933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9E3F3380-357E-4E88-8503-53303C5204A9}" type="slidenum">
              <a:rPr altLang="zh-CN"/>
              <a:pPr>
                <a:defRPr/>
              </a:pPr>
              <a:t>‹#›</a:t>
            </a:fld>
            <a:endParaRPr lang="zh-CN" altLang="zh-CN"/>
          </a:p>
        </p:txBody>
      </p:sp>
    </p:spTree>
    <p:extLst>
      <p:ext uri="{BB962C8B-B14F-4D97-AF65-F5344CB8AC3E}">
        <p14:creationId xmlns:p14="http://schemas.microsoft.com/office/powerpoint/2010/main" val="130873024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34896775-9CE3-4ECB-80C8-A27EA06D2DA9}" type="slidenum">
              <a:rPr altLang="zh-CN"/>
              <a:pPr>
                <a:defRPr/>
              </a:pPr>
              <a:t>‹#›</a:t>
            </a:fld>
            <a:endParaRPr lang="zh-CN" altLang="zh-CN"/>
          </a:p>
        </p:txBody>
      </p:sp>
    </p:spTree>
    <p:extLst>
      <p:ext uri="{BB962C8B-B14F-4D97-AF65-F5344CB8AC3E}">
        <p14:creationId xmlns:p14="http://schemas.microsoft.com/office/powerpoint/2010/main" val="2721110555"/>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8C2E70FB-DEC3-426D-A872-8DE3924FA1FB}" type="slidenum">
              <a:rPr altLang="zh-CN"/>
              <a:pPr>
                <a:defRPr/>
              </a:pPr>
              <a:t>‹#›</a:t>
            </a:fld>
            <a:endParaRPr lang="zh-CN" altLang="zh-CN"/>
          </a:p>
        </p:txBody>
      </p:sp>
    </p:spTree>
    <p:extLst>
      <p:ext uri="{BB962C8B-B14F-4D97-AF65-F5344CB8AC3E}">
        <p14:creationId xmlns:p14="http://schemas.microsoft.com/office/powerpoint/2010/main" val="3416291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5217BC3-8FB2-4382-8C62-9FE1164F8AB9}" type="slidenum">
              <a:rPr altLang="zh-CN"/>
              <a:pPr>
                <a:defRPr/>
              </a:pPr>
              <a:t>‹#›</a:t>
            </a:fld>
            <a:endParaRPr lang="zh-CN" altLang="zh-CN"/>
          </a:p>
        </p:txBody>
      </p:sp>
    </p:spTree>
    <p:extLst>
      <p:ext uri="{BB962C8B-B14F-4D97-AF65-F5344CB8AC3E}">
        <p14:creationId xmlns:p14="http://schemas.microsoft.com/office/powerpoint/2010/main" val="607363749"/>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9FC80AF-E721-4F25-B65E-A37737458F6F}" type="slidenum">
              <a:rPr altLang="zh-CN"/>
              <a:pPr>
                <a:defRPr/>
              </a:pPr>
              <a:t>‹#›</a:t>
            </a:fld>
            <a:endParaRPr lang="zh-CN" altLang="zh-CN"/>
          </a:p>
        </p:txBody>
      </p:sp>
    </p:spTree>
    <p:extLst>
      <p:ext uri="{BB962C8B-B14F-4D97-AF65-F5344CB8AC3E}">
        <p14:creationId xmlns:p14="http://schemas.microsoft.com/office/powerpoint/2010/main" val="171228021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A1AAD65-521A-4B4A-9CCA-5A39EF58E0D9}" type="slidenum">
              <a:rPr altLang="zh-CN"/>
              <a:pPr>
                <a:defRPr/>
              </a:pPr>
              <a:t>‹#›</a:t>
            </a:fld>
            <a:endParaRPr lang="zh-CN" altLang="zh-CN"/>
          </a:p>
        </p:txBody>
      </p:sp>
    </p:spTree>
    <p:extLst>
      <p:ext uri="{BB962C8B-B14F-4D97-AF65-F5344CB8AC3E}">
        <p14:creationId xmlns:p14="http://schemas.microsoft.com/office/powerpoint/2010/main" val="71814228"/>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DD7C767-D4CD-450E-9CAB-1B6B48860F6A}" type="slidenum">
              <a:rPr altLang="zh-CN"/>
              <a:pPr>
                <a:defRPr/>
              </a:pPr>
              <a:t>‹#›</a:t>
            </a:fld>
            <a:endParaRPr lang="zh-CN" altLang="zh-CN"/>
          </a:p>
        </p:txBody>
      </p:sp>
    </p:spTree>
    <p:extLst>
      <p:ext uri="{BB962C8B-B14F-4D97-AF65-F5344CB8AC3E}">
        <p14:creationId xmlns:p14="http://schemas.microsoft.com/office/powerpoint/2010/main" val="3127936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8D6216FB-23CE-49A8-B56E-AEF35E3F5BAF}" type="slidenum">
              <a:rPr altLang="zh-CN"/>
              <a:pPr>
                <a:defRPr/>
              </a:pPr>
              <a:t>‹#›</a:t>
            </a:fld>
            <a:endParaRPr lang="zh-CN" altLang="zh-CN"/>
          </a:p>
        </p:txBody>
      </p:sp>
    </p:spTree>
    <p:extLst>
      <p:ext uri="{BB962C8B-B14F-4D97-AF65-F5344CB8AC3E}">
        <p14:creationId xmlns:p14="http://schemas.microsoft.com/office/powerpoint/2010/main" val="39330491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03B2675F-7D6F-4963-A3FF-6EAA92A3B420}" type="slidenum">
              <a:rPr altLang="zh-CN"/>
              <a:pPr>
                <a:defRPr/>
              </a:pPr>
              <a:t>‹#›</a:t>
            </a:fld>
            <a:endParaRPr lang="zh-CN" altLang="zh-CN"/>
          </a:p>
        </p:txBody>
      </p:sp>
    </p:spTree>
    <p:extLst>
      <p:ext uri="{BB962C8B-B14F-4D97-AF65-F5344CB8AC3E}">
        <p14:creationId xmlns:p14="http://schemas.microsoft.com/office/powerpoint/2010/main" val="25503863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13AE8D80-2306-464F-81DC-83525C9F280A}" type="slidenum">
              <a:rPr altLang="zh-CN"/>
              <a:pPr>
                <a:defRPr/>
              </a:pPr>
              <a:t>‹#›</a:t>
            </a:fld>
            <a:endParaRPr lang="zh-CN" altLang="zh-CN"/>
          </a:p>
        </p:txBody>
      </p:sp>
    </p:spTree>
    <p:extLst>
      <p:ext uri="{BB962C8B-B14F-4D97-AF65-F5344CB8AC3E}">
        <p14:creationId xmlns:p14="http://schemas.microsoft.com/office/powerpoint/2010/main" val="11885914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BE405A28-9F54-4EAF-9E43-0F88327DE0B6}" type="slidenum">
              <a:rPr altLang="zh-CN"/>
              <a:pPr>
                <a:defRPr/>
              </a:pPr>
              <a:t>‹#›</a:t>
            </a:fld>
            <a:endParaRPr lang="zh-CN" altLang="zh-CN"/>
          </a:p>
        </p:txBody>
      </p:sp>
    </p:spTree>
    <p:extLst>
      <p:ext uri="{BB962C8B-B14F-4D97-AF65-F5344CB8AC3E}">
        <p14:creationId xmlns:p14="http://schemas.microsoft.com/office/powerpoint/2010/main" val="19136467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25569BCE-EEB4-4909-862E-906A26207842}" type="slidenum">
              <a:rPr altLang="zh-CN"/>
              <a:pPr>
                <a:defRPr/>
              </a:pPr>
              <a:t>‹#›</a:t>
            </a:fld>
            <a:endParaRPr lang="zh-CN" altLang="zh-CN"/>
          </a:p>
        </p:txBody>
      </p:sp>
    </p:spTree>
    <p:extLst>
      <p:ext uri="{BB962C8B-B14F-4D97-AF65-F5344CB8AC3E}">
        <p14:creationId xmlns:p14="http://schemas.microsoft.com/office/powerpoint/2010/main" val="1134760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BDE3258-1A64-4C51-B60C-2B6C90C7AF73}" type="slidenum">
              <a:rPr altLang="zh-CN"/>
              <a:pPr>
                <a:defRPr/>
              </a:pPr>
              <a:t>‹#›</a:t>
            </a:fld>
            <a:endParaRPr lang="zh-CN" altLang="zh-CN"/>
          </a:p>
        </p:txBody>
      </p:sp>
    </p:spTree>
    <p:extLst>
      <p:ext uri="{BB962C8B-B14F-4D97-AF65-F5344CB8AC3E}">
        <p14:creationId xmlns:p14="http://schemas.microsoft.com/office/powerpoint/2010/main" val="2833056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664B2C0-E414-47EB-BF09-CC11A8A981CA}" type="slidenum">
              <a:rPr altLang="zh-CN"/>
              <a:pPr>
                <a:defRPr/>
              </a:pPr>
              <a:t>‹#›</a:t>
            </a:fld>
            <a:endParaRPr lang="zh-CN" altLang="zh-CN"/>
          </a:p>
        </p:txBody>
      </p:sp>
    </p:spTree>
    <p:extLst>
      <p:ext uri="{BB962C8B-B14F-4D97-AF65-F5344CB8AC3E}">
        <p14:creationId xmlns:p14="http://schemas.microsoft.com/office/powerpoint/2010/main" val="30937068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F585DA66-5B6F-4EB2-8AD6-94791446C52E}" type="slidenum">
              <a:rPr altLang="zh-CN"/>
              <a:pPr>
                <a:defRPr/>
              </a:pPr>
              <a:t>‹#›</a:t>
            </a:fld>
            <a:endParaRPr lang="zh-CN" altLang="zh-CN"/>
          </a:p>
        </p:txBody>
      </p:sp>
    </p:spTree>
    <p:extLst>
      <p:ext uri="{BB962C8B-B14F-4D97-AF65-F5344CB8AC3E}">
        <p14:creationId xmlns:p14="http://schemas.microsoft.com/office/powerpoint/2010/main" val="36081302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780FC25-1F72-4D68-A844-E25F5913CF76}" type="slidenum">
              <a:rPr altLang="zh-CN"/>
              <a:pPr>
                <a:defRPr/>
              </a:pPr>
              <a:t>‹#›</a:t>
            </a:fld>
            <a:endParaRPr lang="zh-CN" altLang="zh-CN"/>
          </a:p>
        </p:txBody>
      </p:sp>
    </p:spTree>
    <p:extLst>
      <p:ext uri="{BB962C8B-B14F-4D97-AF65-F5344CB8AC3E}">
        <p14:creationId xmlns:p14="http://schemas.microsoft.com/office/powerpoint/2010/main" val="2288031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7ACFEFCF-D86E-4471-A057-017E3ED239E4}" type="slidenum">
              <a:rPr altLang="zh-CN"/>
              <a:pPr>
                <a:defRPr/>
              </a:pPr>
              <a:t>‹#›</a:t>
            </a:fld>
            <a:endParaRPr lang="zh-CN" altLang="zh-CN"/>
          </a:p>
        </p:txBody>
      </p:sp>
    </p:spTree>
    <p:extLst>
      <p:ext uri="{BB962C8B-B14F-4D97-AF65-F5344CB8AC3E}">
        <p14:creationId xmlns:p14="http://schemas.microsoft.com/office/powerpoint/2010/main" val="38933910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4937D62-E9DF-4C0A-829C-3B1F29AED90A}" type="slidenum">
              <a:rPr altLang="zh-CN"/>
              <a:pPr>
                <a:defRPr/>
              </a:pPr>
              <a:t>‹#›</a:t>
            </a:fld>
            <a:endParaRPr lang="zh-CN" altLang="zh-CN"/>
          </a:p>
        </p:txBody>
      </p:sp>
    </p:spTree>
    <p:extLst>
      <p:ext uri="{BB962C8B-B14F-4D97-AF65-F5344CB8AC3E}">
        <p14:creationId xmlns:p14="http://schemas.microsoft.com/office/powerpoint/2010/main" val="36384493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F40AB4E-43EF-4A51-ACEF-B2AE1FCA6227}" type="slidenum">
              <a:rPr altLang="zh-CN"/>
              <a:pPr>
                <a:defRPr/>
              </a:pPr>
              <a:t>‹#›</a:t>
            </a:fld>
            <a:endParaRPr lang="zh-CN" altLang="zh-CN"/>
          </a:p>
        </p:txBody>
      </p:sp>
    </p:spTree>
    <p:extLst>
      <p:ext uri="{BB962C8B-B14F-4D97-AF65-F5344CB8AC3E}">
        <p14:creationId xmlns:p14="http://schemas.microsoft.com/office/powerpoint/2010/main" val="36819670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A9A4EC6-5B97-451F-AFD0-70485E248868}" type="slidenum">
              <a:rPr altLang="zh-CN"/>
              <a:pPr>
                <a:defRPr/>
              </a:pPr>
              <a:t>‹#›</a:t>
            </a:fld>
            <a:endParaRPr lang="zh-CN" altLang="zh-CN"/>
          </a:p>
        </p:txBody>
      </p:sp>
    </p:spTree>
    <p:extLst>
      <p:ext uri="{BB962C8B-B14F-4D97-AF65-F5344CB8AC3E}">
        <p14:creationId xmlns:p14="http://schemas.microsoft.com/office/powerpoint/2010/main" val="36695258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3E084F66-462A-46FF-BCFD-7400C74BCCB2}" type="slidenum">
              <a:rPr altLang="zh-CN"/>
              <a:pPr>
                <a:defRPr/>
              </a:pPr>
              <a:t>‹#›</a:t>
            </a:fld>
            <a:endParaRPr lang="zh-CN" altLang="zh-CN"/>
          </a:p>
        </p:txBody>
      </p:sp>
    </p:spTree>
    <p:extLst>
      <p:ext uri="{BB962C8B-B14F-4D97-AF65-F5344CB8AC3E}">
        <p14:creationId xmlns:p14="http://schemas.microsoft.com/office/powerpoint/2010/main" val="16432724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4EE00839-D72F-447F-AE4F-21C4F679C504}" type="slidenum">
              <a:rPr altLang="zh-CN"/>
              <a:pPr>
                <a:defRPr/>
              </a:pPr>
              <a:t>‹#›</a:t>
            </a:fld>
            <a:endParaRPr lang="zh-CN" altLang="zh-CN"/>
          </a:p>
        </p:txBody>
      </p:sp>
    </p:spTree>
    <p:extLst>
      <p:ext uri="{BB962C8B-B14F-4D97-AF65-F5344CB8AC3E}">
        <p14:creationId xmlns:p14="http://schemas.microsoft.com/office/powerpoint/2010/main" val="20890071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113EFD51-7A0C-4AA3-97EA-8691B40CE3EC}" type="slidenum">
              <a:rPr altLang="zh-CN"/>
              <a:pPr>
                <a:defRPr/>
              </a:pPr>
              <a:t>‹#›</a:t>
            </a:fld>
            <a:endParaRPr lang="zh-CN" altLang="zh-CN"/>
          </a:p>
        </p:txBody>
      </p:sp>
    </p:spTree>
    <p:extLst>
      <p:ext uri="{BB962C8B-B14F-4D97-AF65-F5344CB8AC3E}">
        <p14:creationId xmlns:p14="http://schemas.microsoft.com/office/powerpoint/2010/main" val="8451681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DB24E8FB-1E2F-44DD-BB3E-D9E6C50DA568}" type="slidenum">
              <a:rPr altLang="zh-CN"/>
              <a:pPr>
                <a:defRPr/>
              </a:pPr>
              <a:t>‹#›</a:t>
            </a:fld>
            <a:endParaRPr lang="zh-CN" altLang="zh-CN"/>
          </a:p>
        </p:txBody>
      </p:sp>
    </p:spTree>
    <p:extLst>
      <p:ext uri="{BB962C8B-B14F-4D97-AF65-F5344CB8AC3E}">
        <p14:creationId xmlns:p14="http://schemas.microsoft.com/office/powerpoint/2010/main" val="1278923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4F59DEEB-1228-4849-BD15-6CB998B4E841}" type="slidenum">
              <a:rPr altLang="zh-CN"/>
              <a:pPr>
                <a:defRPr/>
              </a:pPr>
              <a:t>‹#›</a:t>
            </a:fld>
            <a:endParaRPr lang="zh-CN" altLang="zh-CN"/>
          </a:p>
        </p:txBody>
      </p:sp>
    </p:spTree>
    <p:extLst>
      <p:ext uri="{BB962C8B-B14F-4D97-AF65-F5344CB8AC3E}">
        <p14:creationId xmlns:p14="http://schemas.microsoft.com/office/powerpoint/2010/main" val="84129127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69E2EECF-5AD0-4A25-B6E3-8C1628D7397B}" type="slidenum">
              <a:rPr altLang="zh-CN"/>
              <a:pPr>
                <a:defRPr/>
              </a:pPr>
              <a:t>‹#›</a:t>
            </a:fld>
            <a:endParaRPr lang="zh-CN" altLang="zh-CN"/>
          </a:p>
        </p:txBody>
      </p:sp>
    </p:spTree>
    <p:extLst>
      <p:ext uri="{BB962C8B-B14F-4D97-AF65-F5344CB8AC3E}">
        <p14:creationId xmlns:p14="http://schemas.microsoft.com/office/powerpoint/2010/main" val="25977076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F8B17A69-4D89-4595-A105-FA0B29158896}" type="slidenum">
              <a:rPr altLang="zh-CN"/>
              <a:pPr>
                <a:defRPr/>
              </a:pPr>
              <a:t>‹#›</a:t>
            </a:fld>
            <a:endParaRPr lang="zh-CN" altLang="zh-CN"/>
          </a:p>
        </p:txBody>
      </p:sp>
    </p:spTree>
    <p:extLst>
      <p:ext uri="{BB962C8B-B14F-4D97-AF65-F5344CB8AC3E}">
        <p14:creationId xmlns:p14="http://schemas.microsoft.com/office/powerpoint/2010/main" val="243054275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6549BE13-EDB8-429F-8C0E-57F441873A0C}" type="slidenum">
              <a:rPr altLang="zh-CN"/>
              <a:pPr>
                <a:defRPr/>
              </a:pPr>
              <a:t>‹#›</a:t>
            </a:fld>
            <a:endParaRPr lang="zh-CN" altLang="zh-CN"/>
          </a:p>
        </p:txBody>
      </p:sp>
    </p:spTree>
    <p:extLst>
      <p:ext uri="{BB962C8B-B14F-4D97-AF65-F5344CB8AC3E}">
        <p14:creationId xmlns:p14="http://schemas.microsoft.com/office/powerpoint/2010/main" val="34092894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414019F-E277-496B-9DB9-FF0DB6E383D1}" type="slidenum">
              <a:rPr altLang="zh-CN"/>
              <a:pPr>
                <a:defRPr/>
              </a:pPr>
              <a:t>‹#›</a:t>
            </a:fld>
            <a:endParaRPr lang="zh-CN" altLang="zh-CN"/>
          </a:p>
        </p:txBody>
      </p:sp>
    </p:spTree>
    <p:extLst>
      <p:ext uri="{BB962C8B-B14F-4D97-AF65-F5344CB8AC3E}">
        <p14:creationId xmlns:p14="http://schemas.microsoft.com/office/powerpoint/2010/main" val="15632409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5004FFC7-0C3D-401F-A9A6-ED6DDC8FA797}" type="slidenum">
              <a:rPr altLang="zh-CN"/>
              <a:pPr>
                <a:defRPr/>
              </a:pPr>
              <a:t>‹#›</a:t>
            </a:fld>
            <a:endParaRPr lang="zh-CN" altLang="zh-CN"/>
          </a:p>
        </p:txBody>
      </p:sp>
    </p:spTree>
    <p:extLst>
      <p:ext uri="{BB962C8B-B14F-4D97-AF65-F5344CB8AC3E}">
        <p14:creationId xmlns:p14="http://schemas.microsoft.com/office/powerpoint/2010/main" val="41643191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E330C61-0C6D-4E6C-A10D-844179D57F86}" type="slidenum">
              <a:rPr altLang="zh-CN"/>
              <a:pPr>
                <a:defRPr/>
              </a:pPr>
              <a:t>‹#›</a:t>
            </a:fld>
            <a:endParaRPr lang="zh-CN" altLang="zh-CN"/>
          </a:p>
        </p:txBody>
      </p:sp>
    </p:spTree>
    <p:extLst>
      <p:ext uri="{BB962C8B-B14F-4D97-AF65-F5344CB8AC3E}">
        <p14:creationId xmlns:p14="http://schemas.microsoft.com/office/powerpoint/2010/main" val="11827132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C5E9D4E0-A9BE-47D6-BC37-ABF1642CA653}" type="slidenum">
              <a:rPr altLang="zh-CN"/>
              <a:pPr>
                <a:defRPr/>
              </a:pPr>
              <a:t>‹#›</a:t>
            </a:fld>
            <a:endParaRPr lang="zh-CN" altLang="zh-CN"/>
          </a:p>
        </p:txBody>
      </p:sp>
    </p:spTree>
    <p:extLst>
      <p:ext uri="{BB962C8B-B14F-4D97-AF65-F5344CB8AC3E}">
        <p14:creationId xmlns:p14="http://schemas.microsoft.com/office/powerpoint/2010/main" val="268939998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C7BAE73-7C25-4E9B-B598-978C84AB4FB7}" type="slidenum">
              <a:rPr altLang="zh-CN"/>
              <a:pPr>
                <a:defRPr/>
              </a:pPr>
              <a:t>‹#›</a:t>
            </a:fld>
            <a:endParaRPr lang="zh-CN" altLang="zh-CN"/>
          </a:p>
        </p:txBody>
      </p:sp>
    </p:spTree>
    <p:extLst>
      <p:ext uri="{BB962C8B-B14F-4D97-AF65-F5344CB8AC3E}">
        <p14:creationId xmlns:p14="http://schemas.microsoft.com/office/powerpoint/2010/main" val="34926656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8CAB5152-059C-485E-B16E-7737BD0C0C2B}" type="slidenum">
              <a:rPr altLang="zh-CN"/>
              <a:pPr>
                <a:defRPr/>
              </a:pPr>
              <a:t>‹#›</a:t>
            </a:fld>
            <a:endParaRPr lang="zh-CN" altLang="zh-CN"/>
          </a:p>
        </p:txBody>
      </p:sp>
    </p:spTree>
    <p:extLst>
      <p:ext uri="{BB962C8B-B14F-4D97-AF65-F5344CB8AC3E}">
        <p14:creationId xmlns:p14="http://schemas.microsoft.com/office/powerpoint/2010/main" val="32077389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D727845B-BFDB-47B9-912B-B555E821E23D}" type="slidenum">
              <a:rPr altLang="zh-CN"/>
              <a:pPr>
                <a:defRPr/>
              </a:pPr>
              <a:t>‹#›</a:t>
            </a:fld>
            <a:endParaRPr lang="zh-CN" altLang="zh-CN"/>
          </a:p>
        </p:txBody>
      </p:sp>
    </p:spTree>
    <p:extLst>
      <p:ext uri="{BB962C8B-B14F-4D97-AF65-F5344CB8AC3E}">
        <p14:creationId xmlns:p14="http://schemas.microsoft.com/office/powerpoint/2010/main" val="32563287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4D1380A9-0332-43BE-91DA-BC399BF58E10}" type="slidenum">
              <a:rPr altLang="zh-CN"/>
              <a:pPr>
                <a:defRPr/>
              </a:pPr>
              <a:t>‹#›</a:t>
            </a:fld>
            <a:endParaRPr lang="zh-CN" altLang="zh-CN"/>
          </a:p>
        </p:txBody>
      </p:sp>
    </p:spTree>
    <p:extLst>
      <p:ext uri="{BB962C8B-B14F-4D97-AF65-F5344CB8AC3E}">
        <p14:creationId xmlns:p14="http://schemas.microsoft.com/office/powerpoint/2010/main" val="237631455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66DEFD8E-0D3A-41E0-84DB-E6B6602E4BD5}" type="slidenum">
              <a:rPr altLang="zh-CN"/>
              <a:pPr>
                <a:defRPr/>
              </a:pPr>
              <a:t>‹#›</a:t>
            </a:fld>
            <a:endParaRPr lang="zh-CN" altLang="zh-CN"/>
          </a:p>
        </p:txBody>
      </p:sp>
    </p:spTree>
    <p:extLst>
      <p:ext uri="{BB962C8B-B14F-4D97-AF65-F5344CB8AC3E}">
        <p14:creationId xmlns:p14="http://schemas.microsoft.com/office/powerpoint/2010/main" val="41555134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A71C7EB-B17C-4B06-8E0A-90DDE2C9AB96}" type="slidenum">
              <a:rPr altLang="zh-CN"/>
              <a:pPr>
                <a:defRPr/>
              </a:pPr>
              <a:t>‹#›</a:t>
            </a:fld>
            <a:endParaRPr lang="zh-CN" altLang="zh-CN"/>
          </a:p>
        </p:txBody>
      </p:sp>
    </p:spTree>
    <p:extLst>
      <p:ext uri="{BB962C8B-B14F-4D97-AF65-F5344CB8AC3E}">
        <p14:creationId xmlns:p14="http://schemas.microsoft.com/office/powerpoint/2010/main" val="257381849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5E1798DD-5593-490A-BF44-7E728609913E}" type="slidenum">
              <a:rPr altLang="zh-CN"/>
              <a:pPr>
                <a:defRPr/>
              </a:pPr>
              <a:t>‹#›</a:t>
            </a:fld>
            <a:endParaRPr lang="zh-CN" altLang="zh-CN"/>
          </a:p>
        </p:txBody>
      </p:sp>
    </p:spTree>
    <p:extLst>
      <p:ext uri="{BB962C8B-B14F-4D97-AF65-F5344CB8AC3E}">
        <p14:creationId xmlns:p14="http://schemas.microsoft.com/office/powerpoint/2010/main" val="33214723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019A2DBD-E633-45BA-8B1E-305DD141FFEC}" type="slidenum">
              <a:rPr altLang="zh-CN"/>
              <a:pPr>
                <a:defRPr/>
              </a:pPr>
              <a:t>‹#›</a:t>
            </a:fld>
            <a:endParaRPr lang="zh-CN" altLang="zh-CN"/>
          </a:p>
        </p:txBody>
      </p:sp>
    </p:spTree>
    <p:extLst>
      <p:ext uri="{BB962C8B-B14F-4D97-AF65-F5344CB8AC3E}">
        <p14:creationId xmlns:p14="http://schemas.microsoft.com/office/powerpoint/2010/main" val="5006606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95AFF2A2-23F8-4CBC-93D0-71B575683039}" type="slidenum">
              <a:rPr altLang="zh-CN"/>
              <a:pPr>
                <a:defRPr/>
              </a:pPr>
              <a:t>‹#›</a:t>
            </a:fld>
            <a:endParaRPr lang="zh-CN" altLang="zh-CN"/>
          </a:p>
        </p:txBody>
      </p:sp>
    </p:spTree>
    <p:extLst>
      <p:ext uri="{BB962C8B-B14F-4D97-AF65-F5344CB8AC3E}">
        <p14:creationId xmlns:p14="http://schemas.microsoft.com/office/powerpoint/2010/main" val="42130365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B25BB6AB-8FDB-484D-B71C-E724B97B56AE}" type="slidenum">
              <a:rPr altLang="zh-CN"/>
              <a:pPr>
                <a:defRPr/>
              </a:pPr>
              <a:t>‹#›</a:t>
            </a:fld>
            <a:endParaRPr lang="zh-CN" altLang="zh-CN"/>
          </a:p>
        </p:txBody>
      </p:sp>
    </p:spTree>
    <p:extLst>
      <p:ext uri="{BB962C8B-B14F-4D97-AF65-F5344CB8AC3E}">
        <p14:creationId xmlns:p14="http://schemas.microsoft.com/office/powerpoint/2010/main" val="6595300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8D4A46E4-29FA-424A-B923-87CFFAA8FC6A}" type="slidenum">
              <a:rPr altLang="zh-CN"/>
              <a:pPr>
                <a:defRPr/>
              </a:pPr>
              <a:t>‹#›</a:t>
            </a:fld>
            <a:endParaRPr lang="zh-CN" altLang="zh-CN"/>
          </a:p>
        </p:txBody>
      </p:sp>
    </p:spTree>
    <p:extLst>
      <p:ext uri="{BB962C8B-B14F-4D97-AF65-F5344CB8AC3E}">
        <p14:creationId xmlns:p14="http://schemas.microsoft.com/office/powerpoint/2010/main" val="5777100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FF2A9140-0720-4D3B-81BF-8AFF242995CB}" type="slidenum">
              <a:rPr altLang="zh-CN"/>
              <a:pPr>
                <a:defRPr/>
              </a:pPr>
              <a:t>‹#›</a:t>
            </a:fld>
            <a:endParaRPr lang="zh-CN" altLang="zh-CN"/>
          </a:p>
        </p:txBody>
      </p:sp>
    </p:spTree>
    <p:extLst>
      <p:ext uri="{BB962C8B-B14F-4D97-AF65-F5344CB8AC3E}">
        <p14:creationId xmlns:p14="http://schemas.microsoft.com/office/powerpoint/2010/main" val="219770122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C682F989-7E8A-42B0-A202-A2E36521B2CB}" type="slidenum">
              <a:rPr altLang="zh-CN"/>
              <a:pPr>
                <a:defRPr/>
              </a:pPr>
              <a:t>‹#›</a:t>
            </a:fld>
            <a:endParaRPr lang="zh-CN" altLang="zh-CN"/>
          </a:p>
        </p:txBody>
      </p:sp>
    </p:spTree>
    <p:extLst>
      <p:ext uri="{BB962C8B-B14F-4D97-AF65-F5344CB8AC3E}">
        <p14:creationId xmlns:p14="http://schemas.microsoft.com/office/powerpoint/2010/main" val="392981189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3776D127-7931-4BBB-B5A1-E080B944B7A2}" type="slidenum">
              <a:rPr altLang="zh-CN"/>
              <a:pPr>
                <a:defRPr/>
              </a:pPr>
              <a:t>‹#›</a:t>
            </a:fld>
            <a:endParaRPr lang="zh-CN" altLang="zh-CN"/>
          </a:p>
        </p:txBody>
      </p:sp>
    </p:spTree>
    <p:extLst>
      <p:ext uri="{BB962C8B-B14F-4D97-AF65-F5344CB8AC3E}">
        <p14:creationId xmlns:p14="http://schemas.microsoft.com/office/powerpoint/2010/main" val="19255925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8DEC4FB2-37FA-4C66-BA4F-DCAAF6BD62FF}" type="slidenum">
              <a:rPr altLang="zh-CN"/>
              <a:pPr>
                <a:defRPr/>
              </a:pPr>
              <a:t>‹#›</a:t>
            </a:fld>
            <a:endParaRPr lang="zh-CN" altLang="zh-CN"/>
          </a:p>
        </p:txBody>
      </p:sp>
    </p:spTree>
    <p:extLst>
      <p:ext uri="{BB962C8B-B14F-4D97-AF65-F5344CB8AC3E}">
        <p14:creationId xmlns:p14="http://schemas.microsoft.com/office/powerpoint/2010/main" val="118637240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8686F6C2-F80D-4EE4-AA56-B99241D59DCF}" type="slidenum">
              <a:rPr altLang="zh-CN"/>
              <a:pPr>
                <a:defRPr/>
              </a:pPr>
              <a:t>‹#›</a:t>
            </a:fld>
            <a:endParaRPr lang="zh-CN" altLang="zh-CN"/>
          </a:p>
        </p:txBody>
      </p:sp>
    </p:spTree>
    <p:extLst>
      <p:ext uri="{BB962C8B-B14F-4D97-AF65-F5344CB8AC3E}">
        <p14:creationId xmlns:p14="http://schemas.microsoft.com/office/powerpoint/2010/main" val="152699980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8DDDD2CD-A2D5-4446-9850-9E4FFB943957}" type="slidenum">
              <a:rPr altLang="zh-CN"/>
              <a:pPr>
                <a:defRPr/>
              </a:pPr>
              <a:t>‹#›</a:t>
            </a:fld>
            <a:endParaRPr lang="zh-CN" altLang="zh-CN"/>
          </a:p>
        </p:txBody>
      </p:sp>
    </p:spTree>
    <p:extLst>
      <p:ext uri="{BB962C8B-B14F-4D97-AF65-F5344CB8AC3E}">
        <p14:creationId xmlns:p14="http://schemas.microsoft.com/office/powerpoint/2010/main" val="211232410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C1FB52D8-6868-4531-942F-DDC6145BE74E}" type="slidenum">
              <a:rPr altLang="zh-CN"/>
              <a:pPr>
                <a:defRPr/>
              </a:pPr>
              <a:t>‹#›</a:t>
            </a:fld>
            <a:endParaRPr lang="zh-CN" altLang="zh-CN"/>
          </a:p>
        </p:txBody>
      </p:sp>
    </p:spTree>
    <p:extLst>
      <p:ext uri="{BB962C8B-B14F-4D97-AF65-F5344CB8AC3E}">
        <p14:creationId xmlns:p14="http://schemas.microsoft.com/office/powerpoint/2010/main" val="40238351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EAD9D27E-46DA-41C6-BF61-6397A262AA98}" type="slidenum">
              <a:rPr altLang="zh-CN"/>
              <a:pPr>
                <a:defRPr/>
              </a:pPr>
              <a:t>‹#›</a:t>
            </a:fld>
            <a:endParaRPr lang="zh-CN" altLang="zh-CN"/>
          </a:p>
        </p:txBody>
      </p:sp>
    </p:spTree>
    <p:extLst>
      <p:ext uri="{BB962C8B-B14F-4D97-AF65-F5344CB8AC3E}">
        <p14:creationId xmlns:p14="http://schemas.microsoft.com/office/powerpoint/2010/main" val="6692609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4566355-DF99-4D11-AD45-2AE2B8FCA486}" type="slidenum">
              <a:rPr altLang="zh-CN"/>
              <a:pPr>
                <a:defRPr/>
              </a:pPr>
              <a:t>‹#›</a:t>
            </a:fld>
            <a:endParaRPr lang="zh-CN" altLang="zh-CN"/>
          </a:p>
        </p:txBody>
      </p:sp>
    </p:spTree>
    <p:extLst>
      <p:ext uri="{BB962C8B-B14F-4D97-AF65-F5344CB8AC3E}">
        <p14:creationId xmlns:p14="http://schemas.microsoft.com/office/powerpoint/2010/main" val="325741535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7267340D-770C-4301-8AAB-2E6E39318EAF}" type="slidenum">
              <a:rPr altLang="zh-CN"/>
              <a:pPr>
                <a:defRPr/>
              </a:pPr>
              <a:t>‹#›</a:t>
            </a:fld>
            <a:endParaRPr lang="zh-CN" altLang="zh-CN"/>
          </a:p>
        </p:txBody>
      </p:sp>
    </p:spTree>
    <p:extLst>
      <p:ext uri="{BB962C8B-B14F-4D97-AF65-F5344CB8AC3E}">
        <p14:creationId xmlns:p14="http://schemas.microsoft.com/office/powerpoint/2010/main" val="372249811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37916A2A-A8DD-491A-AA4A-DCFCAEA21000}" type="slidenum">
              <a:rPr altLang="zh-CN"/>
              <a:pPr>
                <a:defRPr/>
              </a:pPr>
              <a:t>‹#›</a:t>
            </a:fld>
            <a:endParaRPr lang="zh-CN" altLang="zh-CN"/>
          </a:p>
        </p:txBody>
      </p:sp>
    </p:spTree>
    <p:extLst>
      <p:ext uri="{BB962C8B-B14F-4D97-AF65-F5344CB8AC3E}">
        <p14:creationId xmlns:p14="http://schemas.microsoft.com/office/powerpoint/2010/main" val="26160196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2C9B7648-BFEE-4890-AAED-8BF836A836D7}" type="slidenum">
              <a:rPr altLang="zh-CN"/>
              <a:pPr>
                <a:defRPr/>
              </a:pPr>
              <a:t>‹#›</a:t>
            </a:fld>
            <a:endParaRPr lang="zh-CN" altLang="zh-CN"/>
          </a:p>
        </p:txBody>
      </p:sp>
    </p:spTree>
    <p:extLst>
      <p:ext uri="{BB962C8B-B14F-4D97-AF65-F5344CB8AC3E}">
        <p14:creationId xmlns:p14="http://schemas.microsoft.com/office/powerpoint/2010/main" val="11139791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6320C481-173D-4FAE-B675-5042A9B2E935}" type="slidenum">
              <a:rPr altLang="zh-CN"/>
              <a:pPr>
                <a:defRPr/>
              </a:pPr>
              <a:t>‹#›</a:t>
            </a:fld>
            <a:endParaRPr lang="zh-CN" altLang="zh-CN"/>
          </a:p>
        </p:txBody>
      </p:sp>
    </p:spTree>
    <p:extLst>
      <p:ext uri="{BB962C8B-B14F-4D97-AF65-F5344CB8AC3E}">
        <p14:creationId xmlns:p14="http://schemas.microsoft.com/office/powerpoint/2010/main" val="145577360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6289C2AF-434B-4B48-B2F1-145DCAE3C823}" type="slidenum">
              <a:rPr altLang="zh-CN"/>
              <a:pPr>
                <a:defRPr/>
              </a:pPr>
              <a:t>‹#›</a:t>
            </a:fld>
            <a:endParaRPr lang="zh-CN" altLang="zh-CN"/>
          </a:p>
        </p:txBody>
      </p:sp>
    </p:spTree>
    <p:extLst>
      <p:ext uri="{BB962C8B-B14F-4D97-AF65-F5344CB8AC3E}">
        <p14:creationId xmlns:p14="http://schemas.microsoft.com/office/powerpoint/2010/main" val="1477878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602D8AC4-EA50-4CB8-9385-FB0DA6E53238}" type="slidenum">
              <a:rPr altLang="zh-CN"/>
              <a:pPr>
                <a:defRPr/>
              </a:pPr>
              <a:t>‹#›</a:t>
            </a:fld>
            <a:endParaRPr lang="zh-CN" altLang="zh-CN"/>
          </a:p>
        </p:txBody>
      </p:sp>
    </p:spTree>
    <p:extLst>
      <p:ext uri="{BB962C8B-B14F-4D97-AF65-F5344CB8AC3E}">
        <p14:creationId xmlns:p14="http://schemas.microsoft.com/office/powerpoint/2010/main" val="33006455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8"/>
          <p:cNvSpPr>
            <a:spLocks noGrp="1" noChangeArrowheads="1"/>
          </p:cNvSpPr>
          <p:nvPr>
            <p:ph type="sldNum" sz="quarter" idx="12"/>
          </p:nvPr>
        </p:nvSpPr>
        <p:spPr>
          <a:ln/>
        </p:spPr>
        <p:txBody>
          <a:bodyPr/>
          <a:lstStyle>
            <a:lvl1pPr>
              <a:defRPr/>
            </a:lvl1pPr>
          </a:lstStyle>
          <a:p>
            <a:pPr>
              <a:defRPr/>
            </a:pPr>
            <a:fld id="{B156E8F0-8078-4C80-8E55-4A8FADC3B0CD}" type="slidenum">
              <a:rPr altLang="zh-CN"/>
              <a:pPr>
                <a:defRPr/>
              </a:pPr>
              <a:t>‹#›</a:t>
            </a:fld>
            <a:endParaRPr lang="zh-CN" altLang="zh-CN"/>
          </a:p>
        </p:txBody>
      </p:sp>
    </p:spTree>
    <p:extLst>
      <p:ext uri="{BB962C8B-B14F-4D97-AF65-F5344CB8AC3E}">
        <p14:creationId xmlns:p14="http://schemas.microsoft.com/office/powerpoint/2010/main" val="143892495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8"/>
          <p:cNvSpPr>
            <a:spLocks noGrp="1" noChangeArrowheads="1"/>
          </p:cNvSpPr>
          <p:nvPr>
            <p:ph type="sldNum" sz="quarter" idx="12"/>
          </p:nvPr>
        </p:nvSpPr>
        <p:spPr>
          <a:ln/>
        </p:spPr>
        <p:txBody>
          <a:bodyPr/>
          <a:lstStyle>
            <a:lvl1pPr>
              <a:defRPr/>
            </a:lvl1pPr>
          </a:lstStyle>
          <a:p>
            <a:pPr>
              <a:defRPr/>
            </a:pPr>
            <a:fld id="{3E2E4100-10F4-4CDB-85D0-DDF7EF577861}" type="slidenum">
              <a:rPr altLang="zh-CN"/>
              <a:pPr>
                <a:defRPr/>
              </a:pPr>
              <a:t>‹#›</a:t>
            </a:fld>
            <a:endParaRPr lang="zh-CN" altLang="zh-CN"/>
          </a:p>
        </p:txBody>
      </p:sp>
    </p:spTree>
    <p:extLst>
      <p:ext uri="{BB962C8B-B14F-4D97-AF65-F5344CB8AC3E}">
        <p14:creationId xmlns:p14="http://schemas.microsoft.com/office/powerpoint/2010/main" val="76168899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8"/>
          <p:cNvSpPr>
            <a:spLocks noGrp="1" noChangeArrowheads="1"/>
          </p:cNvSpPr>
          <p:nvPr>
            <p:ph type="sldNum" sz="quarter" idx="12"/>
          </p:nvPr>
        </p:nvSpPr>
        <p:spPr>
          <a:ln/>
        </p:spPr>
        <p:txBody>
          <a:bodyPr/>
          <a:lstStyle>
            <a:lvl1pPr>
              <a:defRPr/>
            </a:lvl1pPr>
          </a:lstStyle>
          <a:p>
            <a:pPr>
              <a:defRPr/>
            </a:pPr>
            <a:fld id="{C9C1CF91-A356-4416-80F4-CA9B18D01F3F}" type="slidenum">
              <a:rPr altLang="zh-CN"/>
              <a:pPr>
                <a:defRPr/>
              </a:pPr>
              <a:t>‹#›</a:t>
            </a:fld>
            <a:endParaRPr lang="zh-CN" altLang="zh-CN"/>
          </a:p>
        </p:txBody>
      </p:sp>
    </p:spTree>
    <p:extLst>
      <p:ext uri="{BB962C8B-B14F-4D97-AF65-F5344CB8AC3E}">
        <p14:creationId xmlns:p14="http://schemas.microsoft.com/office/powerpoint/2010/main" val="41465367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FCF84688-2AE4-4C4A-8DE3-809B55082A65}" type="slidenum">
              <a:rPr altLang="zh-CN"/>
              <a:pPr>
                <a:defRPr/>
              </a:pPr>
              <a:t>‹#›</a:t>
            </a:fld>
            <a:endParaRPr lang="zh-CN" altLang="zh-CN"/>
          </a:p>
        </p:txBody>
      </p:sp>
    </p:spTree>
    <p:extLst>
      <p:ext uri="{BB962C8B-B14F-4D97-AF65-F5344CB8AC3E}">
        <p14:creationId xmlns:p14="http://schemas.microsoft.com/office/powerpoint/2010/main" val="43834987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8"/>
          <p:cNvSpPr>
            <a:spLocks noGrp="1" noChangeArrowheads="1"/>
          </p:cNvSpPr>
          <p:nvPr>
            <p:ph type="sldNum" sz="quarter" idx="12"/>
          </p:nvPr>
        </p:nvSpPr>
        <p:spPr>
          <a:ln/>
        </p:spPr>
        <p:txBody>
          <a:bodyPr/>
          <a:lstStyle>
            <a:lvl1pPr>
              <a:defRPr/>
            </a:lvl1pPr>
          </a:lstStyle>
          <a:p>
            <a:pPr>
              <a:defRPr/>
            </a:pPr>
            <a:fld id="{5AD1CD6F-64FC-4C60-A3E9-779CFF1606D7}" type="slidenum">
              <a:rPr altLang="zh-CN"/>
              <a:pPr>
                <a:defRPr/>
              </a:pPr>
              <a:t>‹#›</a:t>
            </a:fld>
            <a:endParaRPr lang="zh-CN" altLang="zh-CN"/>
          </a:p>
        </p:txBody>
      </p:sp>
    </p:spTree>
    <p:extLst>
      <p:ext uri="{BB962C8B-B14F-4D97-AF65-F5344CB8AC3E}">
        <p14:creationId xmlns:p14="http://schemas.microsoft.com/office/powerpoint/2010/main" val="424906360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50D42942-B7F2-4AC8-BE2A-0AABF41E3E3A}" type="slidenum">
              <a:rPr altLang="zh-CN"/>
              <a:pPr>
                <a:defRPr/>
              </a:pPr>
              <a:t>‹#›</a:t>
            </a:fld>
            <a:endParaRPr lang="zh-CN" altLang="zh-CN"/>
          </a:p>
        </p:txBody>
      </p:sp>
    </p:spTree>
    <p:extLst>
      <p:ext uri="{BB962C8B-B14F-4D97-AF65-F5344CB8AC3E}">
        <p14:creationId xmlns:p14="http://schemas.microsoft.com/office/powerpoint/2010/main" val="12544680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6"/>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7"/>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8"/>
          <p:cNvSpPr>
            <a:spLocks noGrp="1" noChangeArrowheads="1"/>
          </p:cNvSpPr>
          <p:nvPr>
            <p:ph type="sldNum" sz="quarter" idx="12"/>
          </p:nvPr>
        </p:nvSpPr>
        <p:spPr>
          <a:ln/>
        </p:spPr>
        <p:txBody>
          <a:bodyPr/>
          <a:lstStyle>
            <a:lvl1pPr>
              <a:defRPr/>
            </a:lvl1pPr>
          </a:lstStyle>
          <a:p>
            <a:pPr>
              <a:defRPr/>
            </a:pPr>
            <a:fld id="{A905B316-C022-41FB-89C8-449C8BAE5C75}" type="slidenum">
              <a:rPr altLang="zh-CN"/>
              <a:pPr>
                <a:defRPr/>
              </a:pPr>
              <a:t>‹#›</a:t>
            </a:fld>
            <a:endParaRPr lang="zh-CN" altLang="zh-CN"/>
          </a:p>
        </p:txBody>
      </p:sp>
    </p:spTree>
    <p:extLst>
      <p:ext uri="{BB962C8B-B14F-4D97-AF65-F5344CB8AC3E}">
        <p14:creationId xmlns:p14="http://schemas.microsoft.com/office/powerpoint/2010/main" val="18222947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5DCB840D-9FA8-431B-9D27-E24960C9B374}" type="slidenum">
              <a:rPr altLang="zh-CN"/>
              <a:pPr>
                <a:defRPr/>
              </a:pPr>
              <a:t>‹#›</a:t>
            </a:fld>
            <a:endParaRPr lang="zh-CN" altLang="zh-CN"/>
          </a:p>
        </p:txBody>
      </p:sp>
    </p:spTree>
    <p:extLst>
      <p:ext uri="{BB962C8B-B14F-4D97-AF65-F5344CB8AC3E}">
        <p14:creationId xmlns:p14="http://schemas.microsoft.com/office/powerpoint/2010/main" val="73329321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2B46E4FF-A744-44B4-A209-F239A80DA5E3}" type="slidenum">
              <a:rPr altLang="zh-CN"/>
              <a:pPr>
                <a:defRPr/>
              </a:pPr>
              <a:t>‹#›</a:t>
            </a:fld>
            <a:endParaRPr lang="zh-CN" altLang="zh-CN"/>
          </a:p>
        </p:txBody>
      </p:sp>
    </p:spTree>
    <p:extLst>
      <p:ext uri="{BB962C8B-B14F-4D97-AF65-F5344CB8AC3E}">
        <p14:creationId xmlns:p14="http://schemas.microsoft.com/office/powerpoint/2010/main" val="352189345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9A312C2C-9788-49A3-8425-A1400B36F448}" type="slidenum">
              <a:rPr altLang="zh-CN"/>
              <a:pPr>
                <a:defRPr/>
              </a:pPr>
              <a:t>‹#›</a:t>
            </a:fld>
            <a:endParaRPr lang="zh-CN" altLang="zh-CN"/>
          </a:p>
        </p:txBody>
      </p:sp>
    </p:spTree>
    <p:extLst>
      <p:ext uri="{BB962C8B-B14F-4D97-AF65-F5344CB8AC3E}">
        <p14:creationId xmlns:p14="http://schemas.microsoft.com/office/powerpoint/2010/main" val="24984793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14263CDA-B947-4B3E-95C7-3D3E5B87BBCF}" type="slidenum">
              <a:rPr altLang="zh-CN"/>
              <a:pPr>
                <a:defRPr/>
              </a:pPr>
              <a:t>‹#›</a:t>
            </a:fld>
            <a:endParaRPr lang="zh-CN" altLang="zh-CN"/>
          </a:p>
        </p:txBody>
      </p:sp>
    </p:spTree>
    <p:extLst>
      <p:ext uri="{BB962C8B-B14F-4D97-AF65-F5344CB8AC3E}">
        <p14:creationId xmlns:p14="http://schemas.microsoft.com/office/powerpoint/2010/main" val="260184319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B01757FA-2414-4179-8AC0-A0521467A41C}" type="slidenum">
              <a:rPr altLang="zh-CN"/>
              <a:pPr>
                <a:defRPr/>
              </a:pPr>
              <a:t>‹#›</a:t>
            </a:fld>
            <a:endParaRPr lang="zh-CN" altLang="zh-CN"/>
          </a:p>
        </p:txBody>
      </p:sp>
    </p:spTree>
    <p:extLst>
      <p:ext uri="{BB962C8B-B14F-4D97-AF65-F5344CB8AC3E}">
        <p14:creationId xmlns:p14="http://schemas.microsoft.com/office/powerpoint/2010/main" val="344915647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4"/>
          <p:cNvSpPr>
            <a:spLocks noGrp="1" noChangeArrowheads="1"/>
          </p:cNvSpPr>
          <p:nvPr>
            <p:ph type="sldNum" sz="quarter" idx="12"/>
          </p:nvPr>
        </p:nvSpPr>
        <p:spPr>
          <a:ln/>
        </p:spPr>
        <p:txBody>
          <a:bodyPr/>
          <a:lstStyle>
            <a:lvl1pPr>
              <a:defRPr/>
            </a:lvl1pPr>
          </a:lstStyle>
          <a:p>
            <a:pPr>
              <a:defRPr/>
            </a:pPr>
            <a:fld id="{A29EFFD8-5787-4181-AECA-4C32973895CB}" type="slidenum">
              <a:rPr altLang="zh-CN"/>
              <a:pPr>
                <a:defRPr/>
              </a:pPr>
              <a:t>‹#›</a:t>
            </a:fld>
            <a:endParaRPr lang="zh-CN" altLang="zh-CN"/>
          </a:p>
        </p:txBody>
      </p:sp>
    </p:spTree>
    <p:extLst>
      <p:ext uri="{BB962C8B-B14F-4D97-AF65-F5344CB8AC3E}">
        <p14:creationId xmlns:p14="http://schemas.microsoft.com/office/powerpoint/2010/main" val="53077602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4"/>
          <p:cNvSpPr>
            <a:spLocks noGrp="1" noChangeArrowheads="1"/>
          </p:cNvSpPr>
          <p:nvPr>
            <p:ph type="sldNum" sz="quarter" idx="12"/>
          </p:nvPr>
        </p:nvSpPr>
        <p:spPr>
          <a:ln/>
        </p:spPr>
        <p:txBody>
          <a:bodyPr/>
          <a:lstStyle>
            <a:lvl1pPr>
              <a:defRPr/>
            </a:lvl1pPr>
          </a:lstStyle>
          <a:p>
            <a:pPr>
              <a:defRPr/>
            </a:pPr>
            <a:fld id="{8087F7D2-CAB5-4E04-8364-C911392F2436}" type="slidenum">
              <a:rPr altLang="zh-CN"/>
              <a:pPr>
                <a:defRPr/>
              </a:pPr>
              <a:t>‹#›</a:t>
            </a:fld>
            <a:endParaRPr lang="zh-CN" altLang="zh-CN"/>
          </a:p>
        </p:txBody>
      </p:sp>
    </p:spTree>
    <p:extLst>
      <p:ext uri="{BB962C8B-B14F-4D97-AF65-F5344CB8AC3E}">
        <p14:creationId xmlns:p14="http://schemas.microsoft.com/office/powerpoint/2010/main" val="360643792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4"/>
          <p:cNvSpPr>
            <a:spLocks noGrp="1" noChangeArrowheads="1"/>
          </p:cNvSpPr>
          <p:nvPr>
            <p:ph type="sldNum" sz="quarter" idx="12"/>
          </p:nvPr>
        </p:nvSpPr>
        <p:spPr>
          <a:ln/>
        </p:spPr>
        <p:txBody>
          <a:bodyPr/>
          <a:lstStyle>
            <a:lvl1pPr>
              <a:defRPr/>
            </a:lvl1pPr>
          </a:lstStyle>
          <a:p>
            <a:pPr>
              <a:defRPr/>
            </a:pPr>
            <a:fld id="{859F9961-67E6-4C50-A892-3B9C8A87126C}" type="slidenum">
              <a:rPr altLang="zh-CN"/>
              <a:pPr>
                <a:defRPr/>
              </a:pPr>
              <a:t>‹#›</a:t>
            </a:fld>
            <a:endParaRPr lang="zh-CN" altLang="zh-CN"/>
          </a:p>
        </p:txBody>
      </p:sp>
    </p:spTree>
    <p:extLst>
      <p:ext uri="{BB962C8B-B14F-4D97-AF65-F5344CB8AC3E}">
        <p14:creationId xmlns:p14="http://schemas.microsoft.com/office/powerpoint/2010/main" val="80354730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FD33A2B6-4978-4E9A-99CE-B450853F7B91}" type="slidenum">
              <a:rPr altLang="zh-CN"/>
              <a:pPr>
                <a:defRPr/>
              </a:pPr>
              <a:t>‹#›</a:t>
            </a:fld>
            <a:endParaRPr lang="zh-CN" altLang="zh-CN"/>
          </a:p>
        </p:txBody>
      </p:sp>
    </p:spTree>
    <p:extLst>
      <p:ext uri="{BB962C8B-B14F-4D97-AF65-F5344CB8AC3E}">
        <p14:creationId xmlns:p14="http://schemas.microsoft.com/office/powerpoint/2010/main" val="384972759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4"/>
          <p:cNvSpPr>
            <a:spLocks noGrp="1" noChangeArrowheads="1"/>
          </p:cNvSpPr>
          <p:nvPr>
            <p:ph type="sldNum" sz="quarter" idx="12"/>
          </p:nvPr>
        </p:nvSpPr>
        <p:spPr>
          <a:ln/>
        </p:spPr>
        <p:txBody>
          <a:bodyPr/>
          <a:lstStyle>
            <a:lvl1pPr>
              <a:defRPr/>
            </a:lvl1pPr>
          </a:lstStyle>
          <a:p>
            <a:pPr>
              <a:defRPr/>
            </a:pPr>
            <a:fld id="{5DEB91D8-6E3B-4E2C-A1C3-B7E6F4FA72F7}" type="slidenum">
              <a:rPr altLang="zh-CN"/>
              <a:pPr>
                <a:defRPr/>
              </a:pPr>
              <a:t>‹#›</a:t>
            </a:fld>
            <a:endParaRPr lang="zh-CN" altLang="zh-CN"/>
          </a:p>
        </p:txBody>
      </p:sp>
    </p:spTree>
    <p:extLst>
      <p:ext uri="{BB962C8B-B14F-4D97-AF65-F5344CB8AC3E}">
        <p14:creationId xmlns:p14="http://schemas.microsoft.com/office/powerpoint/2010/main" val="251371886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BEF5BD46-1708-465B-A9A2-3455E43C9B28}" type="slidenum">
              <a:rPr altLang="zh-CN"/>
              <a:pPr>
                <a:defRPr/>
              </a:pPr>
              <a:t>‹#›</a:t>
            </a:fld>
            <a:endParaRPr lang="zh-CN" altLang="zh-CN"/>
          </a:p>
        </p:txBody>
      </p:sp>
    </p:spTree>
    <p:extLst>
      <p:ext uri="{BB962C8B-B14F-4D97-AF65-F5344CB8AC3E}">
        <p14:creationId xmlns:p14="http://schemas.microsoft.com/office/powerpoint/2010/main" val="243991876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2"/>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3"/>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4"/>
          <p:cNvSpPr>
            <a:spLocks noGrp="1" noChangeArrowheads="1"/>
          </p:cNvSpPr>
          <p:nvPr>
            <p:ph type="sldNum" sz="quarter" idx="12"/>
          </p:nvPr>
        </p:nvSpPr>
        <p:spPr>
          <a:ln/>
        </p:spPr>
        <p:txBody>
          <a:bodyPr/>
          <a:lstStyle>
            <a:lvl1pPr>
              <a:defRPr/>
            </a:lvl1pPr>
          </a:lstStyle>
          <a:p>
            <a:pPr>
              <a:defRPr/>
            </a:pPr>
            <a:fld id="{AAE78074-3934-4351-96B5-9554729D19FC}" type="slidenum">
              <a:rPr altLang="zh-CN"/>
              <a:pPr>
                <a:defRPr/>
              </a:pPr>
              <a:t>‹#›</a:t>
            </a:fld>
            <a:endParaRPr lang="zh-CN" altLang="zh-CN"/>
          </a:p>
        </p:txBody>
      </p:sp>
    </p:spTree>
    <p:extLst>
      <p:ext uri="{BB962C8B-B14F-4D97-AF65-F5344CB8AC3E}">
        <p14:creationId xmlns:p14="http://schemas.microsoft.com/office/powerpoint/2010/main" val="426803055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B9FDF4EB-FA7B-4C67-9E4E-081C79E77231}" type="slidenum">
              <a:rPr altLang="zh-CN"/>
              <a:pPr>
                <a:defRPr/>
              </a:pPr>
              <a:t>‹#›</a:t>
            </a:fld>
            <a:endParaRPr lang="zh-CN" altLang="zh-CN"/>
          </a:p>
        </p:txBody>
      </p:sp>
    </p:spTree>
    <p:extLst>
      <p:ext uri="{BB962C8B-B14F-4D97-AF65-F5344CB8AC3E}">
        <p14:creationId xmlns:p14="http://schemas.microsoft.com/office/powerpoint/2010/main" val="34617964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500D3F5D-9892-4AF1-A119-6CDFF32BADE0}" type="slidenum">
              <a:rPr altLang="zh-CN"/>
              <a:pPr>
                <a:defRPr/>
              </a:pPr>
              <a:t>‹#›</a:t>
            </a:fld>
            <a:endParaRPr lang="zh-CN" altLang="zh-CN"/>
          </a:p>
        </p:txBody>
      </p:sp>
    </p:spTree>
    <p:extLst>
      <p:ext uri="{BB962C8B-B14F-4D97-AF65-F5344CB8AC3E}">
        <p14:creationId xmlns:p14="http://schemas.microsoft.com/office/powerpoint/2010/main" val="3198636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B858881-5D72-42F5-B37F-DFA50D85A559}" type="slidenum">
              <a:rPr altLang="zh-CN"/>
              <a:pPr>
                <a:defRPr/>
              </a:pPr>
              <a:t>‹#›</a:t>
            </a:fld>
            <a:endParaRPr lang="zh-CN" altLang="zh-CN"/>
          </a:p>
        </p:txBody>
      </p:sp>
    </p:spTree>
    <p:extLst>
      <p:ext uri="{BB962C8B-B14F-4D97-AF65-F5344CB8AC3E}">
        <p14:creationId xmlns:p14="http://schemas.microsoft.com/office/powerpoint/2010/main" val="326793512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99E1D22C-6C4F-4E9E-9D51-7150630E79BE}" type="slidenum">
              <a:rPr altLang="zh-CN"/>
              <a:pPr>
                <a:defRPr/>
              </a:pPr>
              <a:t>‹#›</a:t>
            </a:fld>
            <a:endParaRPr lang="zh-CN" altLang="zh-CN"/>
          </a:p>
        </p:txBody>
      </p:sp>
    </p:spTree>
    <p:extLst>
      <p:ext uri="{BB962C8B-B14F-4D97-AF65-F5344CB8AC3E}">
        <p14:creationId xmlns:p14="http://schemas.microsoft.com/office/powerpoint/2010/main" val="142557106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567ACDBF-B5CF-4AE5-8230-E0A995687C89}" type="slidenum">
              <a:rPr altLang="zh-CN"/>
              <a:pPr>
                <a:defRPr/>
              </a:pPr>
              <a:t>‹#›</a:t>
            </a:fld>
            <a:endParaRPr lang="zh-CN" altLang="zh-CN"/>
          </a:p>
        </p:txBody>
      </p:sp>
    </p:spTree>
    <p:extLst>
      <p:ext uri="{BB962C8B-B14F-4D97-AF65-F5344CB8AC3E}">
        <p14:creationId xmlns:p14="http://schemas.microsoft.com/office/powerpoint/2010/main" val="115593037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3"/>
          <p:cNvSpPr>
            <a:spLocks noGrp="1" noChangeArrowheads="1"/>
          </p:cNvSpPr>
          <p:nvPr>
            <p:ph type="sldNum" sz="quarter" idx="12"/>
          </p:nvPr>
        </p:nvSpPr>
        <p:spPr>
          <a:ln/>
        </p:spPr>
        <p:txBody>
          <a:bodyPr/>
          <a:lstStyle>
            <a:lvl1pPr>
              <a:defRPr/>
            </a:lvl1pPr>
          </a:lstStyle>
          <a:p>
            <a:pPr>
              <a:defRPr/>
            </a:pPr>
            <a:fld id="{86134641-B508-44AE-9ADA-00A66CEC5E5E}" type="slidenum">
              <a:rPr altLang="zh-CN"/>
              <a:pPr>
                <a:defRPr/>
              </a:pPr>
              <a:t>‹#›</a:t>
            </a:fld>
            <a:endParaRPr lang="zh-CN" altLang="zh-CN"/>
          </a:p>
        </p:txBody>
      </p:sp>
    </p:spTree>
    <p:extLst>
      <p:ext uri="{BB962C8B-B14F-4D97-AF65-F5344CB8AC3E}">
        <p14:creationId xmlns:p14="http://schemas.microsoft.com/office/powerpoint/2010/main" val="418942735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3"/>
          <p:cNvSpPr>
            <a:spLocks noGrp="1" noChangeArrowheads="1"/>
          </p:cNvSpPr>
          <p:nvPr>
            <p:ph type="sldNum" sz="quarter" idx="12"/>
          </p:nvPr>
        </p:nvSpPr>
        <p:spPr>
          <a:ln/>
        </p:spPr>
        <p:txBody>
          <a:bodyPr/>
          <a:lstStyle>
            <a:lvl1pPr>
              <a:defRPr/>
            </a:lvl1pPr>
          </a:lstStyle>
          <a:p>
            <a:pPr>
              <a:defRPr/>
            </a:pPr>
            <a:fld id="{92409463-5F71-4B41-9678-A13D0738EEAA}" type="slidenum">
              <a:rPr altLang="zh-CN"/>
              <a:pPr>
                <a:defRPr/>
              </a:pPr>
              <a:t>‹#›</a:t>
            </a:fld>
            <a:endParaRPr lang="zh-CN" altLang="zh-CN"/>
          </a:p>
        </p:txBody>
      </p:sp>
    </p:spTree>
    <p:extLst>
      <p:ext uri="{BB962C8B-B14F-4D97-AF65-F5344CB8AC3E}">
        <p14:creationId xmlns:p14="http://schemas.microsoft.com/office/powerpoint/2010/main" val="133339969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3"/>
          <p:cNvSpPr>
            <a:spLocks noGrp="1" noChangeArrowheads="1"/>
          </p:cNvSpPr>
          <p:nvPr>
            <p:ph type="sldNum" sz="quarter" idx="12"/>
          </p:nvPr>
        </p:nvSpPr>
        <p:spPr>
          <a:ln/>
        </p:spPr>
        <p:txBody>
          <a:bodyPr/>
          <a:lstStyle>
            <a:lvl1pPr>
              <a:defRPr/>
            </a:lvl1pPr>
          </a:lstStyle>
          <a:p>
            <a:pPr>
              <a:defRPr/>
            </a:pPr>
            <a:fld id="{5966063E-C516-4B6A-9B04-E715FC242543}" type="slidenum">
              <a:rPr altLang="zh-CN"/>
              <a:pPr>
                <a:defRPr/>
              </a:pPr>
              <a:t>‹#›</a:t>
            </a:fld>
            <a:endParaRPr lang="zh-CN" altLang="zh-CN"/>
          </a:p>
        </p:txBody>
      </p:sp>
    </p:spTree>
    <p:extLst>
      <p:ext uri="{BB962C8B-B14F-4D97-AF65-F5344CB8AC3E}">
        <p14:creationId xmlns:p14="http://schemas.microsoft.com/office/powerpoint/2010/main" val="60102020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1EADECF4-CB54-4281-AEB0-44C2CB455934}" type="slidenum">
              <a:rPr altLang="zh-CN"/>
              <a:pPr>
                <a:defRPr/>
              </a:pPr>
              <a:t>‹#›</a:t>
            </a:fld>
            <a:endParaRPr lang="zh-CN" altLang="zh-CN"/>
          </a:p>
        </p:txBody>
      </p:sp>
    </p:spTree>
    <p:extLst>
      <p:ext uri="{BB962C8B-B14F-4D97-AF65-F5344CB8AC3E}">
        <p14:creationId xmlns:p14="http://schemas.microsoft.com/office/powerpoint/2010/main" val="198407842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3"/>
          <p:cNvSpPr>
            <a:spLocks noGrp="1" noChangeArrowheads="1"/>
          </p:cNvSpPr>
          <p:nvPr>
            <p:ph type="sldNum" sz="quarter" idx="12"/>
          </p:nvPr>
        </p:nvSpPr>
        <p:spPr>
          <a:ln/>
        </p:spPr>
        <p:txBody>
          <a:bodyPr/>
          <a:lstStyle>
            <a:lvl1pPr>
              <a:defRPr/>
            </a:lvl1pPr>
          </a:lstStyle>
          <a:p>
            <a:pPr>
              <a:defRPr/>
            </a:pPr>
            <a:fld id="{F298A201-47FF-483A-8680-69FB4F3807D3}" type="slidenum">
              <a:rPr altLang="zh-CN"/>
              <a:pPr>
                <a:defRPr/>
              </a:pPr>
              <a:t>‹#›</a:t>
            </a:fld>
            <a:endParaRPr lang="zh-CN" altLang="zh-CN"/>
          </a:p>
        </p:txBody>
      </p:sp>
    </p:spTree>
    <p:extLst>
      <p:ext uri="{BB962C8B-B14F-4D97-AF65-F5344CB8AC3E}">
        <p14:creationId xmlns:p14="http://schemas.microsoft.com/office/powerpoint/2010/main" val="399176018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3BDAAB48-C4DF-4FCC-8123-4ACD98C15478}" type="slidenum">
              <a:rPr altLang="zh-CN"/>
              <a:pPr>
                <a:defRPr/>
              </a:pPr>
              <a:t>‹#›</a:t>
            </a:fld>
            <a:endParaRPr lang="zh-CN" altLang="zh-CN"/>
          </a:p>
        </p:txBody>
      </p:sp>
    </p:spTree>
    <p:extLst>
      <p:ext uri="{BB962C8B-B14F-4D97-AF65-F5344CB8AC3E}">
        <p14:creationId xmlns:p14="http://schemas.microsoft.com/office/powerpoint/2010/main" val="26099961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1"/>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2"/>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3"/>
          <p:cNvSpPr>
            <a:spLocks noGrp="1" noChangeArrowheads="1"/>
          </p:cNvSpPr>
          <p:nvPr>
            <p:ph type="sldNum" sz="quarter" idx="12"/>
          </p:nvPr>
        </p:nvSpPr>
        <p:spPr>
          <a:ln/>
        </p:spPr>
        <p:txBody>
          <a:bodyPr/>
          <a:lstStyle>
            <a:lvl1pPr>
              <a:defRPr/>
            </a:lvl1pPr>
          </a:lstStyle>
          <a:p>
            <a:pPr>
              <a:defRPr/>
            </a:pPr>
            <a:fld id="{6F93B52C-CA5B-4718-9FC3-FFCC866B51C7}" type="slidenum">
              <a:rPr altLang="zh-CN"/>
              <a:pPr>
                <a:defRPr/>
              </a:pPr>
              <a:t>‹#›</a:t>
            </a:fld>
            <a:endParaRPr lang="zh-CN" altLang="zh-CN"/>
          </a:p>
        </p:txBody>
      </p:sp>
    </p:spTree>
    <p:extLst>
      <p:ext uri="{BB962C8B-B14F-4D97-AF65-F5344CB8AC3E}">
        <p14:creationId xmlns:p14="http://schemas.microsoft.com/office/powerpoint/2010/main" val="3307392363"/>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1C750D40-B962-486C-896B-FD89381586A3}" type="slidenum">
              <a:rPr altLang="zh-CN"/>
              <a:pPr>
                <a:defRPr/>
              </a:pPr>
              <a:t>‹#›</a:t>
            </a:fld>
            <a:endParaRPr lang="zh-CN" altLang="zh-CN"/>
          </a:p>
        </p:txBody>
      </p:sp>
    </p:spTree>
    <p:extLst>
      <p:ext uri="{BB962C8B-B14F-4D97-AF65-F5344CB8AC3E}">
        <p14:creationId xmlns:p14="http://schemas.microsoft.com/office/powerpoint/2010/main" val="27524291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10CDEBCE-8A11-4B62-A14B-A5F22C7E85D6}" type="slidenum">
              <a:rPr altLang="zh-CN"/>
              <a:pPr>
                <a:defRPr/>
              </a:pPr>
              <a:t>‹#›</a:t>
            </a:fld>
            <a:endParaRPr lang="zh-CN" altLang="zh-CN"/>
          </a:p>
        </p:txBody>
      </p:sp>
    </p:spTree>
    <p:extLst>
      <p:ext uri="{BB962C8B-B14F-4D97-AF65-F5344CB8AC3E}">
        <p14:creationId xmlns:p14="http://schemas.microsoft.com/office/powerpoint/2010/main" val="75601569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C5DC31F-4F79-4B4D-8B72-6FDFD9438BD0}" type="slidenum">
              <a:rPr altLang="zh-CN"/>
              <a:pPr>
                <a:defRPr/>
              </a:pPr>
              <a:t>‹#›</a:t>
            </a:fld>
            <a:endParaRPr lang="zh-CN" altLang="zh-CN"/>
          </a:p>
        </p:txBody>
      </p:sp>
    </p:spTree>
    <p:extLst>
      <p:ext uri="{BB962C8B-B14F-4D97-AF65-F5344CB8AC3E}">
        <p14:creationId xmlns:p14="http://schemas.microsoft.com/office/powerpoint/2010/main" val="222772169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5053A9F3-1D6B-4891-B278-A5C7075272B3}" type="slidenum">
              <a:rPr altLang="zh-CN"/>
              <a:pPr>
                <a:defRPr/>
              </a:pPr>
              <a:t>‹#›</a:t>
            </a:fld>
            <a:endParaRPr lang="zh-CN" altLang="zh-CN"/>
          </a:p>
        </p:txBody>
      </p:sp>
    </p:spTree>
    <p:extLst>
      <p:ext uri="{BB962C8B-B14F-4D97-AF65-F5344CB8AC3E}">
        <p14:creationId xmlns:p14="http://schemas.microsoft.com/office/powerpoint/2010/main" val="46745282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A7171921-B232-4722-B8AC-4818248890B8}" type="slidenum">
              <a:rPr altLang="zh-CN"/>
              <a:pPr>
                <a:defRPr/>
              </a:pPr>
              <a:t>‹#›</a:t>
            </a:fld>
            <a:endParaRPr lang="zh-CN" altLang="zh-CN"/>
          </a:p>
        </p:txBody>
      </p:sp>
    </p:spTree>
    <p:extLst>
      <p:ext uri="{BB962C8B-B14F-4D97-AF65-F5344CB8AC3E}">
        <p14:creationId xmlns:p14="http://schemas.microsoft.com/office/powerpoint/2010/main" val="375695270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8"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6"/>
          <p:cNvSpPr>
            <a:spLocks noGrp="1" noChangeArrowheads="1"/>
          </p:cNvSpPr>
          <p:nvPr>
            <p:ph type="sldNum" sz="quarter" idx="12"/>
          </p:nvPr>
        </p:nvSpPr>
        <p:spPr>
          <a:ln/>
        </p:spPr>
        <p:txBody>
          <a:bodyPr/>
          <a:lstStyle>
            <a:lvl1pPr>
              <a:defRPr/>
            </a:lvl1pPr>
          </a:lstStyle>
          <a:p>
            <a:pPr>
              <a:defRPr/>
            </a:pPr>
            <a:fld id="{BB1B85EE-2C8F-4459-AF85-AFE7E7D9110C}" type="slidenum">
              <a:rPr altLang="zh-CN"/>
              <a:pPr>
                <a:defRPr/>
              </a:pPr>
              <a:t>‹#›</a:t>
            </a:fld>
            <a:endParaRPr lang="zh-CN" altLang="zh-CN"/>
          </a:p>
        </p:txBody>
      </p:sp>
    </p:spTree>
    <p:extLst>
      <p:ext uri="{BB962C8B-B14F-4D97-AF65-F5344CB8AC3E}">
        <p14:creationId xmlns:p14="http://schemas.microsoft.com/office/powerpoint/2010/main" val="263444488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4"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6"/>
          <p:cNvSpPr>
            <a:spLocks noGrp="1" noChangeArrowheads="1"/>
          </p:cNvSpPr>
          <p:nvPr>
            <p:ph type="sldNum" sz="quarter" idx="12"/>
          </p:nvPr>
        </p:nvSpPr>
        <p:spPr>
          <a:ln/>
        </p:spPr>
        <p:txBody>
          <a:bodyPr/>
          <a:lstStyle>
            <a:lvl1pPr>
              <a:defRPr/>
            </a:lvl1pPr>
          </a:lstStyle>
          <a:p>
            <a:pPr>
              <a:defRPr/>
            </a:pPr>
            <a:fld id="{572676F0-1B63-4932-B487-6ED45A40DC98}" type="slidenum">
              <a:rPr altLang="zh-CN"/>
              <a:pPr>
                <a:defRPr/>
              </a:pPr>
              <a:t>‹#›</a:t>
            </a:fld>
            <a:endParaRPr lang="zh-CN" altLang="zh-CN"/>
          </a:p>
        </p:txBody>
      </p:sp>
    </p:spTree>
    <p:extLst>
      <p:ext uri="{BB962C8B-B14F-4D97-AF65-F5344CB8AC3E}">
        <p14:creationId xmlns:p14="http://schemas.microsoft.com/office/powerpoint/2010/main" val="142228080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3"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6"/>
          <p:cNvSpPr>
            <a:spLocks noGrp="1" noChangeArrowheads="1"/>
          </p:cNvSpPr>
          <p:nvPr>
            <p:ph type="sldNum" sz="quarter" idx="12"/>
          </p:nvPr>
        </p:nvSpPr>
        <p:spPr>
          <a:ln/>
        </p:spPr>
        <p:txBody>
          <a:bodyPr/>
          <a:lstStyle>
            <a:lvl1pPr>
              <a:defRPr/>
            </a:lvl1pPr>
          </a:lstStyle>
          <a:p>
            <a:pPr>
              <a:defRPr/>
            </a:pPr>
            <a:fld id="{3C68027B-6331-454C-AE37-5034C81DEDEB}" type="slidenum">
              <a:rPr altLang="zh-CN"/>
              <a:pPr>
                <a:defRPr/>
              </a:pPr>
              <a:t>‹#›</a:t>
            </a:fld>
            <a:endParaRPr lang="zh-CN" altLang="zh-CN"/>
          </a:p>
        </p:txBody>
      </p:sp>
    </p:spTree>
    <p:extLst>
      <p:ext uri="{BB962C8B-B14F-4D97-AF65-F5344CB8AC3E}">
        <p14:creationId xmlns:p14="http://schemas.microsoft.com/office/powerpoint/2010/main" val="82314269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D741DB5B-0C6D-4804-8EBE-D073AAE0314B}" type="slidenum">
              <a:rPr altLang="zh-CN"/>
              <a:pPr>
                <a:defRPr/>
              </a:pPr>
              <a:t>‹#›</a:t>
            </a:fld>
            <a:endParaRPr lang="zh-CN" altLang="zh-CN"/>
          </a:p>
        </p:txBody>
      </p:sp>
    </p:spTree>
    <p:extLst>
      <p:ext uri="{BB962C8B-B14F-4D97-AF65-F5344CB8AC3E}">
        <p14:creationId xmlns:p14="http://schemas.microsoft.com/office/powerpoint/2010/main" val="381719831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6"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6"/>
          <p:cNvSpPr>
            <a:spLocks noGrp="1" noChangeArrowheads="1"/>
          </p:cNvSpPr>
          <p:nvPr>
            <p:ph type="sldNum" sz="quarter" idx="12"/>
          </p:nvPr>
        </p:nvSpPr>
        <p:spPr>
          <a:ln/>
        </p:spPr>
        <p:txBody>
          <a:bodyPr/>
          <a:lstStyle>
            <a:lvl1pPr>
              <a:defRPr/>
            </a:lvl1pPr>
          </a:lstStyle>
          <a:p>
            <a:pPr>
              <a:defRPr/>
            </a:pPr>
            <a:fld id="{44E81938-8D15-457E-AC87-1EE89826E58F}" type="slidenum">
              <a:rPr altLang="zh-CN"/>
              <a:pPr>
                <a:defRPr/>
              </a:pPr>
              <a:t>‹#›</a:t>
            </a:fld>
            <a:endParaRPr lang="zh-CN" altLang="zh-CN"/>
          </a:p>
        </p:txBody>
      </p:sp>
    </p:spTree>
    <p:extLst>
      <p:ext uri="{BB962C8B-B14F-4D97-AF65-F5344CB8AC3E}">
        <p14:creationId xmlns:p14="http://schemas.microsoft.com/office/powerpoint/2010/main" val="102054243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2A2BD510-D2DE-45E9-B7AF-95F9671D63BC}" type="slidenum">
              <a:rPr altLang="zh-CN"/>
              <a:pPr>
                <a:defRPr/>
              </a:pPr>
              <a:t>‹#›</a:t>
            </a:fld>
            <a:endParaRPr lang="zh-CN" altLang="zh-CN"/>
          </a:p>
        </p:txBody>
      </p:sp>
    </p:spTree>
    <p:extLst>
      <p:ext uri="{BB962C8B-B14F-4D97-AF65-F5344CB8AC3E}">
        <p14:creationId xmlns:p14="http://schemas.microsoft.com/office/powerpoint/2010/main" val="1299975243"/>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4"/>
          <p:cNvSpPr>
            <a:spLocks noGrp="1" noChangeArrowheads="1"/>
          </p:cNvSpPr>
          <p:nvPr>
            <p:ph type="dt" sz="half" idx="10"/>
          </p:nvPr>
        </p:nvSpPr>
        <p:spPr>
          <a:ln/>
        </p:spPr>
        <p:txBody>
          <a:bodyPr/>
          <a:lstStyle>
            <a:lvl1pPr>
              <a:defRPr/>
            </a:lvl1pPr>
          </a:lstStyle>
          <a:p>
            <a:pPr>
              <a:defRPr/>
            </a:pPr>
            <a:endParaRPr lang="zh-CN" altLang="en-US"/>
          </a:p>
        </p:txBody>
      </p:sp>
      <p:sp>
        <p:nvSpPr>
          <p:cNvPr id="5" name="页脚占位符 5"/>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6"/>
          <p:cNvSpPr>
            <a:spLocks noGrp="1" noChangeArrowheads="1"/>
          </p:cNvSpPr>
          <p:nvPr>
            <p:ph type="sldNum" sz="quarter" idx="12"/>
          </p:nvPr>
        </p:nvSpPr>
        <p:spPr>
          <a:ln/>
        </p:spPr>
        <p:txBody>
          <a:bodyPr/>
          <a:lstStyle>
            <a:lvl1pPr>
              <a:defRPr/>
            </a:lvl1pPr>
          </a:lstStyle>
          <a:p>
            <a:pPr>
              <a:defRPr/>
            </a:pPr>
            <a:fld id="{0A7FBB8B-C8B2-4343-A7D3-6ABE16A23D46}" type="slidenum">
              <a:rPr altLang="zh-CN"/>
              <a:pPr>
                <a:defRPr/>
              </a:pPr>
              <a:t>‹#›</a:t>
            </a:fld>
            <a:endParaRPr lang="zh-CN" altLang="zh-CN"/>
          </a:p>
        </p:txBody>
      </p:sp>
    </p:spTree>
    <p:extLst>
      <p:ext uri="{BB962C8B-B14F-4D97-AF65-F5344CB8AC3E}">
        <p14:creationId xmlns:p14="http://schemas.microsoft.com/office/powerpoint/2010/main" val="2859282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5AE24A83-6841-4C31-825D-B8AC4A8F5EB2}"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126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126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29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229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86EE6F6C-7202-417A-BAC0-8E4DC9DB1903}"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229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29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331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331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FF1B8A18-671D-4482-9F9A-9DCA1F83C1BA}"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331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434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434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DA6BE695-6412-4A52-80A3-B5CD6AB81F0F}"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6"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7"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3078"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F5DE586D-2C7E-4088-B7B6-07EE4A047ACF}"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0"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1"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4102"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65BE0CAC-3FA1-41B9-8DE6-74EC135EFE61}"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512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614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4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615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23847F60-0B7D-4195-A0E9-5B341781B313}"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6147"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2"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3"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7174"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42D29FDE-1EF2-45C2-8653-37DB7ABCE1D0}"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7171"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6" name="日期占位符 6"/>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7" name="页脚占位符 7"/>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8198" name="灯片编号占位符 8"/>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7AB42917-A2B9-4ECA-B9C9-BD30B980A388}"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8194"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5"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220" name="日期占位符 2"/>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1" name="页脚占位符 3"/>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9222" name="灯片编号占位符 4"/>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39147720-716C-49F2-A010-BD68982DD96B}"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9218"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219"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44" name="日期占位符 1"/>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5" name="页脚占位符 2"/>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0246" name="灯片编号占位符 3"/>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0F1F274E-8A51-4BF4-9DC3-CDE01DCB98AA}"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42"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43" name="文本占位符 2"/>
          <p:cNvSpPr>
            <a:spLocks noGrp="1" noChangeArrowheads="1"/>
          </p:cNvSpPr>
          <p:nvPr>
            <p:ph type="body" idx="4294967295"/>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1268" name="日期占位符 4"/>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69" name="页脚占位符 5"/>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0" hangingPunct="0">
              <a:buFont typeface="Arial" pitchFamily="34" charset="0"/>
              <a:buNone/>
              <a:defRPr sz="1200">
                <a:solidFill>
                  <a:srgbClr val="898989"/>
                </a:solidFill>
                <a:latin typeface="Calibri" panose="020F0502020204030204" pitchFamily="34" charset="0"/>
                <a:ea typeface="宋体" panose="02010600030101010101" pitchFamily="2" charset="-122"/>
                <a:cs typeface="+mn-cs"/>
              </a:defRPr>
            </a:lvl1pPr>
          </a:lstStyle>
          <a:p>
            <a:pPr>
              <a:defRPr/>
            </a:pPr>
            <a:endParaRPr lang="zh-CN" altLang="en-US"/>
          </a:p>
        </p:txBody>
      </p:sp>
      <p:sp>
        <p:nvSpPr>
          <p:cNvPr id="11270" name="灯片编号占位符 6"/>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Char char="•"/>
              <a:defRPr sz="1200" noProof="1" smtClean="0">
                <a:solidFill>
                  <a:srgbClr val="898989"/>
                </a:solidFill>
              </a:defRPr>
            </a:lvl1pPr>
          </a:lstStyle>
          <a:p>
            <a:pPr>
              <a:defRPr/>
            </a:pPr>
            <a:fld id="{C975778D-68C4-4A89-81E2-1AB18F49190F}" type="slidenum">
              <a:rPr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0" fontAlgn="base" hangingPunct="0">
        <a:lnSpc>
          <a:spcPct val="90000"/>
        </a:lnSpc>
        <a:spcBef>
          <a:spcPct val="0"/>
        </a:spcBef>
        <a:spcAft>
          <a:spcPct val="0"/>
        </a:spcAft>
        <a:defRPr kumimoji="1" sz="4400">
          <a:solidFill>
            <a:schemeClr val="tx1"/>
          </a:solidFill>
          <a:latin typeface="+mj-lt"/>
          <a:ea typeface="+mj-ea"/>
          <a:cs typeface="宋体" charset="0"/>
        </a:defRPr>
      </a:lvl1pPr>
      <a:lvl2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2pPr>
      <a:lvl3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3pPr>
      <a:lvl4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4pPr>
      <a:lvl5pPr algn="l" rtl="0" eaLnBrk="0" fontAlgn="base" hangingPunct="0">
        <a:lnSpc>
          <a:spcPct val="90000"/>
        </a:lnSpc>
        <a:spcBef>
          <a:spcPct val="0"/>
        </a:spcBef>
        <a:spcAft>
          <a:spcPct val="0"/>
        </a:spcAft>
        <a:defRPr kumimoji="1" sz="4400">
          <a:solidFill>
            <a:schemeClr val="tx1"/>
          </a:solidFill>
          <a:latin typeface="Calibri Light" pitchFamily="34" charset="0"/>
          <a:ea typeface="宋体" pitchFamily="2" charset="-122"/>
          <a:cs typeface="宋体" charset="0"/>
        </a:defRPr>
      </a:lvl5pPr>
      <a:lvl6pPr marL="457200" algn="l" rtl="0" fontAlgn="base">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fontAlgn="base">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fontAlgn="base">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fontAlgn="base">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kumimoji="1" sz="2800">
          <a:solidFill>
            <a:schemeClr val="tx1"/>
          </a:solidFill>
          <a:latin typeface="+mn-lt"/>
          <a:ea typeface="+mn-ea"/>
          <a:cs typeface="宋体" charset="0"/>
        </a:defRPr>
      </a:lvl1pPr>
      <a:lvl2pPr marL="685800" indent="-228600" algn="l" rtl="0" eaLnBrk="0" fontAlgn="base" hangingPunct="0">
        <a:lnSpc>
          <a:spcPct val="90000"/>
        </a:lnSpc>
        <a:spcBef>
          <a:spcPts val="500"/>
        </a:spcBef>
        <a:spcAft>
          <a:spcPct val="0"/>
        </a:spcAft>
        <a:buFont typeface="Arial" pitchFamily="34" charset="0"/>
        <a:buChar char="•"/>
        <a:defRPr kumimoji="1"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kumimoji="1" sz="2000">
          <a:solidFill>
            <a:schemeClr val="tx1"/>
          </a:solidFill>
          <a:latin typeface="+mn-lt"/>
          <a:ea typeface="+mn-ea"/>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5" name="等腰三角形 4"/>
          <p:cNvSpPr>
            <a:spLocks noChangeArrowheads="1"/>
          </p:cNvSpPr>
          <p:nvPr/>
        </p:nvSpPr>
        <p:spPr bwMode="auto">
          <a:xfrm>
            <a:off x="3267075" y="4229100"/>
            <a:ext cx="3219450" cy="2628900"/>
          </a:xfrm>
          <a:custGeom>
            <a:avLst/>
            <a:gdLst>
              <a:gd name="T0" fmla="*/ 0 w 3219450"/>
              <a:gd name="T1" fmla="*/ 2628900 h 2628900"/>
              <a:gd name="T2" fmla="*/ 1381125 w 3219450"/>
              <a:gd name="T3" fmla="*/ 0 h 2628900"/>
              <a:gd name="T4" fmla="*/ 3219450 w 3219450"/>
              <a:gd name="T5" fmla="*/ 2628900 h 2628900"/>
              <a:gd name="T6" fmla="*/ 0 w 3219450"/>
              <a:gd name="T7" fmla="*/ 2628900 h 26289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219450" h="2628900">
                <a:moveTo>
                  <a:pt x="0" y="2628900"/>
                </a:moveTo>
                <a:lnTo>
                  <a:pt x="1381125" y="0"/>
                </a:lnTo>
                <a:lnTo>
                  <a:pt x="3219450" y="2628900"/>
                </a:lnTo>
                <a:lnTo>
                  <a:pt x="0" y="2628900"/>
                </a:lnTo>
                <a:close/>
              </a:path>
            </a:pathLst>
          </a:custGeom>
          <a:solidFill>
            <a:schemeClr val="bg1">
              <a:lumMod val="50000"/>
            </a:schemeClr>
          </a:solidFill>
          <a:ln>
            <a:noFill/>
          </a:ln>
        </p:spPr>
        <p:txBody>
          <a:bodyPr/>
          <a:lstStyle/>
          <a:p>
            <a:pPr>
              <a:defRPr/>
            </a:pPr>
            <a:endParaRPr lang="zh-CN" altLang="en-US">
              <a:latin typeface="Calibri" charset="0"/>
              <a:ea typeface="宋体" charset="0"/>
              <a:cs typeface="宋体" charset="0"/>
            </a:endParaRPr>
          </a:p>
        </p:txBody>
      </p:sp>
      <p:sp>
        <p:nvSpPr>
          <p:cNvPr id="62467" name="平行四边形 3"/>
          <p:cNvSpPr>
            <a:spLocks noChangeArrowheads="1"/>
          </p:cNvSpPr>
          <p:nvPr/>
        </p:nvSpPr>
        <p:spPr bwMode="auto">
          <a:xfrm>
            <a:off x="-952500" y="0"/>
            <a:ext cx="7943850" cy="6858000"/>
          </a:xfrm>
          <a:prstGeom prst="parallelogram">
            <a:avLst>
              <a:gd name="adj" fmla="val 53316"/>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2468" name="文本框 5"/>
          <p:cNvSpPr txBox="1">
            <a:spLocks noChangeArrowheads="1"/>
          </p:cNvSpPr>
          <p:nvPr/>
        </p:nvSpPr>
        <p:spPr bwMode="auto">
          <a:xfrm>
            <a:off x="2290763" y="2433638"/>
            <a:ext cx="16525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3600" b="1">
                <a:solidFill>
                  <a:srgbClr val="FFFFFF"/>
                </a:solidFill>
                <a:latin typeface="微软雅黑" pitchFamily="34" charset="-122"/>
                <a:ea typeface="微软雅黑" pitchFamily="34" charset="-122"/>
              </a:rPr>
              <a:t>第七章</a:t>
            </a:r>
          </a:p>
        </p:txBody>
      </p:sp>
      <p:sp>
        <p:nvSpPr>
          <p:cNvPr id="62469" name="文本框 6"/>
          <p:cNvSpPr txBox="1">
            <a:spLocks noChangeArrowheads="1"/>
          </p:cNvSpPr>
          <p:nvPr/>
        </p:nvSpPr>
        <p:spPr bwMode="auto">
          <a:xfrm>
            <a:off x="1277938" y="3079750"/>
            <a:ext cx="34448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4000" b="1" dirty="0">
                <a:solidFill>
                  <a:srgbClr val="FFFFFF"/>
                </a:solidFill>
                <a:latin typeface="微软雅黑" pitchFamily="34" charset="-122"/>
                <a:ea typeface="微软雅黑" pitchFamily="34" charset="-122"/>
              </a:rPr>
              <a:t>教 学</a:t>
            </a:r>
          </a:p>
        </p:txBody>
      </p:sp>
      <p:grpSp>
        <p:nvGrpSpPr>
          <p:cNvPr id="62470" name="组合 43"/>
          <p:cNvGrpSpPr>
            <a:grpSpLocks/>
          </p:cNvGrpSpPr>
          <p:nvPr/>
        </p:nvGrpSpPr>
        <p:grpSpPr bwMode="auto">
          <a:xfrm>
            <a:off x="6767513" y="2305050"/>
            <a:ext cx="733425" cy="523875"/>
            <a:chOff x="0" y="0"/>
            <a:chExt cx="733424" cy="523220"/>
          </a:xfrm>
        </p:grpSpPr>
        <p:grpSp>
          <p:nvGrpSpPr>
            <p:cNvPr id="62494" name="组合 44"/>
            <p:cNvGrpSpPr>
              <a:grpSpLocks/>
            </p:cNvGrpSpPr>
            <p:nvPr/>
          </p:nvGrpSpPr>
          <p:grpSpPr bwMode="auto">
            <a:xfrm>
              <a:off x="0" y="30570"/>
              <a:ext cx="619124" cy="471567"/>
              <a:chOff x="0" y="0"/>
              <a:chExt cx="877513" cy="643017"/>
            </a:xfrm>
          </p:grpSpPr>
          <p:sp>
            <p:nvSpPr>
              <p:cNvPr id="62496" name="平行四边形 4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2497" name="平行四边形 4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2495" name="文本框 4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grpSp>
      <p:grpSp>
        <p:nvGrpSpPr>
          <p:cNvPr id="62471" name="组合 48"/>
          <p:cNvGrpSpPr>
            <a:grpSpLocks/>
          </p:cNvGrpSpPr>
          <p:nvPr/>
        </p:nvGrpSpPr>
        <p:grpSpPr bwMode="auto">
          <a:xfrm>
            <a:off x="6767513" y="3067050"/>
            <a:ext cx="733425" cy="523875"/>
            <a:chOff x="0" y="0"/>
            <a:chExt cx="733424" cy="523220"/>
          </a:xfrm>
        </p:grpSpPr>
        <p:grpSp>
          <p:nvGrpSpPr>
            <p:cNvPr id="62490" name="组合 49"/>
            <p:cNvGrpSpPr>
              <a:grpSpLocks/>
            </p:cNvGrpSpPr>
            <p:nvPr/>
          </p:nvGrpSpPr>
          <p:grpSpPr bwMode="auto">
            <a:xfrm>
              <a:off x="0" y="30570"/>
              <a:ext cx="619124" cy="471567"/>
              <a:chOff x="0" y="0"/>
              <a:chExt cx="877513" cy="643017"/>
            </a:xfrm>
          </p:grpSpPr>
          <p:sp>
            <p:nvSpPr>
              <p:cNvPr id="62492" name="平行四边形 51"/>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2493" name="平行四边形 52"/>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2491" name="文本框 50"/>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grpSp>
      <p:grpSp>
        <p:nvGrpSpPr>
          <p:cNvPr id="62472" name="组合 53"/>
          <p:cNvGrpSpPr>
            <a:grpSpLocks/>
          </p:cNvGrpSpPr>
          <p:nvPr/>
        </p:nvGrpSpPr>
        <p:grpSpPr bwMode="auto">
          <a:xfrm>
            <a:off x="6767513" y="3829050"/>
            <a:ext cx="733425" cy="523875"/>
            <a:chOff x="0" y="0"/>
            <a:chExt cx="733424" cy="523220"/>
          </a:xfrm>
        </p:grpSpPr>
        <p:grpSp>
          <p:nvGrpSpPr>
            <p:cNvPr id="62486" name="组合 54"/>
            <p:cNvGrpSpPr>
              <a:grpSpLocks/>
            </p:cNvGrpSpPr>
            <p:nvPr/>
          </p:nvGrpSpPr>
          <p:grpSpPr bwMode="auto">
            <a:xfrm>
              <a:off x="0" y="30570"/>
              <a:ext cx="619124" cy="471567"/>
              <a:chOff x="0" y="0"/>
              <a:chExt cx="877513" cy="643017"/>
            </a:xfrm>
          </p:grpSpPr>
          <p:sp>
            <p:nvSpPr>
              <p:cNvPr id="62488" name="平行四边形 5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2489" name="平行四边形 5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2487" name="文本框 5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grpSp>
      <p:sp>
        <p:nvSpPr>
          <p:cNvPr id="62473" name="平行四边形 68"/>
          <p:cNvSpPr>
            <a:spLocks noChangeArrowheads="1"/>
          </p:cNvSpPr>
          <p:nvPr/>
        </p:nvSpPr>
        <p:spPr bwMode="auto">
          <a:xfrm>
            <a:off x="7412038" y="2406650"/>
            <a:ext cx="2425700" cy="388938"/>
          </a:xfrm>
          <a:prstGeom prst="parallelogram">
            <a:avLst>
              <a:gd name="adj" fmla="val 37969"/>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62474" name="Rectangle 6"/>
          <p:cNvSpPr>
            <a:spLocks noChangeArrowheads="1"/>
          </p:cNvSpPr>
          <p:nvPr/>
        </p:nvSpPr>
        <p:spPr bwMode="auto">
          <a:xfrm>
            <a:off x="7818438" y="2406650"/>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教学组织形式</a:t>
            </a:r>
          </a:p>
        </p:txBody>
      </p:sp>
      <p:sp>
        <p:nvSpPr>
          <p:cNvPr id="62475" name="平行四边形 70"/>
          <p:cNvSpPr>
            <a:spLocks noChangeArrowheads="1"/>
          </p:cNvSpPr>
          <p:nvPr/>
        </p:nvSpPr>
        <p:spPr bwMode="auto">
          <a:xfrm>
            <a:off x="7412038" y="3108325"/>
            <a:ext cx="3187700" cy="434975"/>
          </a:xfrm>
          <a:prstGeom prst="parallelogram">
            <a:avLst>
              <a:gd name="adj" fmla="val 37966"/>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62476" name="Rectangle 6"/>
          <p:cNvSpPr>
            <a:spLocks noChangeArrowheads="1"/>
          </p:cNvSpPr>
          <p:nvPr/>
        </p:nvSpPr>
        <p:spPr bwMode="auto">
          <a:xfrm>
            <a:off x="7818438" y="3154363"/>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教学工作的基本环节</a:t>
            </a:r>
          </a:p>
        </p:txBody>
      </p:sp>
      <p:sp>
        <p:nvSpPr>
          <p:cNvPr id="62477" name="平行四边形 72"/>
          <p:cNvSpPr>
            <a:spLocks noChangeArrowheads="1"/>
          </p:cNvSpPr>
          <p:nvPr/>
        </p:nvSpPr>
        <p:spPr bwMode="auto">
          <a:xfrm>
            <a:off x="7412038" y="3925888"/>
            <a:ext cx="2403475" cy="368300"/>
          </a:xfrm>
          <a:prstGeom prst="parallelogram">
            <a:avLst>
              <a:gd name="adj" fmla="val 37977"/>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62478" name="Rectangle 6"/>
          <p:cNvSpPr>
            <a:spLocks noChangeArrowheads="1"/>
          </p:cNvSpPr>
          <p:nvPr/>
        </p:nvSpPr>
        <p:spPr bwMode="auto">
          <a:xfrm>
            <a:off x="7818438" y="3906838"/>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教学方法</a:t>
            </a:r>
          </a:p>
        </p:txBody>
      </p:sp>
      <p:grpSp>
        <p:nvGrpSpPr>
          <p:cNvPr id="62479" name="组合 53"/>
          <p:cNvGrpSpPr>
            <a:grpSpLocks/>
          </p:cNvGrpSpPr>
          <p:nvPr/>
        </p:nvGrpSpPr>
        <p:grpSpPr bwMode="auto">
          <a:xfrm>
            <a:off x="6702425" y="4586288"/>
            <a:ext cx="733425" cy="523875"/>
            <a:chOff x="0" y="0"/>
            <a:chExt cx="733424" cy="523220"/>
          </a:xfrm>
        </p:grpSpPr>
        <p:grpSp>
          <p:nvGrpSpPr>
            <p:cNvPr id="62482" name="组合 54"/>
            <p:cNvGrpSpPr>
              <a:grpSpLocks/>
            </p:cNvGrpSpPr>
            <p:nvPr/>
          </p:nvGrpSpPr>
          <p:grpSpPr bwMode="auto">
            <a:xfrm>
              <a:off x="0" y="30570"/>
              <a:ext cx="619124" cy="471567"/>
              <a:chOff x="0" y="0"/>
              <a:chExt cx="877513" cy="643017"/>
            </a:xfrm>
          </p:grpSpPr>
          <p:sp>
            <p:nvSpPr>
              <p:cNvPr id="62484" name="平行四边形 56"/>
              <p:cNvSpPr>
                <a:spLocks noChangeArrowheads="1"/>
              </p:cNvSpPr>
              <p:nvPr/>
            </p:nvSpPr>
            <p:spPr bwMode="auto">
              <a:xfrm>
                <a:off x="31500" y="72900"/>
                <a:ext cx="846013" cy="570760"/>
              </a:xfrm>
              <a:prstGeom prst="parallelogram">
                <a:avLst>
                  <a:gd name="adj" fmla="val 41517"/>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2485" name="平行四边形 57"/>
              <p:cNvSpPr>
                <a:spLocks noChangeArrowheads="1"/>
              </p:cNvSpPr>
              <p:nvPr/>
            </p:nvSpPr>
            <p:spPr bwMode="auto">
              <a:xfrm>
                <a:off x="0" y="-607"/>
                <a:ext cx="846013" cy="570760"/>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2483" name="文本框 55"/>
            <p:cNvSpPr txBox="1">
              <a:spLocks noChangeArrowheads="1"/>
            </p:cNvSpPr>
            <p:nvPr/>
          </p:nvSpPr>
          <p:spPr bwMode="auto">
            <a:xfrm>
              <a:off x="102347" y="0"/>
              <a:ext cx="6310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4</a:t>
              </a:r>
              <a:endParaRPr lang="zh-CN" altLang="en-US" sz="2800" b="1">
                <a:solidFill>
                  <a:srgbClr val="FFFFFF"/>
                </a:solidFill>
                <a:latin typeface="微软雅黑" pitchFamily="34" charset="-122"/>
                <a:ea typeface="微软雅黑" pitchFamily="34" charset="-122"/>
              </a:endParaRPr>
            </a:p>
          </p:txBody>
        </p:sp>
      </p:grpSp>
      <p:sp>
        <p:nvSpPr>
          <p:cNvPr id="62480" name="平行四边形 72"/>
          <p:cNvSpPr>
            <a:spLocks noChangeArrowheads="1"/>
          </p:cNvSpPr>
          <p:nvPr/>
        </p:nvSpPr>
        <p:spPr bwMode="auto">
          <a:xfrm>
            <a:off x="7346950" y="4683125"/>
            <a:ext cx="2403475" cy="368300"/>
          </a:xfrm>
          <a:prstGeom prst="parallelogram">
            <a:avLst>
              <a:gd name="adj" fmla="val 37977"/>
            </a:avLst>
          </a:prstGeom>
          <a:noFill/>
          <a:ln w="9525">
            <a:solidFill>
              <a:srgbClr val="40404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pPr algn="ctr" eaLnBrk="1" hangingPunct="1">
              <a:spcBef>
                <a:spcPct val="50000"/>
              </a:spcBef>
              <a:buFont typeface="Arial" pitchFamily="34" charset="0"/>
              <a:buNone/>
            </a:pPr>
            <a:endParaRPr lang="zh-CN" altLang="en-US" sz="1600" b="1">
              <a:solidFill>
                <a:srgbClr val="000000"/>
              </a:solidFill>
              <a:latin typeface="Arial" pitchFamily="34" charset="0"/>
            </a:endParaRPr>
          </a:p>
        </p:txBody>
      </p:sp>
      <p:sp>
        <p:nvSpPr>
          <p:cNvPr id="62481" name="Rectangle 6"/>
          <p:cNvSpPr>
            <a:spLocks noChangeArrowheads="1"/>
          </p:cNvSpPr>
          <p:nvPr/>
        </p:nvSpPr>
        <p:spPr bwMode="auto">
          <a:xfrm>
            <a:off x="7753350" y="4664075"/>
            <a:ext cx="27717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000" b="1">
                <a:solidFill>
                  <a:srgbClr val="0070C0"/>
                </a:solidFill>
                <a:latin typeface="微软雅黑" pitchFamily="34" charset="-122"/>
                <a:ea typeface="微软雅黑" pitchFamily="34" charset="-122"/>
              </a:rPr>
              <a:t>说 课</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66565"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教学工作的基本环节</a:t>
            </a:r>
          </a:p>
        </p:txBody>
      </p:sp>
      <p:grpSp>
        <p:nvGrpSpPr>
          <p:cNvPr id="3" name="组 2"/>
          <p:cNvGrpSpPr>
            <a:grpSpLocks/>
          </p:cNvGrpSpPr>
          <p:nvPr/>
        </p:nvGrpSpPr>
        <p:grpSpPr bwMode="auto">
          <a:xfrm rot="16200000">
            <a:off x="4557595" y="-790907"/>
            <a:ext cx="3327640" cy="10518775"/>
            <a:chOff x="117041" y="2317223"/>
            <a:chExt cx="3325858" cy="10521670"/>
          </a:xfrm>
        </p:grpSpPr>
        <p:sp>
          <p:nvSpPr>
            <p:cNvPr id="66597" name="矩形 7"/>
            <p:cNvSpPr>
              <a:spLocks noChangeArrowheads="1"/>
            </p:cNvSpPr>
            <p:nvPr/>
          </p:nvSpPr>
          <p:spPr bwMode="auto">
            <a:xfrm>
              <a:off x="117041" y="2335745"/>
              <a:ext cx="3323821" cy="10503148"/>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66598" name="Pentagon 2355"/>
            <p:cNvSpPr>
              <a:spLocks noChangeArrowheads="1"/>
            </p:cNvSpPr>
            <p:nvPr/>
          </p:nvSpPr>
          <p:spPr bwMode="auto">
            <a:xfrm rot="5400000">
              <a:off x="974315" y="1459949"/>
              <a:ext cx="1611310" cy="3325858"/>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66599" name="文本框 10"/>
            <p:cNvSpPr txBox="1">
              <a:spLocks noChangeArrowheads="1"/>
            </p:cNvSpPr>
            <p:nvPr/>
          </p:nvSpPr>
          <p:spPr bwMode="auto">
            <a:xfrm rot="5400000">
              <a:off x="1243985" y="2769152"/>
              <a:ext cx="1197946" cy="70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a:solidFill>
                    <a:srgbClr val="FFFFFF"/>
                  </a:solidFill>
                  <a:latin typeface="Arial" pitchFamily="34" charset="0"/>
                  <a:ea typeface="微软雅黑" pitchFamily="34" charset="-122"/>
                  <a:sym typeface="Arial" pitchFamily="34" charset="0"/>
                </a:rPr>
                <a:t>01</a:t>
              </a:r>
              <a:endParaRPr lang="zh-CN" altLang="en-US" sz="4000" b="1" dirty="0">
                <a:solidFill>
                  <a:srgbClr val="FFFFFF"/>
                </a:solidFill>
                <a:latin typeface="Arial" pitchFamily="34" charset="0"/>
                <a:ea typeface="微软雅黑" pitchFamily="34" charset="-122"/>
                <a:sym typeface="Arial" pitchFamily="34" charset="0"/>
              </a:endParaRPr>
            </a:p>
          </p:txBody>
        </p:sp>
      </p:grpSp>
      <p:sp>
        <p:nvSpPr>
          <p:cNvPr id="66596" name="TextBox 13"/>
          <p:cNvSpPr txBox="1">
            <a:spLocks noChangeArrowheads="1"/>
          </p:cNvSpPr>
          <p:nvPr/>
        </p:nvSpPr>
        <p:spPr bwMode="auto">
          <a:xfrm>
            <a:off x="2953099" y="3811344"/>
            <a:ext cx="8248301"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en-US" sz="2000" dirty="0">
                <a:latin typeface="黑体" pitchFamily="49" charset="-122"/>
                <a:ea typeface="黑体" pitchFamily="49" charset="-122"/>
              </a:rPr>
              <a:t>备课，即做好上课的准备，这是教学工作的起点，是后续几个环节的基础。</a:t>
            </a:r>
            <a:endParaRPr kumimoji="1" lang="en-US" altLang="zh-CN" sz="2000" dirty="0">
              <a:latin typeface="黑体" pitchFamily="49" charset="-122"/>
              <a:ea typeface="黑体" pitchFamily="49" charset="-122"/>
            </a:endParaRPr>
          </a:p>
          <a:p>
            <a:pPr eaLnBrk="1" hangingPunct="1">
              <a:spcBef>
                <a:spcPct val="20000"/>
              </a:spcBef>
              <a:buFont typeface="Arial" pitchFamily="34" charset="0"/>
              <a:buNone/>
            </a:pPr>
            <a:r>
              <a:rPr kumimoji="1" lang="en-US" altLang="zh-CN" sz="2000" dirty="0">
                <a:latin typeface="黑体" pitchFamily="49" charset="-122"/>
                <a:ea typeface="黑体" pitchFamily="49" charset="-122"/>
              </a:rPr>
              <a:t>1</a:t>
            </a:r>
            <a:r>
              <a:rPr kumimoji="1" lang="zh-CN" altLang="zh-CN" sz="2000" dirty="0">
                <a:latin typeface="黑体" pitchFamily="49" charset="-122"/>
                <a:ea typeface="黑体" pitchFamily="49" charset="-122"/>
              </a:rPr>
              <a:t>）</a:t>
            </a:r>
            <a:r>
              <a:rPr kumimoji="1" lang="zh-CN" altLang="en-US" sz="2000" dirty="0">
                <a:latin typeface="黑体" pitchFamily="49" charset="-122"/>
                <a:ea typeface="黑体" pitchFamily="49" charset="-122"/>
              </a:rPr>
              <a:t>备教材</a:t>
            </a:r>
            <a:endParaRPr kumimoji="1" lang="en-US" altLang="zh-CN" sz="2000" dirty="0">
              <a:latin typeface="黑体" pitchFamily="49" charset="-122"/>
              <a:ea typeface="黑体" pitchFamily="49" charset="-122"/>
            </a:endParaRPr>
          </a:p>
          <a:p>
            <a:pPr eaLnBrk="1" hangingPunct="1">
              <a:spcBef>
                <a:spcPct val="20000"/>
              </a:spcBef>
              <a:buFont typeface="Arial" pitchFamily="34" charset="0"/>
              <a:buNone/>
            </a:pPr>
            <a:r>
              <a:rPr kumimoji="1" lang="en-US" altLang="zh-CN" sz="2000" dirty="0">
                <a:latin typeface="黑体" pitchFamily="49" charset="-122"/>
                <a:ea typeface="黑体" pitchFamily="49" charset="-122"/>
              </a:rPr>
              <a:t>2</a:t>
            </a:r>
            <a:r>
              <a:rPr kumimoji="1" lang="zh-CN" altLang="zh-CN" sz="2000" dirty="0">
                <a:latin typeface="黑体" pitchFamily="49" charset="-122"/>
                <a:ea typeface="黑体" pitchFamily="49" charset="-122"/>
              </a:rPr>
              <a:t>）</a:t>
            </a:r>
            <a:r>
              <a:rPr kumimoji="1" lang="zh-CN" altLang="en-US" sz="2000" dirty="0">
                <a:latin typeface="黑体" pitchFamily="49" charset="-122"/>
                <a:ea typeface="黑体" pitchFamily="49" charset="-122"/>
              </a:rPr>
              <a:t>备学生</a:t>
            </a:r>
            <a:endParaRPr kumimoji="1" lang="en-US" altLang="zh-CN" sz="2000" dirty="0">
              <a:latin typeface="黑体" pitchFamily="49" charset="-122"/>
              <a:ea typeface="黑体" pitchFamily="49" charset="-122"/>
            </a:endParaRPr>
          </a:p>
          <a:p>
            <a:pPr eaLnBrk="1" hangingPunct="1">
              <a:spcBef>
                <a:spcPct val="20000"/>
              </a:spcBef>
              <a:buFont typeface="Arial" pitchFamily="34" charset="0"/>
              <a:buNone/>
            </a:pPr>
            <a:r>
              <a:rPr kumimoji="1" lang="en-US" altLang="zh-CN" sz="2000" dirty="0">
                <a:latin typeface="黑体" pitchFamily="49" charset="-122"/>
                <a:ea typeface="黑体" pitchFamily="49" charset="-122"/>
              </a:rPr>
              <a:t>3</a:t>
            </a:r>
            <a:r>
              <a:rPr kumimoji="1" lang="zh-CN" altLang="zh-CN" sz="2000" dirty="0">
                <a:latin typeface="黑体" pitchFamily="49" charset="-122"/>
                <a:ea typeface="黑体" pitchFamily="49" charset="-122"/>
              </a:rPr>
              <a:t>）</a:t>
            </a:r>
            <a:r>
              <a:rPr kumimoji="1" lang="zh-CN" altLang="en-US" sz="2000" dirty="0">
                <a:latin typeface="黑体" pitchFamily="49" charset="-122"/>
                <a:ea typeface="黑体" pitchFamily="49" charset="-122"/>
              </a:rPr>
              <a:t>备教法</a:t>
            </a:r>
            <a:endParaRPr kumimoji="1" lang="en-US" altLang="zh-CN" sz="2000" dirty="0">
              <a:latin typeface="黑体" pitchFamily="49" charset="-122"/>
              <a:ea typeface="黑体" pitchFamily="49" charset="-122"/>
            </a:endParaRPr>
          </a:p>
          <a:p>
            <a:pPr eaLnBrk="1" hangingPunct="1">
              <a:spcBef>
                <a:spcPct val="20000"/>
              </a:spcBef>
              <a:buFont typeface="Arial" pitchFamily="34" charset="0"/>
              <a:buNone/>
            </a:pPr>
            <a:r>
              <a:rPr lang="zh-CN" altLang="zh-CN" sz="2000" dirty="0">
                <a:latin typeface="黑体" pitchFamily="49" charset="-122"/>
                <a:ea typeface="黑体" pitchFamily="49" charset="-122"/>
                <a:cs typeface="微软雅黑" pitchFamily="34" charset="-122"/>
                <a:sym typeface="Arial" pitchFamily="34" charset="0"/>
              </a:rPr>
              <a:t>4</a:t>
            </a:r>
            <a:r>
              <a:rPr lang="zh-CN" altLang="en-US" sz="2000" dirty="0" smtClean="0">
                <a:latin typeface="黑体" pitchFamily="49" charset="-122"/>
                <a:ea typeface="黑体" pitchFamily="49" charset="-122"/>
                <a:cs typeface="微软雅黑" pitchFamily="34" charset="-122"/>
                <a:sym typeface="Arial" pitchFamily="34" charset="0"/>
              </a:rPr>
              <a:t>）授课</a:t>
            </a:r>
            <a:r>
              <a:rPr lang="zh-CN" altLang="en-US" sz="2000" dirty="0">
                <a:latin typeface="黑体" pitchFamily="49" charset="-122"/>
                <a:ea typeface="黑体" pitchFamily="49" charset="-122"/>
                <a:cs typeface="微软雅黑" pitchFamily="34" charset="-122"/>
                <a:sym typeface="Arial" pitchFamily="34" charset="0"/>
              </a:rPr>
              <a:t>计划</a:t>
            </a:r>
            <a:endParaRPr lang="en-US" altLang="zh-CN" sz="2000" dirty="0">
              <a:latin typeface="黑体" pitchFamily="49" charset="-122"/>
              <a:ea typeface="黑体" pitchFamily="49" charset="-122"/>
              <a:cs typeface="微软雅黑" pitchFamily="34" charset="-122"/>
              <a:sym typeface="Arial" pitchFamily="34" charset="0"/>
            </a:endParaRPr>
          </a:p>
        </p:txBody>
      </p:sp>
      <p:grpSp>
        <p:nvGrpSpPr>
          <p:cNvPr id="66569" name="组合 31"/>
          <p:cNvGrpSpPr>
            <a:grpSpLocks/>
          </p:cNvGrpSpPr>
          <p:nvPr/>
        </p:nvGrpSpPr>
        <p:grpSpPr bwMode="auto">
          <a:xfrm>
            <a:off x="11480800" y="479425"/>
            <a:ext cx="333375" cy="333375"/>
            <a:chOff x="0" y="0"/>
            <a:chExt cx="449943" cy="449943"/>
          </a:xfrm>
        </p:grpSpPr>
        <p:sp>
          <p:nvSpPr>
            <p:cNvPr id="66584"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6585"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6570" name="文本框 1"/>
          <p:cNvSpPr txBox="1">
            <a:spLocks noChangeArrowheads="1"/>
          </p:cNvSpPr>
          <p:nvPr/>
        </p:nvSpPr>
        <p:spPr bwMode="auto">
          <a:xfrm>
            <a:off x="830263" y="1219200"/>
            <a:ext cx="107521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000" dirty="0">
                <a:solidFill>
                  <a:srgbClr val="404040"/>
                </a:solidFill>
                <a:latin typeface="黑体" pitchFamily="49" charset="-122"/>
                <a:ea typeface="黑体" pitchFamily="49" charset="-122"/>
              </a:rPr>
              <a:t>教学工作是一个完整的进程，它由一个个相互联系、前后衔接的环节构成。要提高教学质量，就必须了解教学环节之间的内在联系，明确每一环节的功能和质量要求。从教师教的角度分析教学工作，它一般包括备课、上课、课外作业的布置与批改、课外辅导和学生成绩的检查与评定五个基本环节。</a:t>
            </a:r>
          </a:p>
        </p:txBody>
      </p:sp>
      <p:sp>
        <p:nvSpPr>
          <p:cNvPr id="40" name="TextBox 13"/>
          <p:cNvSpPr txBox="1">
            <a:spLocks noChangeArrowheads="1"/>
          </p:cNvSpPr>
          <p:nvPr/>
        </p:nvSpPr>
        <p:spPr bwMode="auto">
          <a:xfrm>
            <a:off x="2953099" y="3179532"/>
            <a:ext cx="233838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kumimoji="1" sz="2400">
                <a:solidFill>
                  <a:schemeClr val="tx1"/>
                </a:solidFill>
                <a:latin typeface="Calibri" charset="0"/>
                <a:ea typeface="宋体" charset="0"/>
                <a:cs typeface="宋体" charset="0"/>
              </a:defRPr>
            </a:lvl1pPr>
            <a:lvl2pPr marL="742950" indent="-285750" defTabSz="1216025">
              <a:defRPr kumimoji="1" sz="2400">
                <a:solidFill>
                  <a:schemeClr val="tx1"/>
                </a:solidFill>
                <a:latin typeface="Calibri" charset="0"/>
                <a:ea typeface="宋体" charset="0"/>
              </a:defRPr>
            </a:lvl2pPr>
            <a:lvl3pPr marL="1143000" indent="-228600" defTabSz="1216025">
              <a:defRPr kumimoji="1" sz="2400">
                <a:solidFill>
                  <a:schemeClr val="tx1"/>
                </a:solidFill>
                <a:latin typeface="Calibri" charset="0"/>
                <a:ea typeface="宋体" charset="0"/>
              </a:defRPr>
            </a:lvl3pPr>
            <a:lvl4pPr marL="1600200" indent="-228600" defTabSz="1216025">
              <a:defRPr kumimoji="1" sz="2400">
                <a:solidFill>
                  <a:schemeClr val="tx1"/>
                </a:solidFill>
                <a:latin typeface="Calibri" charset="0"/>
                <a:ea typeface="宋体" charset="0"/>
              </a:defRPr>
            </a:lvl4pPr>
            <a:lvl5pPr marL="2057400" indent="-228600" defTabSz="1216025">
              <a:defRPr kumimoji="1" sz="2400">
                <a:solidFill>
                  <a:schemeClr val="tx1"/>
                </a:solidFill>
                <a:latin typeface="Calibri" charset="0"/>
                <a:ea typeface="宋体" charset="0"/>
              </a:defRPr>
            </a:lvl5pPr>
            <a:lvl6pPr marL="2514600" indent="-228600" defTabSz="1216025" eaLnBrk="0" fontAlgn="base" hangingPunct="0">
              <a:spcBef>
                <a:spcPct val="0"/>
              </a:spcBef>
              <a:spcAft>
                <a:spcPct val="0"/>
              </a:spcAft>
              <a:defRPr kumimoji="1" sz="2400">
                <a:solidFill>
                  <a:schemeClr val="tx1"/>
                </a:solidFill>
                <a:latin typeface="Calibri" charset="0"/>
                <a:ea typeface="宋体" charset="0"/>
              </a:defRPr>
            </a:lvl6pPr>
            <a:lvl7pPr marL="2971800" indent="-228600" defTabSz="1216025" eaLnBrk="0" fontAlgn="base" hangingPunct="0">
              <a:spcBef>
                <a:spcPct val="0"/>
              </a:spcBef>
              <a:spcAft>
                <a:spcPct val="0"/>
              </a:spcAft>
              <a:defRPr kumimoji="1" sz="2400">
                <a:solidFill>
                  <a:schemeClr val="tx1"/>
                </a:solidFill>
                <a:latin typeface="Calibri" charset="0"/>
                <a:ea typeface="宋体" charset="0"/>
              </a:defRPr>
            </a:lvl7pPr>
            <a:lvl8pPr marL="3429000" indent="-228600" defTabSz="1216025" eaLnBrk="0" fontAlgn="base" hangingPunct="0">
              <a:spcBef>
                <a:spcPct val="0"/>
              </a:spcBef>
              <a:spcAft>
                <a:spcPct val="0"/>
              </a:spcAft>
              <a:defRPr kumimoji="1" sz="2400">
                <a:solidFill>
                  <a:schemeClr val="tx1"/>
                </a:solidFill>
                <a:latin typeface="Calibri" charset="0"/>
                <a:ea typeface="宋体" charset="0"/>
              </a:defRPr>
            </a:lvl8pPr>
            <a:lvl9pPr marL="3886200" indent="-228600" defTabSz="1216025" eaLnBrk="0" fontAlgn="base" hangingPunct="0">
              <a:spcBef>
                <a:spcPct val="0"/>
              </a:spcBef>
              <a:spcAft>
                <a:spcPct val="0"/>
              </a:spcAft>
              <a:defRPr kumimoji="1" sz="2400">
                <a:solidFill>
                  <a:schemeClr val="tx1"/>
                </a:solidFill>
                <a:latin typeface="Calibri" charset="0"/>
                <a:ea typeface="宋体" charset="0"/>
              </a:defRPr>
            </a:lvl9pPr>
          </a:lstStyle>
          <a:p>
            <a:pPr eaLnBrk="1" hangingPunct="1">
              <a:spcBef>
                <a:spcPct val="20000"/>
              </a:spcBef>
              <a:defRPr/>
            </a:pPr>
            <a:r>
              <a:rPr lang="zh-CN" altLang="en-US" sz="3200" b="1" dirty="0">
                <a:latin typeface="Arial" pitchFamily="34" charset="0"/>
                <a:ea typeface="微软雅黑" pitchFamily="34" charset="-122"/>
                <a:sym typeface="Arial" charset="0"/>
              </a:rPr>
              <a:t>备课</a:t>
            </a:r>
            <a:endParaRPr lang="en-US" altLang="zh-CN" sz="3200" b="1" dirty="0">
              <a:latin typeface="Arial" pitchFamily="34" charset="0"/>
              <a:ea typeface="微软雅黑" pitchFamily="34" charset="-122"/>
              <a:sym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66565"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教学工作的基本环节</a:t>
            </a:r>
          </a:p>
        </p:txBody>
      </p:sp>
      <p:grpSp>
        <p:nvGrpSpPr>
          <p:cNvPr id="3" name="组 2"/>
          <p:cNvGrpSpPr>
            <a:grpSpLocks/>
          </p:cNvGrpSpPr>
          <p:nvPr/>
        </p:nvGrpSpPr>
        <p:grpSpPr bwMode="auto">
          <a:xfrm rot="16200000">
            <a:off x="4557595" y="-790907"/>
            <a:ext cx="3327640" cy="10518775"/>
            <a:chOff x="117041" y="2317223"/>
            <a:chExt cx="3325858" cy="10521670"/>
          </a:xfrm>
        </p:grpSpPr>
        <p:sp>
          <p:nvSpPr>
            <p:cNvPr id="66597" name="矩形 7"/>
            <p:cNvSpPr>
              <a:spLocks noChangeArrowheads="1"/>
            </p:cNvSpPr>
            <p:nvPr/>
          </p:nvSpPr>
          <p:spPr bwMode="auto">
            <a:xfrm>
              <a:off x="117041" y="2335745"/>
              <a:ext cx="3323821" cy="10503148"/>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66598" name="Pentagon 2355"/>
            <p:cNvSpPr>
              <a:spLocks noChangeArrowheads="1"/>
            </p:cNvSpPr>
            <p:nvPr/>
          </p:nvSpPr>
          <p:spPr bwMode="auto">
            <a:xfrm rot="5400000">
              <a:off x="974315" y="1459949"/>
              <a:ext cx="1611310" cy="3325858"/>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66599" name="文本框 10"/>
            <p:cNvSpPr txBox="1">
              <a:spLocks noChangeArrowheads="1"/>
            </p:cNvSpPr>
            <p:nvPr/>
          </p:nvSpPr>
          <p:spPr bwMode="auto">
            <a:xfrm rot="5400000">
              <a:off x="1243985" y="2769152"/>
              <a:ext cx="1197946" cy="70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smtClean="0">
                  <a:solidFill>
                    <a:srgbClr val="FFFFFF"/>
                  </a:solidFill>
                  <a:latin typeface="Arial" pitchFamily="34" charset="0"/>
                  <a:ea typeface="微软雅黑" pitchFamily="34" charset="-122"/>
                  <a:sym typeface="Arial" pitchFamily="34" charset="0"/>
                </a:rPr>
                <a:t>02</a:t>
              </a:r>
              <a:endParaRPr lang="zh-CN" altLang="en-US" sz="4000" b="1" dirty="0">
                <a:solidFill>
                  <a:srgbClr val="FFFFFF"/>
                </a:solidFill>
                <a:latin typeface="Arial" pitchFamily="34" charset="0"/>
                <a:ea typeface="微软雅黑" pitchFamily="34" charset="-122"/>
                <a:sym typeface="Arial" pitchFamily="34" charset="0"/>
              </a:endParaRPr>
            </a:p>
          </p:txBody>
        </p:sp>
      </p:grpSp>
      <p:sp>
        <p:nvSpPr>
          <p:cNvPr id="66596" name="TextBox 13"/>
          <p:cNvSpPr txBox="1">
            <a:spLocks noChangeArrowheads="1"/>
          </p:cNvSpPr>
          <p:nvPr/>
        </p:nvSpPr>
        <p:spPr bwMode="auto">
          <a:xfrm>
            <a:off x="2953099" y="3811344"/>
            <a:ext cx="8248301" cy="1785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kumimoji="1" lang="zh-CN" altLang="en-US" sz="2000" dirty="0">
                <a:latin typeface="黑体" pitchFamily="49" charset="-122"/>
                <a:ea typeface="黑体" pitchFamily="49" charset="-122"/>
              </a:rPr>
              <a:t>上课是整个教学工作的主要环节，是提高教学质量的关键。</a:t>
            </a:r>
            <a:endParaRPr kumimoji="1" lang="en-US" altLang="zh-CN" sz="2000" dirty="0">
              <a:latin typeface="黑体" pitchFamily="49" charset="-122"/>
              <a:ea typeface="黑体" pitchFamily="49" charset="-122"/>
            </a:endParaRPr>
          </a:p>
          <a:p>
            <a:pPr eaLnBrk="1" hangingPunct="1">
              <a:spcBef>
                <a:spcPct val="20000"/>
              </a:spcBef>
              <a:buFont typeface="Arial" pitchFamily="34" charset="0"/>
              <a:buNone/>
            </a:pPr>
            <a:r>
              <a:rPr kumimoji="1" lang="en-US" altLang="zh-CN" sz="2000" dirty="0">
                <a:latin typeface="黑体" pitchFamily="49" charset="-122"/>
                <a:ea typeface="黑体" pitchFamily="49" charset="-122"/>
              </a:rPr>
              <a:t>1</a:t>
            </a:r>
            <a:r>
              <a:rPr kumimoji="1" lang="zh-CN" altLang="zh-CN" sz="2000" dirty="0">
                <a:latin typeface="黑体" pitchFamily="49" charset="-122"/>
                <a:ea typeface="黑体" pitchFamily="49" charset="-122"/>
              </a:rPr>
              <a:t>）</a:t>
            </a:r>
            <a:r>
              <a:rPr kumimoji="1" lang="zh-CN" altLang="en-US" sz="2000" dirty="0">
                <a:latin typeface="黑体" pitchFamily="49" charset="-122"/>
                <a:ea typeface="黑体" pitchFamily="49" charset="-122"/>
              </a:rPr>
              <a:t>目的明确</a:t>
            </a:r>
            <a:endParaRPr kumimoji="1" lang="en-US" altLang="zh-CN" sz="2000" dirty="0">
              <a:latin typeface="黑体" pitchFamily="49" charset="-122"/>
              <a:ea typeface="黑体" pitchFamily="49" charset="-122"/>
            </a:endParaRPr>
          </a:p>
          <a:p>
            <a:pPr eaLnBrk="1" hangingPunct="1">
              <a:spcBef>
                <a:spcPct val="20000"/>
              </a:spcBef>
              <a:buFont typeface="Arial" pitchFamily="34" charset="0"/>
              <a:buNone/>
            </a:pPr>
            <a:r>
              <a:rPr kumimoji="1" lang="en-US" altLang="zh-CN" sz="2000" dirty="0">
                <a:latin typeface="黑体" pitchFamily="49" charset="-122"/>
                <a:ea typeface="黑体" pitchFamily="49" charset="-122"/>
              </a:rPr>
              <a:t>2</a:t>
            </a:r>
            <a:r>
              <a:rPr kumimoji="1" lang="zh-CN" altLang="zh-CN" sz="2000" dirty="0">
                <a:latin typeface="黑体" pitchFamily="49" charset="-122"/>
                <a:ea typeface="黑体" pitchFamily="49" charset="-122"/>
              </a:rPr>
              <a:t>）</a:t>
            </a:r>
            <a:r>
              <a:rPr kumimoji="1" lang="zh-CN" altLang="en-US" sz="2000" dirty="0">
                <a:latin typeface="黑体" pitchFamily="49" charset="-122"/>
                <a:ea typeface="黑体" pitchFamily="49" charset="-122"/>
              </a:rPr>
              <a:t>内容正确</a:t>
            </a:r>
            <a:endParaRPr kumimoji="1" lang="en-US" altLang="zh-CN" sz="2000" dirty="0">
              <a:latin typeface="黑体" pitchFamily="49" charset="-122"/>
              <a:ea typeface="黑体" pitchFamily="49" charset="-122"/>
            </a:endParaRPr>
          </a:p>
          <a:p>
            <a:pPr eaLnBrk="1" hangingPunct="1">
              <a:spcBef>
                <a:spcPct val="20000"/>
              </a:spcBef>
              <a:buFont typeface="Arial" pitchFamily="34" charset="0"/>
              <a:buNone/>
            </a:pPr>
            <a:r>
              <a:rPr kumimoji="1" lang="en-US" altLang="zh-CN" sz="2000" dirty="0">
                <a:latin typeface="黑体" pitchFamily="49" charset="-122"/>
                <a:ea typeface="黑体" pitchFamily="49" charset="-122"/>
              </a:rPr>
              <a:t>3</a:t>
            </a:r>
            <a:r>
              <a:rPr kumimoji="1" lang="zh-CN" altLang="zh-CN" sz="2000" dirty="0">
                <a:latin typeface="黑体" pitchFamily="49" charset="-122"/>
                <a:ea typeface="黑体" pitchFamily="49" charset="-122"/>
              </a:rPr>
              <a:t>）</a:t>
            </a:r>
            <a:r>
              <a:rPr kumimoji="1" lang="zh-CN" altLang="en-US" sz="2000" dirty="0">
                <a:latin typeface="黑体" pitchFamily="49" charset="-122"/>
                <a:ea typeface="黑体" pitchFamily="49" charset="-122"/>
              </a:rPr>
              <a:t>方法恰当</a:t>
            </a:r>
            <a:endParaRPr kumimoji="1" lang="en-US" altLang="zh-CN" sz="2000" dirty="0">
              <a:latin typeface="黑体" pitchFamily="49" charset="-122"/>
              <a:ea typeface="黑体" pitchFamily="49" charset="-122"/>
            </a:endParaRPr>
          </a:p>
          <a:p>
            <a:pPr eaLnBrk="1" hangingPunct="1">
              <a:spcBef>
                <a:spcPct val="20000"/>
              </a:spcBef>
              <a:buFont typeface="Arial" pitchFamily="34" charset="0"/>
              <a:buNone/>
            </a:pPr>
            <a:r>
              <a:rPr lang="zh-CN" altLang="zh-CN" sz="2000" dirty="0">
                <a:latin typeface="黑体" pitchFamily="49" charset="-122"/>
                <a:ea typeface="黑体" pitchFamily="49" charset="-122"/>
                <a:cs typeface="微软雅黑" pitchFamily="34" charset="-122"/>
                <a:sym typeface="Arial" pitchFamily="34" charset="0"/>
              </a:rPr>
              <a:t>4</a:t>
            </a:r>
            <a:r>
              <a:rPr lang="zh-CN" altLang="en-US" sz="2000" dirty="0">
                <a:latin typeface="黑体" pitchFamily="49" charset="-122"/>
                <a:ea typeface="黑体" pitchFamily="49" charset="-122"/>
                <a:cs typeface="微软雅黑" pitchFamily="34" charset="-122"/>
                <a:sym typeface="Arial" pitchFamily="34" charset="0"/>
              </a:rPr>
              <a:t>）结构合理</a:t>
            </a:r>
            <a:endParaRPr lang="en-US" altLang="zh-CN" sz="2000" dirty="0">
              <a:latin typeface="黑体" pitchFamily="49" charset="-122"/>
              <a:ea typeface="黑体" pitchFamily="49" charset="-122"/>
              <a:cs typeface="微软雅黑" pitchFamily="34" charset="-122"/>
              <a:sym typeface="Arial" pitchFamily="34" charset="0"/>
            </a:endParaRPr>
          </a:p>
        </p:txBody>
      </p:sp>
      <p:grpSp>
        <p:nvGrpSpPr>
          <p:cNvPr id="66569" name="组合 31"/>
          <p:cNvGrpSpPr>
            <a:grpSpLocks/>
          </p:cNvGrpSpPr>
          <p:nvPr/>
        </p:nvGrpSpPr>
        <p:grpSpPr bwMode="auto">
          <a:xfrm>
            <a:off x="11480800" y="479425"/>
            <a:ext cx="333375" cy="333375"/>
            <a:chOff x="0" y="0"/>
            <a:chExt cx="449943" cy="449943"/>
          </a:xfrm>
        </p:grpSpPr>
        <p:sp>
          <p:nvSpPr>
            <p:cNvPr id="66584"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6585"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6570" name="文本框 1"/>
          <p:cNvSpPr txBox="1">
            <a:spLocks noChangeArrowheads="1"/>
          </p:cNvSpPr>
          <p:nvPr/>
        </p:nvSpPr>
        <p:spPr bwMode="auto">
          <a:xfrm>
            <a:off x="830263" y="1219200"/>
            <a:ext cx="107521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000" dirty="0">
                <a:solidFill>
                  <a:srgbClr val="404040"/>
                </a:solidFill>
                <a:latin typeface="黑体" pitchFamily="49" charset="-122"/>
                <a:ea typeface="黑体" pitchFamily="49" charset="-122"/>
              </a:rPr>
              <a:t>教学工作是一个完整的进程，它由一个个相互联系、前后衔接的环节构成。要提高教学质量，就必须了解教学环节之间的内在联系，明确每一环节的功能和质量要求。从教师教的角度分析教学工作，它一般包括备课、上课、课外作业的布置与批改、课外辅导和学生成绩的检查与评定五个基本环节。</a:t>
            </a:r>
          </a:p>
        </p:txBody>
      </p:sp>
      <p:sp>
        <p:nvSpPr>
          <p:cNvPr id="40" name="TextBox 13"/>
          <p:cNvSpPr txBox="1">
            <a:spLocks noChangeArrowheads="1"/>
          </p:cNvSpPr>
          <p:nvPr/>
        </p:nvSpPr>
        <p:spPr bwMode="auto">
          <a:xfrm>
            <a:off x="2953099" y="3166832"/>
            <a:ext cx="233838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kumimoji="1" sz="2400">
                <a:solidFill>
                  <a:schemeClr val="tx1"/>
                </a:solidFill>
                <a:latin typeface="Calibri" charset="0"/>
                <a:ea typeface="宋体" charset="0"/>
                <a:cs typeface="宋体" charset="0"/>
              </a:defRPr>
            </a:lvl1pPr>
            <a:lvl2pPr marL="742950" indent="-285750" defTabSz="1216025">
              <a:defRPr kumimoji="1" sz="2400">
                <a:solidFill>
                  <a:schemeClr val="tx1"/>
                </a:solidFill>
                <a:latin typeface="Calibri" charset="0"/>
                <a:ea typeface="宋体" charset="0"/>
              </a:defRPr>
            </a:lvl2pPr>
            <a:lvl3pPr marL="1143000" indent="-228600" defTabSz="1216025">
              <a:defRPr kumimoji="1" sz="2400">
                <a:solidFill>
                  <a:schemeClr val="tx1"/>
                </a:solidFill>
                <a:latin typeface="Calibri" charset="0"/>
                <a:ea typeface="宋体" charset="0"/>
              </a:defRPr>
            </a:lvl3pPr>
            <a:lvl4pPr marL="1600200" indent="-228600" defTabSz="1216025">
              <a:defRPr kumimoji="1" sz="2400">
                <a:solidFill>
                  <a:schemeClr val="tx1"/>
                </a:solidFill>
                <a:latin typeface="Calibri" charset="0"/>
                <a:ea typeface="宋体" charset="0"/>
              </a:defRPr>
            </a:lvl4pPr>
            <a:lvl5pPr marL="2057400" indent="-228600" defTabSz="1216025">
              <a:defRPr kumimoji="1" sz="2400">
                <a:solidFill>
                  <a:schemeClr val="tx1"/>
                </a:solidFill>
                <a:latin typeface="Calibri" charset="0"/>
                <a:ea typeface="宋体" charset="0"/>
              </a:defRPr>
            </a:lvl5pPr>
            <a:lvl6pPr marL="2514600" indent="-228600" defTabSz="1216025" eaLnBrk="0" fontAlgn="base" hangingPunct="0">
              <a:spcBef>
                <a:spcPct val="0"/>
              </a:spcBef>
              <a:spcAft>
                <a:spcPct val="0"/>
              </a:spcAft>
              <a:defRPr kumimoji="1" sz="2400">
                <a:solidFill>
                  <a:schemeClr val="tx1"/>
                </a:solidFill>
                <a:latin typeface="Calibri" charset="0"/>
                <a:ea typeface="宋体" charset="0"/>
              </a:defRPr>
            </a:lvl6pPr>
            <a:lvl7pPr marL="2971800" indent="-228600" defTabSz="1216025" eaLnBrk="0" fontAlgn="base" hangingPunct="0">
              <a:spcBef>
                <a:spcPct val="0"/>
              </a:spcBef>
              <a:spcAft>
                <a:spcPct val="0"/>
              </a:spcAft>
              <a:defRPr kumimoji="1" sz="2400">
                <a:solidFill>
                  <a:schemeClr val="tx1"/>
                </a:solidFill>
                <a:latin typeface="Calibri" charset="0"/>
                <a:ea typeface="宋体" charset="0"/>
              </a:defRPr>
            </a:lvl7pPr>
            <a:lvl8pPr marL="3429000" indent="-228600" defTabSz="1216025" eaLnBrk="0" fontAlgn="base" hangingPunct="0">
              <a:spcBef>
                <a:spcPct val="0"/>
              </a:spcBef>
              <a:spcAft>
                <a:spcPct val="0"/>
              </a:spcAft>
              <a:defRPr kumimoji="1" sz="2400">
                <a:solidFill>
                  <a:schemeClr val="tx1"/>
                </a:solidFill>
                <a:latin typeface="Calibri" charset="0"/>
                <a:ea typeface="宋体" charset="0"/>
              </a:defRPr>
            </a:lvl8pPr>
            <a:lvl9pPr marL="3886200" indent="-228600" defTabSz="1216025" eaLnBrk="0" fontAlgn="base" hangingPunct="0">
              <a:spcBef>
                <a:spcPct val="0"/>
              </a:spcBef>
              <a:spcAft>
                <a:spcPct val="0"/>
              </a:spcAft>
              <a:defRPr kumimoji="1" sz="2400">
                <a:solidFill>
                  <a:schemeClr val="tx1"/>
                </a:solidFill>
                <a:latin typeface="Calibri" charset="0"/>
                <a:ea typeface="宋体" charset="0"/>
              </a:defRPr>
            </a:lvl9pPr>
          </a:lstStyle>
          <a:p>
            <a:pPr eaLnBrk="1" hangingPunct="1">
              <a:spcBef>
                <a:spcPct val="20000"/>
              </a:spcBef>
              <a:buFont typeface="Arial" pitchFamily="34" charset="0"/>
              <a:buNone/>
            </a:pPr>
            <a:r>
              <a:rPr lang="zh-CN" altLang="en-US" sz="3200" b="1" dirty="0">
                <a:latin typeface="Arial" pitchFamily="34" charset="0"/>
                <a:ea typeface="微软雅黑" pitchFamily="34" charset="-122"/>
                <a:sym typeface="Arial" pitchFamily="34" charset="0"/>
              </a:rPr>
              <a:t>上课</a:t>
            </a:r>
            <a:endParaRPr lang="en-US" altLang="zh-CN" sz="3200" b="1" dirty="0">
              <a:latin typeface="Arial" pitchFamily="34" charset="0"/>
              <a:ea typeface="微软雅黑" pitchFamily="34" charset="-122"/>
              <a:sym typeface="Arial" pitchFamily="34" charset="0"/>
            </a:endParaRPr>
          </a:p>
        </p:txBody>
      </p:sp>
    </p:spTree>
    <p:extLst>
      <p:ext uri="{BB962C8B-B14F-4D97-AF65-F5344CB8AC3E}">
        <p14:creationId xmlns:p14="http://schemas.microsoft.com/office/powerpoint/2010/main" val="8609825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66565"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教学工作的基本环节</a:t>
            </a:r>
          </a:p>
        </p:txBody>
      </p:sp>
      <p:grpSp>
        <p:nvGrpSpPr>
          <p:cNvPr id="3" name="组 2"/>
          <p:cNvGrpSpPr>
            <a:grpSpLocks/>
          </p:cNvGrpSpPr>
          <p:nvPr/>
        </p:nvGrpSpPr>
        <p:grpSpPr bwMode="auto">
          <a:xfrm rot="16200000">
            <a:off x="4836096" y="-1069407"/>
            <a:ext cx="2770639" cy="10518775"/>
            <a:chOff x="117041" y="2317223"/>
            <a:chExt cx="3325858" cy="10521670"/>
          </a:xfrm>
        </p:grpSpPr>
        <p:sp>
          <p:nvSpPr>
            <p:cNvPr id="66597" name="矩形 7"/>
            <p:cNvSpPr>
              <a:spLocks noChangeArrowheads="1"/>
            </p:cNvSpPr>
            <p:nvPr/>
          </p:nvSpPr>
          <p:spPr bwMode="auto">
            <a:xfrm>
              <a:off x="117041" y="2335745"/>
              <a:ext cx="3323821" cy="10503148"/>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66598" name="Pentagon 2355"/>
            <p:cNvSpPr>
              <a:spLocks noChangeArrowheads="1"/>
            </p:cNvSpPr>
            <p:nvPr/>
          </p:nvSpPr>
          <p:spPr bwMode="auto">
            <a:xfrm rot="5400000">
              <a:off x="974315" y="1459949"/>
              <a:ext cx="1611310" cy="3325858"/>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66599" name="文本框 10"/>
            <p:cNvSpPr txBox="1">
              <a:spLocks noChangeArrowheads="1"/>
            </p:cNvSpPr>
            <p:nvPr/>
          </p:nvSpPr>
          <p:spPr bwMode="auto">
            <a:xfrm rot="5400000">
              <a:off x="1243957" y="2769124"/>
              <a:ext cx="1197946" cy="707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smtClean="0">
                  <a:solidFill>
                    <a:srgbClr val="FFFFFF"/>
                  </a:solidFill>
                  <a:latin typeface="Arial" pitchFamily="34" charset="0"/>
                  <a:ea typeface="微软雅黑" pitchFamily="34" charset="-122"/>
                  <a:sym typeface="Arial" pitchFamily="34" charset="0"/>
                </a:rPr>
                <a:t>03</a:t>
              </a:r>
            </a:p>
          </p:txBody>
        </p:sp>
      </p:grpSp>
      <p:sp>
        <p:nvSpPr>
          <p:cNvPr id="66596" name="TextBox 13"/>
          <p:cNvSpPr txBox="1">
            <a:spLocks noChangeArrowheads="1"/>
          </p:cNvSpPr>
          <p:nvPr/>
        </p:nvSpPr>
        <p:spPr bwMode="auto">
          <a:xfrm>
            <a:off x="2953099" y="3970564"/>
            <a:ext cx="82483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000" dirty="0">
                <a:latin typeface="黑体" pitchFamily="49" charset="-122"/>
                <a:ea typeface="黑体" pitchFamily="49" charset="-122"/>
              </a:rPr>
              <a:t>课外作业的布置与批改是课堂教学的继续和补充。做好这一工作，对于学生巩固和消化课堂上所获得的知识，形成技能技巧，培养分析问题和解决问题的能力以及养成良好的学习习惯，都有十分重要的意义。 </a:t>
            </a:r>
          </a:p>
        </p:txBody>
      </p:sp>
      <p:grpSp>
        <p:nvGrpSpPr>
          <p:cNvPr id="66569" name="组合 31"/>
          <p:cNvGrpSpPr>
            <a:grpSpLocks/>
          </p:cNvGrpSpPr>
          <p:nvPr/>
        </p:nvGrpSpPr>
        <p:grpSpPr bwMode="auto">
          <a:xfrm>
            <a:off x="11480800" y="479425"/>
            <a:ext cx="333375" cy="333375"/>
            <a:chOff x="0" y="0"/>
            <a:chExt cx="449943" cy="449943"/>
          </a:xfrm>
        </p:grpSpPr>
        <p:sp>
          <p:nvSpPr>
            <p:cNvPr id="66584"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6585"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6570" name="文本框 1"/>
          <p:cNvSpPr txBox="1">
            <a:spLocks noChangeArrowheads="1"/>
          </p:cNvSpPr>
          <p:nvPr/>
        </p:nvSpPr>
        <p:spPr bwMode="auto">
          <a:xfrm>
            <a:off x="830263" y="1219200"/>
            <a:ext cx="107521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000" dirty="0">
                <a:solidFill>
                  <a:srgbClr val="404040"/>
                </a:solidFill>
                <a:latin typeface="黑体" pitchFamily="49" charset="-122"/>
                <a:ea typeface="黑体" pitchFamily="49" charset="-122"/>
              </a:rPr>
              <a:t>教学工作是一个完整的进程，它由一个个相互联系、前后衔接的环节构成。要提高教学质量，就必须了解教学环节之间的内在联系，明确每一环节的功能和质量要求。从教师教的角度分析教学工作，它一般包括备课、上课、课外作业的布置与批改、课外辅导和学生成绩的检查与评定五个基本环节。</a:t>
            </a:r>
          </a:p>
        </p:txBody>
      </p:sp>
      <p:sp>
        <p:nvSpPr>
          <p:cNvPr id="40" name="TextBox 13"/>
          <p:cNvSpPr txBox="1">
            <a:spLocks noChangeArrowheads="1"/>
          </p:cNvSpPr>
          <p:nvPr/>
        </p:nvSpPr>
        <p:spPr bwMode="auto">
          <a:xfrm>
            <a:off x="2953099" y="3326052"/>
            <a:ext cx="655920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kumimoji="1" sz="2400">
                <a:solidFill>
                  <a:schemeClr val="tx1"/>
                </a:solidFill>
                <a:latin typeface="Calibri" charset="0"/>
                <a:ea typeface="宋体" charset="0"/>
                <a:cs typeface="宋体" charset="0"/>
              </a:defRPr>
            </a:lvl1pPr>
            <a:lvl2pPr marL="742950" indent="-285750" defTabSz="1216025">
              <a:defRPr kumimoji="1" sz="2400">
                <a:solidFill>
                  <a:schemeClr val="tx1"/>
                </a:solidFill>
                <a:latin typeface="Calibri" charset="0"/>
                <a:ea typeface="宋体" charset="0"/>
              </a:defRPr>
            </a:lvl2pPr>
            <a:lvl3pPr marL="1143000" indent="-228600" defTabSz="1216025">
              <a:defRPr kumimoji="1" sz="2400">
                <a:solidFill>
                  <a:schemeClr val="tx1"/>
                </a:solidFill>
                <a:latin typeface="Calibri" charset="0"/>
                <a:ea typeface="宋体" charset="0"/>
              </a:defRPr>
            </a:lvl3pPr>
            <a:lvl4pPr marL="1600200" indent="-228600" defTabSz="1216025">
              <a:defRPr kumimoji="1" sz="2400">
                <a:solidFill>
                  <a:schemeClr val="tx1"/>
                </a:solidFill>
                <a:latin typeface="Calibri" charset="0"/>
                <a:ea typeface="宋体" charset="0"/>
              </a:defRPr>
            </a:lvl4pPr>
            <a:lvl5pPr marL="2057400" indent="-228600" defTabSz="1216025">
              <a:defRPr kumimoji="1" sz="2400">
                <a:solidFill>
                  <a:schemeClr val="tx1"/>
                </a:solidFill>
                <a:latin typeface="Calibri" charset="0"/>
                <a:ea typeface="宋体" charset="0"/>
              </a:defRPr>
            </a:lvl5pPr>
            <a:lvl6pPr marL="2514600" indent="-228600" defTabSz="1216025" eaLnBrk="0" fontAlgn="base" hangingPunct="0">
              <a:spcBef>
                <a:spcPct val="0"/>
              </a:spcBef>
              <a:spcAft>
                <a:spcPct val="0"/>
              </a:spcAft>
              <a:defRPr kumimoji="1" sz="2400">
                <a:solidFill>
                  <a:schemeClr val="tx1"/>
                </a:solidFill>
                <a:latin typeface="Calibri" charset="0"/>
                <a:ea typeface="宋体" charset="0"/>
              </a:defRPr>
            </a:lvl6pPr>
            <a:lvl7pPr marL="2971800" indent="-228600" defTabSz="1216025" eaLnBrk="0" fontAlgn="base" hangingPunct="0">
              <a:spcBef>
                <a:spcPct val="0"/>
              </a:spcBef>
              <a:spcAft>
                <a:spcPct val="0"/>
              </a:spcAft>
              <a:defRPr kumimoji="1" sz="2400">
                <a:solidFill>
                  <a:schemeClr val="tx1"/>
                </a:solidFill>
                <a:latin typeface="Calibri" charset="0"/>
                <a:ea typeface="宋体" charset="0"/>
              </a:defRPr>
            </a:lvl7pPr>
            <a:lvl8pPr marL="3429000" indent="-228600" defTabSz="1216025" eaLnBrk="0" fontAlgn="base" hangingPunct="0">
              <a:spcBef>
                <a:spcPct val="0"/>
              </a:spcBef>
              <a:spcAft>
                <a:spcPct val="0"/>
              </a:spcAft>
              <a:defRPr kumimoji="1" sz="2400">
                <a:solidFill>
                  <a:schemeClr val="tx1"/>
                </a:solidFill>
                <a:latin typeface="Calibri" charset="0"/>
                <a:ea typeface="宋体" charset="0"/>
              </a:defRPr>
            </a:lvl8pPr>
            <a:lvl9pPr marL="3886200" indent="-228600" defTabSz="1216025" eaLnBrk="0" fontAlgn="base" hangingPunct="0">
              <a:spcBef>
                <a:spcPct val="0"/>
              </a:spcBef>
              <a:spcAft>
                <a:spcPct val="0"/>
              </a:spcAft>
              <a:defRPr kumimoji="1" sz="2400">
                <a:solidFill>
                  <a:schemeClr val="tx1"/>
                </a:solidFill>
                <a:latin typeface="Calibri" charset="0"/>
                <a:ea typeface="宋体" charset="0"/>
              </a:defRPr>
            </a:lvl9pPr>
          </a:lstStyle>
          <a:p>
            <a:pPr eaLnBrk="1" hangingPunct="1">
              <a:spcBef>
                <a:spcPct val="20000"/>
              </a:spcBef>
              <a:buFont typeface="Arial" pitchFamily="34" charset="0"/>
              <a:buNone/>
            </a:pPr>
            <a:r>
              <a:rPr lang="zh-CN" altLang="en-US" sz="3200" b="1" dirty="0">
                <a:latin typeface="黑体" pitchFamily="49" charset="-122"/>
                <a:ea typeface="黑体" pitchFamily="49" charset="-122"/>
                <a:cs typeface="微软雅黑" pitchFamily="34" charset="-122"/>
                <a:sym typeface="Arial" pitchFamily="34" charset="0"/>
              </a:rPr>
              <a:t>课外作业</a:t>
            </a:r>
            <a:r>
              <a:rPr lang="zh-CN" altLang="en-US" sz="3200" b="1" dirty="0" smtClean="0">
                <a:latin typeface="黑体" pitchFamily="49" charset="-122"/>
                <a:ea typeface="黑体" pitchFamily="49" charset="-122"/>
                <a:cs typeface="微软雅黑" pitchFamily="34" charset="-122"/>
                <a:sym typeface="Arial" pitchFamily="34" charset="0"/>
              </a:rPr>
              <a:t>的布置</a:t>
            </a:r>
            <a:r>
              <a:rPr lang="zh-CN" altLang="en-US" sz="3200" b="1" dirty="0">
                <a:latin typeface="黑体" pitchFamily="49" charset="-122"/>
                <a:ea typeface="黑体" pitchFamily="49" charset="-122"/>
                <a:cs typeface="微软雅黑" pitchFamily="34" charset="-122"/>
                <a:sym typeface="Arial" pitchFamily="34" charset="0"/>
              </a:rPr>
              <a:t>与批改</a:t>
            </a:r>
            <a:endParaRPr lang="en-US" altLang="zh-CN" sz="3200" b="1" dirty="0">
              <a:latin typeface="黑体" pitchFamily="49" charset="-122"/>
              <a:ea typeface="黑体" pitchFamily="49" charset="-122"/>
              <a:cs typeface="微软雅黑" pitchFamily="34" charset="-122"/>
              <a:sym typeface="Arial" pitchFamily="34" charset="0"/>
            </a:endParaRPr>
          </a:p>
        </p:txBody>
      </p:sp>
    </p:spTree>
    <p:extLst>
      <p:ext uri="{BB962C8B-B14F-4D97-AF65-F5344CB8AC3E}">
        <p14:creationId xmlns:p14="http://schemas.microsoft.com/office/powerpoint/2010/main" val="13415754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66565"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教学工作的基本环节</a:t>
            </a:r>
          </a:p>
        </p:txBody>
      </p:sp>
      <p:grpSp>
        <p:nvGrpSpPr>
          <p:cNvPr id="3" name="组 2"/>
          <p:cNvGrpSpPr>
            <a:grpSpLocks/>
          </p:cNvGrpSpPr>
          <p:nvPr/>
        </p:nvGrpSpPr>
        <p:grpSpPr bwMode="auto">
          <a:xfrm rot="16200000">
            <a:off x="4848796" y="-1082107"/>
            <a:ext cx="2745239" cy="10518775"/>
            <a:chOff x="117041" y="2317223"/>
            <a:chExt cx="3325858" cy="10521670"/>
          </a:xfrm>
        </p:grpSpPr>
        <p:sp>
          <p:nvSpPr>
            <p:cNvPr id="66597" name="矩形 7"/>
            <p:cNvSpPr>
              <a:spLocks noChangeArrowheads="1"/>
            </p:cNvSpPr>
            <p:nvPr/>
          </p:nvSpPr>
          <p:spPr bwMode="auto">
            <a:xfrm>
              <a:off x="117041" y="2335745"/>
              <a:ext cx="3323821" cy="10503148"/>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66598" name="Pentagon 2355"/>
            <p:cNvSpPr>
              <a:spLocks noChangeArrowheads="1"/>
            </p:cNvSpPr>
            <p:nvPr/>
          </p:nvSpPr>
          <p:spPr bwMode="auto">
            <a:xfrm rot="5400000">
              <a:off x="974315" y="1459949"/>
              <a:ext cx="1611310" cy="3325858"/>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66599" name="文本框 10"/>
            <p:cNvSpPr txBox="1">
              <a:spLocks noChangeArrowheads="1"/>
            </p:cNvSpPr>
            <p:nvPr/>
          </p:nvSpPr>
          <p:spPr bwMode="auto">
            <a:xfrm rot="5400000">
              <a:off x="1243957" y="2769124"/>
              <a:ext cx="1197946" cy="707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smtClean="0">
                  <a:solidFill>
                    <a:srgbClr val="FFFFFF"/>
                  </a:solidFill>
                  <a:latin typeface="Arial" pitchFamily="34" charset="0"/>
                  <a:ea typeface="微软雅黑" pitchFamily="34" charset="-122"/>
                  <a:sym typeface="Arial" pitchFamily="34" charset="0"/>
                </a:rPr>
                <a:t>04</a:t>
              </a:r>
            </a:p>
          </p:txBody>
        </p:sp>
      </p:grpSp>
      <p:sp>
        <p:nvSpPr>
          <p:cNvPr id="66596" name="TextBox 13"/>
          <p:cNvSpPr txBox="1">
            <a:spLocks noChangeArrowheads="1"/>
          </p:cNvSpPr>
          <p:nvPr/>
        </p:nvSpPr>
        <p:spPr bwMode="auto">
          <a:xfrm>
            <a:off x="2953099" y="4067973"/>
            <a:ext cx="824830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000" dirty="0">
                <a:latin typeface="黑体" pitchFamily="49" charset="-122"/>
                <a:ea typeface="黑体" pitchFamily="49" charset="-122"/>
              </a:rPr>
              <a:t>课外辅导是课堂教学的一种补充形式，是使教学适应学生个别差异，贯彻因材施教原则的一个重要措施。</a:t>
            </a:r>
          </a:p>
        </p:txBody>
      </p:sp>
      <p:grpSp>
        <p:nvGrpSpPr>
          <p:cNvPr id="66569" name="组合 31"/>
          <p:cNvGrpSpPr>
            <a:grpSpLocks/>
          </p:cNvGrpSpPr>
          <p:nvPr/>
        </p:nvGrpSpPr>
        <p:grpSpPr bwMode="auto">
          <a:xfrm>
            <a:off x="11480800" y="479425"/>
            <a:ext cx="333375" cy="333375"/>
            <a:chOff x="0" y="0"/>
            <a:chExt cx="449943" cy="449943"/>
          </a:xfrm>
        </p:grpSpPr>
        <p:sp>
          <p:nvSpPr>
            <p:cNvPr id="66584"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6585"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6570" name="文本框 1"/>
          <p:cNvSpPr txBox="1">
            <a:spLocks noChangeArrowheads="1"/>
          </p:cNvSpPr>
          <p:nvPr/>
        </p:nvSpPr>
        <p:spPr bwMode="auto">
          <a:xfrm>
            <a:off x="830263" y="1219200"/>
            <a:ext cx="107521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000" dirty="0">
                <a:solidFill>
                  <a:srgbClr val="404040"/>
                </a:solidFill>
                <a:latin typeface="黑体" pitchFamily="49" charset="-122"/>
                <a:ea typeface="黑体" pitchFamily="49" charset="-122"/>
              </a:rPr>
              <a:t>教学工作是一个完整的进程，它由一个个相互联系、前后衔接的环节构成。要提高教学质量，就必须了解教学环节之间的内在联系，明确每一环节的功能和质量要求。从教师教的角度分析教学工作，它一般包括备课、上课、课外作业的布置与批改、课外辅导和学生成绩的检查与评定五个基本环节。</a:t>
            </a:r>
          </a:p>
        </p:txBody>
      </p:sp>
      <p:sp>
        <p:nvSpPr>
          <p:cNvPr id="40" name="TextBox 13"/>
          <p:cNvSpPr txBox="1">
            <a:spLocks noChangeArrowheads="1"/>
          </p:cNvSpPr>
          <p:nvPr/>
        </p:nvSpPr>
        <p:spPr bwMode="auto">
          <a:xfrm>
            <a:off x="2953099" y="3423461"/>
            <a:ext cx="655920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kumimoji="1" sz="2400">
                <a:solidFill>
                  <a:schemeClr val="tx1"/>
                </a:solidFill>
                <a:latin typeface="Calibri" charset="0"/>
                <a:ea typeface="宋体" charset="0"/>
                <a:cs typeface="宋体" charset="0"/>
              </a:defRPr>
            </a:lvl1pPr>
            <a:lvl2pPr marL="742950" indent="-285750" defTabSz="1216025">
              <a:defRPr kumimoji="1" sz="2400">
                <a:solidFill>
                  <a:schemeClr val="tx1"/>
                </a:solidFill>
                <a:latin typeface="Calibri" charset="0"/>
                <a:ea typeface="宋体" charset="0"/>
              </a:defRPr>
            </a:lvl2pPr>
            <a:lvl3pPr marL="1143000" indent="-228600" defTabSz="1216025">
              <a:defRPr kumimoji="1" sz="2400">
                <a:solidFill>
                  <a:schemeClr val="tx1"/>
                </a:solidFill>
                <a:latin typeface="Calibri" charset="0"/>
                <a:ea typeface="宋体" charset="0"/>
              </a:defRPr>
            </a:lvl3pPr>
            <a:lvl4pPr marL="1600200" indent="-228600" defTabSz="1216025">
              <a:defRPr kumimoji="1" sz="2400">
                <a:solidFill>
                  <a:schemeClr val="tx1"/>
                </a:solidFill>
                <a:latin typeface="Calibri" charset="0"/>
                <a:ea typeface="宋体" charset="0"/>
              </a:defRPr>
            </a:lvl4pPr>
            <a:lvl5pPr marL="2057400" indent="-228600" defTabSz="1216025">
              <a:defRPr kumimoji="1" sz="2400">
                <a:solidFill>
                  <a:schemeClr val="tx1"/>
                </a:solidFill>
                <a:latin typeface="Calibri" charset="0"/>
                <a:ea typeface="宋体" charset="0"/>
              </a:defRPr>
            </a:lvl5pPr>
            <a:lvl6pPr marL="2514600" indent="-228600" defTabSz="1216025" eaLnBrk="0" fontAlgn="base" hangingPunct="0">
              <a:spcBef>
                <a:spcPct val="0"/>
              </a:spcBef>
              <a:spcAft>
                <a:spcPct val="0"/>
              </a:spcAft>
              <a:defRPr kumimoji="1" sz="2400">
                <a:solidFill>
                  <a:schemeClr val="tx1"/>
                </a:solidFill>
                <a:latin typeface="Calibri" charset="0"/>
                <a:ea typeface="宋体" charset="0"/>
              </a:defRPr>
            </a:lvl6pPr>
            <a:lvl7pPr marL="2971800" indent="-228600" defTabSz="1216025" eaLnBrk="0" fontAlgn="base" hangingPunct="0">
              <a:spcBef>
                <a:spcPct val="0"/>
              </a:spcBef>
              <a:spcAft>
                <a:spcPct val="0"/>
              </a:spcAft>
              <a:defRPr kumimoji="1" sz="2400">
                <a:solidFill>
                  <a:schemeClr val="tx1"/>
                </a:solidFill>
                <a:latin typeface="Calibri" charset="0"/>
                <a:ea typeface="宋体" charset="0"/>
              </a:defRPr>
            </a:lvl7pPr>
            <a:lvl8pPr marL="3429000" indent="-228600" defTabSz="1216025" eaLnBrk="0" fontAlgn="base" hangingPunct="0">
              <a:spcBef>
                <a:spcPct val="0"/>
              </a:spcBef>
              <a:spcAft>
                <a:spcPct val="0"/>
              </a:spcAft>
              <a:defRPr kumimoji="1" sz="2400">
                <a:solidFill>
                  <a:schemeClr val="tx1"/>
                </a:solidFill>
                <a:latin typeface="Calibri" charset="0"/>
                <a:ea typeface="宋体" charset="0"/>
              </a:defRPr>
            </a:lvl8pPr>
            <a:lvl9pPr marL="3886200" indent="-228600" defTabSz="1216025" eaLnBrk="0" fontAlgn="base" hangingPunct="0">
              <a:spcBef>
                <a:spcPct val="0"/>
              </a:spcBef>
              <a:spcAft>
                <a:spcPct val="0"/>
              </a:spcAft>
              <a:defRPr kumimoji="1" sz="2400">
                <a:solidFill>
                  <a:schemeClr val="tx1"/>
                </a:solidFill>
                <a:latin typeface="Calibri" charset="0"/>
                <a:ea typeface="宋体" charset="0"/>
              </a:defRPr>
            </a:lvl9pPr>
          </a:lstStyle>
          <a:p>
            <a:pPr eaLnBrk="1" hangingPunct="1">
              <a:spcBef>
                <a:spcPct val="20000"/>
              </a:spcBef>
              <a:buFont typeface="Arial" pitchFamily="34" charset="0"/>
              <a:buNone/>
            </a:pPr>
            <a:r>
              <a:rPr lang="zh-CN" altLang="en-US" sz="3200" b="1" dirty="0">
                <a:latin typeface="黑体" pitchFamily="49" charset="-122"/>
                <a:ea typeface="黑体" pitchFamily="49" charset="-122"/>
                <a:cs typeface="微软雅黑" pitchFamily="34" charset="-122"/>
                <a:sym typeface="Arial" pitchFamily="34" charset="0"/>
              </a:rPr>
              <a:t>课外辅导</a:t>
            </a:r>
            <a:endParaRPr lang="en-US" altLang="zh-CN" sz="3200" b="1" dirty="0">
              <a:latin typeface="黑体" pitchFamily="49" charset="-122"/>
              <a:ea typeface="黑体" pitchFamily="49" charset="-122"/>
              <a:cs typeface="微软雅黑" pitchFamily="34" charset="-122"/>
              <a:sym typeface="Arial" pitchFamily="34" charset="0"/>
            </a:endParaRPr>
          </a:p>
        </p:txBody>
      </p:sp>
    </p:spTree>
    <p:extLst>
      <p:ext uri="{BB962C8B-B14F-4D97-AF65-F5344CB8AC3E}">
        <p14:creationId xmlns:p14="http://schemas.microsoft.com/office/powerpoint/2010/main" val="4389064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3"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6564"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2</a:t>
            </a:r>
            <a:endParaRPr lang="zh-CN" altLang="en-US" sz="2800" b="1">
              <a:solidFill>
                <a:srgbClr val="FFFFFF"/>
              </a:solidFill>
              <a:latin typeface="微软雅黑" pitchFamily="34" charset="-122"/>
              <a:ea typeface="微软雅黑" pitchFamily="34" charset="-122"/>
            </a:endParaRPr>
          </a:p>
        </p:txBody>
      </p:sp>
      <p:sp>
        <p:nvSpPr>
          <p:cNvPr id="66565" name="矩形 6"/>
          <p:cNvSpPr>
            <a:spLocks noChangeArrowheads="1"/>
          </p:cNvSpPr>
          <p:nvPr/>
        </p:nvSpPr>
        <p:spPr bwMode="auto">
          <a:xfrm>
            <a:off x="817563" y="423863"/>
            <a:ext cx="31448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教学工作的基本环节</a:t>
            </a:r>
          </a:p>
        </p:txBody>
      </p:sp>
      <p:grpSp>
        <p:nvGrpSpPr>
          <p:cNvPr id="3" name="组 2"/>
          <p:cNvGrpSpPr>
            <a:grpSpLocks/>
          </p:cNvGrpSpPr>
          <p:nvPr/>
        </p:nvGrpSpPr>
        <p:grpSpPr bwMode="auto">
          <a:xfrm rot="16200000">
            <a:off x="4823396" y="-1056708"/>
            <a:ext cx="2796039" cy="10518775"/>
            <a:chOff x="117041" y="2317223"/>
            <a:chExt cx="3325858" cy="10521670"/>
          </a:xfrm>
        </p:grpSpPr>
        <p:sp>
          <p:nvSpPr>
            <p:cNvPr id="66597" name="矩形 7"/>
            <p:cNvSpPr>
              <a:spLocks noChangeArrowheads="1"/>
            </p:cNvSpPr>
            <p:nvPr/>
          </p:nvSpPr>
          <p:spPr bwMode="auto">
            <a:xfrm>
              <a:off x="117041" y="2335745"/>
              <a:ext cx="3323821" cy="10503148"/>
            </a:xfrm>
            <a:prstGeom prst="rect">
              <a:avLst/>
            </a:prstGeom>
            <a:solidFill>
              <a:srgbClr val="FFFFFF"/>
            </a:solidFill>
            <a:ln w="25400">
              <a:solidFill>
                <a:srgbClr val="0070C0"/>
              </a:solidFill>
              <a:miter lim="800000"/>
              <a:headEnd/>
              <a:tailEnd/>
            </a:ln>
          </p:spPr>
          <p:txBody>
            <a:bodyPr anchor="ctr"/>
            <a:lstStyle/>
            <a:p>
              <a:pPr algn="ctr" defTabSz="1216025" eaLnBrk="1" hangingPunct="1">
                <a:buFont typeface="Arial" pitchFamily="34" charset="0"/>
                <a:buNone/>
              </a:pPr>
              <a:endParaRPr lang="zh-CN" altLang="en-US" sz="3100">
                <a:solidFill>
                  <a:srgbClr val="000000"/>
                </a:solidFill>
                <a:latin typeface="Arial" pitchFamily="34" charset="0"/>
                <a:ea typeface="微软雅黑" pitchFamily="34" charset="-122"/>
                <a:sym typeface="Arial" pitchFamily="34" charset="0"/>
              </a:endParaRPr>
            </a:p>
          </p:txBody>
        </p:sp>
        <p:sp>
          <p:nvSpPr>
            <p:cNvPr id="66598" name="Pentagon 2355"/>
            <p:cNvSpPr>
              <a:spLocks noChangeArrowheads="1"/>
            </p:cNvSpPr>
            <p:nvPr/>
          </p:nvSpPr>
          <p:spPr bwMode="auto">
            <a:xfrm rot="5400000">
              <a:off x="974315" y="1459949"/>
              <a:ext cx="1611310" cy="3325858"/>
            </a:xfrm>
            <a:prstGeom prst="homePlate">
              <a:avLst>
                <a:gd name="adj" fmla="val 8069"/>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id-ID" altLang="en-US" sz="2800" b="1">
                <a:solidFill>
                  <a:srgbClr val="FFFFFF"/>
                </a:solidFill>
                <a:latin typeface="Arial" pitchFamily="34" charset="0"/>
                <a:ea typeface="微软雅黑" pitchFamily="34" charset="-122"/>
                <a:sym typeface="Arial" pitchFamily="34" charset="0"/>
              </a:endParaRPr>
            </a:p>
          </p:txBody>
        </p:sp>
        <p:sp>
          <p:nvSpPr>
            <p:cNvPr id="66599" name="文本框 10"/>
            <p:cNvSpPr txBox="1">
              <a:spLocks noChangeArrowheads="1"/>
            </p:cNvSpPr>
            <p:nvPr/>
          </p:nvSpPr>
          <p:spPr bwMode="auto">
            <a:xfrm rot="5400000">
              <a:off x="1243957" y="2769124"/>
              <a:ext cx="1197946" cy="707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en-US" altLang="zh-CN" sz="4000" b="1" dirty="0" smtClean="0">
                  <a:solidFill>
                    <a:srgbClr val="FFFFFF"/>
                  </a:solidFill>
                  <a:latin typeface="Arial" pitchFamily="34" charset="0"/>
                  <a:ea typeface="微软雅黑" pitchFamily="34" charset="-122"/>
                  <a:sym typeface="Arial" pitchFamily="34" charset="0"/>
                </a:rPr>
                <a:t>05</a:t>
              </a:r>
            </a:p>
          </p:txBody>
        </p:sp>
      </p:grpSp>
      <p:sp>
        <p:nvSpPr>
          <p:cNvPr id="66596" name="TextBox 13"/>
          <p:cNvSpPr txBox="1">
            <a:spLocks noChangeArrowheads="1"/>
          </p:cNvSpPr>
          <p:nvPr/>
        </p:nvSpPr>
        <p:spPr bwMode="auto">
          <a:xfrm>
            <a:off x="2953099" y="4119120"/>
            <a:ext cx="8248301"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zh-CN" sz="2000" dirty="0">
                <a:latin typeface="黑体" pitchFamily="49" charset="-122"/>
                <a:ea typeface="黑体" pitchFamily="49" charset="-122"/>
              </a:rPr>
              <a:t>学业成绩的检查与评定是测试教学效果，对教学工作进行调节，掌握教学平衡的一个重要环节。 </a:t>
            </a:r>
            <a:endParaRPr kumimoji="1" lang="en-US" altLang="zh-CN" sz="2000" dirty="0">
              <a:latin typeface="黑体" pitchFamily="49" charset="-122"/>
              <a:ea typeface="黑体" pitchFamily="49" charset="-122"/>
              <a:sym typeface="Arial" pitchFamily="34" charset="0"/>
            </a:endParaRPr>
          </a:p>
        </p:txBody>
      </p:sp>
      <p:grpSp>
        <p:nvGrpSpPr>
          <p:cNvPr id="66569" name="组合 31"/>
          <p:cNvGrpSpPr>
            <a:grpSpLocks/>
          </p:cNvGrpSpPr>
          <p:nvPr/>
        </p:nvGrpSpPr>
        <p:grpSpPr bwMode="auto">
          <a:xfrm>
            <a:off x="11480800" y="479425"/>
            <a:ext cx="333375" cy="333375"/>
            <a:chOff x="0" y="0"/>
            <a:chExt cx="449943" cy="449943"/>
          </a:xfrm>
        </p:grpSpPr>
        <p:sp>
          <p:nvSpPr>
            <p:cNvPr id="66584" name="椭圆 32"/>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6585" name="等腰三角形 33"/>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6570" name="文本框 1"/>
          <p:cNvSpPr txBox="1">
            <a:spLocks noChangeArrowheads="1"/>
          </p:cNvSpPr>
          <p:nvPr/>
        </p:nvSpPr>
        <p:spPr bwMode="auto">
          <a:xfrm>
            <a:off x="830263" y="1219200"/>
            <a:ext cx="1075213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2000" dirty="0">
                <a:solidFill>
                  <a:srgbClr val="404040"/>
                </a:solidFill>
                <a:latin typeface="黑体" pitchFamily="49" charset="-122"/>
                <a:ea typeface="黑体" pitchFamily="49" charset="-122"/>
              </a:rPr>
              <a:t>教学工作是一个完整的进程，它由一个个相互联系、前后衔接的环节构成。要提高教学质量，就必须了解教学环节之间的内在联系，明确每一环节的功能和质量要求。从教师教的角度分析教学工作，它一般包括备课、上课、课外作业的布置与批改、课外辅导和学生成绩的检查与评定五个基本环节。</a:t>
            </a:r>
          </a:p>
        </p:txBody>
      </p:sp>
      <p:sp>
        <p:nvSpPr>
          <p:cNvPr id="40" name="TextBox 13"/>
          <p:cNvSpPr txBox="1">
            <a:spLocks noChangeArrowheads="1"/>
          </p:cNvSpPr>
          <p:nvPr/>
        </p:nvSpPr>
        <p:spPr bwMode="auto">
          <a:xfrm>
            <a:off x="2953099" y="3474608"/>
            <a:ext cx="655920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kumimoji="1" sz="2400">
                <a:solidFill>
                  <a:schemeClr val="tx1"/>
                </a:solidFill>
                <a:latin typeface="Calibri" charset="0"/>
                <a:ea typeface="宋体" charset="0"/>
                <a:cs typeface="宋体" charset="0"/>
              </a:defRPr>
            </a:lvl1pPr>
            <a:lvl2pPr marL="742950" indent="-285750" defTabSz="1216025">
              <a:defRPr kumimoji="1" sz="2400">
                <a:solidFill>
                  <a:schemeClr val="tx1"/>
                </a:solidFill>
                <a:latin typeface="Calibri" charset="0"/>
                <a:ea typeface="宋体" charset="0"/>
              </a:defRPr>
            </a:lvl2pPr>
            <a:lvl3pPr marL="1143000" indent="-228600" defTabSz="1216025">
              <a:defRPr kumimoji="1" sz="2400">
                <a:solidFill>
                  <a:schemeClr val="tx1"/>
                </a:solidFill>
                <a:latin typeface="Calibri" charset="0"/>
                <a:ea typeface="宋体" charset="0"/>
              </a:defRPr>
            </a:lvl3pPr>
            <a:lvl4pPr marL="1600200" indent="-228600" defTabSz="1216025">
              <a:defRPr kumimoji="1" sz="2400">
                <a:solidFill>
                  <a:schemeClr val="tx1"/>
                </a:solidFill>
                <a:latin typeface="Calibri" charset="0"/>
                <a:ea typeface="宋体" charset="0"/>
              </a:defRPr>
            </a:lvl4pPr>
            <a:lvl5pPr marL="2057400" indent="-228600" defTabSz="1216025">
              <a:defRPr kumimoji="1" sz="2400">
                <a:solidFill>
                  <a:schemeClr val="tx1"/>
                </a:solidFill>
                <a:latin typeface="Calibri" charset="0"/>
                <a:ea typeface="宋体" charset="0"/>
              </a:defRPr>
            </a:lvl5pPr>
            <a:lvl6pPr marL="2514600" indent="-228600" defTabSz="1216025" eaLnBrk="0" fontAlgn="base" hangingPunct="0">
              <a:spcBef>
                <a:spcPct val="0"/>
              </a:spcBef>
              <a:spcAft>
                <a:spcPct val="0"/>
              </a:spcAft>
              <a:defRPr kumimoji="1" sz="2400">
                <a:solidFill>
                  <a:schemeClr val="tx1"/>
                </a:solidFill>
                <a:latin typeface="Calibri" charset="0"/>
                <a:ea typeface="宋体" charset="0"/>
              </a:defRPr>
            </a:lvl6pPr>
            <a:lvl7pPr marL="2971800" indent="-228600" defTabSz="1216025" eaLnBrk="0" fontAlgn="base" hangingPunct="0">
              <a:spcBef>
                <a:spcPct val="0"/>
              </a:spcBef>
              <a:spcAft>
                <a:spcPct val="0"/>
              </a:spcAft>
              <a:defRPr kumimoji="1" sz="2400">
                <a:solidFill>
                  <a:schemeClr val="tx1"/>
                </a:solidFill>
                <a:latin typeface="Calibri" charset="0"/>
                <a:ea typeface="宋体" charset="0"/>
              </a:defRPr>
            </a:lvl7pPr>
            <a:lvl8pPr marL="3429000" indent="-228600" defTabSz="1216025" eaLnBrk="0" fontAlgn="base" hangingPunct="0">
              <a:spcBef>
                <a:spcPct val="0"/>
              </a:spcBef>
              <a:spcAft>
                <a:spcPct val="0"/>
              </a:spcAft>
              <a:defRPr kumimoji="1" sz="2400">
                <a:solidFill>
                  <a:schemeClr val="tx1"/>
                </a:solidFill>
                <a:latin typeface="Calibri" charset="0"/>
                <a:ea typeface="宋体" charset="0"/>
              </a:defRPr>
            </a:lvl8pPr>
            <a:lvl9pPr marL="3886200" indent="-228600" defTabSz="1216025" eaLnBrk="0" fontAlgn="base" hangingPunct="0">
              <a:spcBef>
                <a:spcPct val="0"/>
              </a:spcBef>
              <a:spcAft>
                <a:spcPct val="0"/>
              </a:spcAft>
              <a:defRPr kumimoji="1" sz="2400">
                <a:solidFill>
                  <a:schemeClr val="tx1"/>
                </a:solidFill>
                <a:latin typeface="Calibri" charset="0"/>
                <a:ea typeface="宋体" charset="0"/>
              </a:defRPr>
            </a:lvl9pPr>
          </a:lstStyle>
          <a:p>
            <a:pPr eaLnBrk="1" hangingPunct="1">
              <a:spcBef>
                <a:spcPct val="20000"/>
              </a:spcBef>
              <a:buFont typeface="Arial" pitchFamily="34" charset="0"/>
              <a:buNone/>
            </a:pPr>
            <a:r>
              <a:rPr lang="zh-CN" altLang="en-US" sz="3200" b="1" dirty="0">
                <a:latin typeface="黑体" pitchFamily="49" charset="-122"/>
                <a:ea typeface="黑体" pitchFamily="49" charset="-122"/>
                <a:cs typeface="微软雅黑" pitchFamily="34" charset="-122"/>
                <a:sym typeface="Arial" pitchFamily="34" charset="0"/>
              </a:rPr>
              <a:t>学业成绩</a:t>
            </a:r>
            <a:r>
              <a:rPr lang="zh-CN" altLang="en-US" sz="3200" b="1" dirty="0" smtClean="0">
                <a:latin typeface="黑体" pitchFamily="49" charset="-122"/>
                <a:ea typeface="黑体" pitchFamily="49" charset="-122"/>
                <a:cs typeface="微软雅黑" pitchFamily="34" charset="-122"/>
                <a:sym typeface="Arial" pitchFamily="34" charset="0"/>
              </a:rPr>
              <a:t>的检查</a:t>
            </a:r>
            <a:r>
              <a:rPr lang="zh-CN" altLang="en-US" sz="3200" b="1" dirty="0">
                <a:latin typeface="黑体" pitchFamily="49" charset="-122"/>
                <a:ea typeface="黑体" pitchFamily="49" charset="-122"/>
                <a:cs typeface="微软雅黑" pitchFamily="34" charset="-122"/>
                <a:sym typeface="Arial" pitchFamily="34" charset="0"/>
              </a:rPr>
              <a:t>与评定</a:t>
            </a:r>
            <a:endParaRPr lang="en-US" altLang="zh-CN" sz="3200" b="1" dirty="0">
              <a:latin typeface="黑体" pitchFamily="49" charset="-122"/>
              <a:ea typeface="黑体" pitchFamily="49" charset="-122"/>
              <a:cs typeface="微软雅黑" pitchFamily="34" charset="-122"/>
              <a:sym typeface="Arial" pitchFamily="34" charset="0"/>
            </a:endParaRPr>
          </a:p>
        </p:txBody>
      </p:sp>
    </p:spTree>
    <p:extLst>
      <p:ext uri="{BB962C8B-B14F-4D97-AF65-F5344CB8AC3E}">
        <p14:creationId xmlns:p14="http://schemas.microsoft.com/office/powerpoint/2010/main" val="64445343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758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758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6758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教学方法</a:t>
            </a:r>
          </a:p>
        </p:txBody>
      </p:sp>
      <p:grpSp>
        <p:nvGrpSpPr>
          <p:cNvPr id="4" name="组 3"/>
          <p:cNvGrpSpPr>
            <a:grpSpLocks/>
          </p:cNvGrpSpPr>
          <p:nvPr/>
        </p:nvGrpSpPr>
        <p:grpSpPr bwMode="auto">
          <a:xfrm>
            <a:off x="4852988" y="2301893"/>
            <a:ext cx="6411912" cy="2896591"/>
            <a:chOff x="4852988" y="2301274"/>
            <a:chExt cx="6411364" cy="2896031"/>
          </a:xfrm>
        </p:grpSpPr>
        <p:sp>
          <p:nvSpPr>
            <p:cNvPr id="67602" name="矩形 40"/>
            <p:cNvSpPr>
              <a:spLocks noChangeArrowheads="1"/>
            </p:cNvSpPr>
            <p:nvPr/>
          </p:nvSpPr>
          <p:spPr bwMode="auto">
            <a:xfrm>
              <a:off x="4852988" y="2981742"/>
              <a:ext cx="6411364" cy="221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404040"/>
                  </a:solidFill>
                  <a:latin typeface="黑体" pitchFamily="49" charset="-122"/>
                  <a:ea typeface="黑体" pitchFamily="49" charset="-122"/>
                </a:rPr>
                <a:t>教学方法，是在教学过程中，教师和学生为实现教学目的、完成教学任务而采取的教与学相互作用的活动方式的总称。教学方法是教学过程整体结构中的一个重要组成部分，是教学的基本要素之一。它直接关系着教学工作的成败，教学效率的高低和把学生培养成什么样的人。</a:t>
              </a:r>
            </a:p>
          </p:txBody>
        </p:sp>
        <p:sp>
          <p:nvSpPr>
            <p:cNvPr id="35869" name="TextBox 13"/>
            <p:cNvSpPr txBox="1">
              <a:spLocks noChangeArrowheads="1"/>
            </p:cNvSpPr>
            <p:nvPr/>
          </p:nvSpPr>
          <p:spPr bwMode="auto">
            <a:xfrm>
              <a:off x="4852988" y="2301274"/>
              <a:ext cx="6068493" cy="43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kumimoji="1" sz="2400">
                  <a:solidFill>
                    <a:schemeClr val="tx1"/>
                  </a:solidFill>
                  <a:latin typeface="Calibri" charset="0"/>
                  <a:ea typeface="宋体" charset="0"/>
                  <a:cs typeface="宋体" charset="0"/>
                </a:defRPr>
              </a:lvl1pPr>
              <a:lvl2pPr marL="742950" indent="-285750" defTabSz="1216025">
                <a:defRPr kumimoji="1" sz="2400">
                  <a:solidFill>
                    <a:schemeClr val="tx1"/>
                  </a:solidFill>
                  <a:latin typeface="Calibri" charset="0"/>
                  <a:ea typeface="宋体" charset="0"/>
                </a:defRPr>
              </a:lvl2pPr>
              <a:lvl3pPr marL="1143000" indent="-228600" defTabSz="1216025">
                <a:defRPr kumimoji="1" sz="2400">
                  <a:solidFill>
                    <a:schemeClr val="tx1"/>
                  </a:solidFill>
                  <a:latin typeface="Calibri" charset="0"/>
                  <a:ea typeface="宋体" charset="0"/>
                </a:defRPr>
              </a:lvl3pPr>
              <a:lvl4pPr marL="1600200" indent="-228600" defTabSz="1216025">
                <a:defRPr kumimoji="1" sz="2400">
                  <a:solidFill>
                    <a:schemeClr val="tx1"/>
                  </a:solidFill>
                  <a:latin typeface="Calibri" charset="0"/>
                  <a:ea typeface="宋体" charset="0"/>
                </a:defRPr>
              </a:lvl4pPr>
              <a:lvl5pPr marL="2057400" indent="-228600" defTabSz="1216025">
                <a:defRPr kumimoji="1" sz="2400">
                  <a:solidFill>
                    <a:schemeClr val="tx1"/>
                  </a:solidFill>
                  <a:latin typeface="Calibri" charset="0"/>
                  <a:ea typeface="宋体" charset="0"/>
                </a:defRPr>
              </a:lvl5pPr>
              <a:lvl6pPr marL="2514600" indent="-228600" defTabSz="1216025" eaLnBrk="0" fontAlgn="base" hangingPunct="0">
                <a:spcBef>
                  <a:spcPct val="0"/>
                </a:spcBef>
                <a:spcAft>
                  <a:spcPct val="0"/>
                </a:spcAft>
                <a:defRPr kumimoji="1" sz="2400">
                  <a:solidFill>
                    <a:schemeClr val="tx1"/>
                  </a:solidFill>
                  <a:latin typeface="Calibri" charset="0"/>
                  <a:ea typeface="宋体" charset="0"/>
                </a:defRPr>
              </a:lvl6pPr>
              <a:lvl7pPr marL="2971800" indent="-228600" defTabSz="1216025" eaLnBrk="0" fontAlgn="base" hangingPunct="0">
                <a:spcBef>
                  <a:spcPct val="0"/>
                </a:spcBef>
                <a:spcAft>
                  <a:spcPct val="0"/>
                </a:spcAft>
                <a:defRPr kumimoji="1" sz="2400">
                  <a:solidFill>
                    <a:schemeClr val="tx1"/>
                  </a:solidFill>
                  <a:latin typeface="Calibri" charset="0"/>
                  <a:ea typeface="宋体" charset="0"/>
                </a:defRPr>
              </a:lvl7pPr>
              <a:lvl8pPr marL="3429000" indent="-228600" defTabSz="1216025" eaLnBrk="0" fontAlgn="base" hangingPunct="0">
                <a:spcBef>
                  <a:spcPct val="0"/>
                </a:spcBef>
                <a:spcAft>
                  <a:spcPct val="0"/>
                </a:spcAft>
                <a:defRPr kumimoji="1" sz="2400">
                  <a:solidFill>
                    <a:schemeClr val="tx1"/>
                  </a:solidFill>
                  <a:latin typeface="Calibri" charset="0"/>
                  <a:ea typeface="宋体" charset="0"/>
                </a:defRPr>
              </a:lvl8pPr>
              <a:lvl9pPr marL="3886200" indent="-228600" defTabSz="1216025" eaLnBrk="0" fontAlgn="base" hangingPunct="0">
                <a:spcBef>
                  <a:spcPct val="0"/>
                </a:spcBef>
                <a:spcAft>
                  <a:spcPct val="0"/>
                </a:spcAft>
                <a:defRPr kumimoji="1" sz="2400">
                  <a:solidFill>
                    <a:schemeClr val="tx1"/>
                  </a:solidFill>
                  <a:latin typeface="Calibri" charset="0"/>
                  <a:ea typeface="宋体" charset="0"/>
                </a:defRPr>
              </a:lvl9pPr>
            </a:lstStyle>
            <a:p>
              <a:pPr>
                <a:defRPr/>
              </a:pPr>
              <a:r>
                <a:rPr lang="zh-CN" altLang="zh-CN" sz="2800" dirty="0" smtClean="0">
                  <a:solidFill>
                    <a:schemeClr val="tx1">
                      <a:lumMod val="75000"/>
                      <a:lumOff val="25000"/>
                    </a:schemeClr>
                  </a:solidFill>
                  <a:latin typeface="黑体"/>
                  <a:ea typeface="黑体"/>
                </a:rPr>
                <a:t>（一）教学</a:t>
              </a:r>
              <a:r>
                <a:rPr lang="zh-CN" altLang="en-US" sz="2800" dirty="0" smtClean="0">
                  <a:solidFill>
                    <a:schemeClr val="tx1">
                      <a:lumMod val="75000"/>
                      <a:lumOff val="25000"/>
                    </a:schemeClr>
                  </a:solidFill>
                  <a:latin typeface="黑体"/>
                  <a:ea typeface="黑体"/>
                </a:rPr>
                <a:t>方法的概念</a:t>
              </a:r>
              <a:endParaRPr lang="zh-CN" altLang="zh-CN" sz="2800" dirty="0" smtClean="0">
                <a:solidFill>
                  <a:schemeClr val="tx1">
                    <a:lumMod val="75000"/>
                    <a:lumOff val="25000"/>
                  </a:schemeClr>
                </a:solidFill>
                <a:latin typeface="黑体"/>
                <a:ea typeface="黑体"/>
              </a:endParaRPr>
            </a:p>
          </p:txBody>
        </p:sp>
      </p:grpSp>
      <p:grpSp>
        <p:nvGrpSpPr>
          <p:cNvPr id="67593" name="组合 47"/>
          <p:cNvGrpSpPr>
            <a:grpSpLocks/>
          </p:cNvGrpSpPr>
          <p:nvPr/>
        </p:nvGrpSpPr>
        <p:grpSpPr bwMode="auto">
          <a:xfrm>
            <a:off x="11480800" y="479425"/>
            <a:ext cx="333375" cy="333375"/>
            <a:chOff x="0" y="0"/>
            <a:chExt cx="449943" cy="449943"/>
          </a:xfrm>
        </p:grpSpPr>
        <p:sp>
          <p:nvSpPr>
            <p:cNvPr id="67596"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7597"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67594" name="Picture 3" descr="C:\Users\user\Desktop\未标题-1 拷贝.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1439863"/>
            <a:ext cx="3676650"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732319" y="1364734"/>
            <a:ext cx="3275256"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教学</a:t>
            </a: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方法的概述</a:t>
            </a: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 </a:t>
            </a:r>
            <a:endPar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up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7587"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7588"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67589"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教学方法</a:t>
            </a:r>
          </a:p>
        </p:txBody>
      </p:sp>
      <p:sp>
        <p:nvSpPr>
          <p:cNvPr id="67600" name="矩形 42"/>
          <p:cNvSpPr>
            <a:spLocks noChangeArrowheads="1"/>
          </p:cNvSpPr>
          <p:nvPr/>
        </p:nvSpPr>
        <p:spPr bwMode="auto">
          <a:xfrm>
            <a:off x="5067300" y="2053756"/>
            <a:ext cx="6413499" cy="177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1216025" eaLnBrk="1" hangingPunct="1">
              <a:lnSpc>
                <a:spcPct val="120000"/>
              </a:lnSpc>
              <a:spcBef>
                <a:spcPct val="20000"/>
              </a:spcBef>
              <a:buFont typeface="Arial" pitchFamily="34" charset="0"/>
              <a:buNone/>
            </a:pPr>
            <a:r>
              <a:rPr lang="zh-CN" altLang="zh-CN" sz="2400" dirty="0">
                <a:solidFill>
                  <a:srgbClr val="404040"/>
                </a:solidFill>
                <a:latin typeface="黑体" pitchFamily="49" charset="-122"/>
                <a:ea typeface="黑体" pitchFamily="49" charset="-122"/>
              </a:rPr>
              <a:t>教学方法是教学过程整体结构中的一个重要组成部分，是构成教学活动的重要因素之一，直接关系着教学工作的成败、教学效果的好坏和教学效率的高低，在教学过程中具有不可忽视的地位 </a:t>
            </a:r>
            <a:endParaRPr lang="en-US" altLang="zh-CN" sz="2400" dirty="0">
              <a:solidFill>
                <a:srgbClr val="404040"/>
              </a:solidFill>
              <a:latin typeface="黑体" pitchFamily="49" charset="-122"/>
              <a:ea typeface="黑体" pitchFamily="49" charset="-122"/>
              <a:cs typeface="微软雅黑" pitchFamily="34" charset="-122"/>
              <a:sym typeface="Arial" pitchFamily="34" charset="0"/>
            </a:endParaRPr>
          </a:p>
        </p:txBody>
      </p:sp>
      <p:sp>
        <p:nvSpPr>
          <p:cNvPr id="67601" name="TextBox 13"/>
          <p:cNvSpPr txBox="1">
            <a:spLocks noChangeArrowheads="1"/>
          </p:cNvSpPr>
          <p:nvPr/>
        </p:nvSpPr>
        <p:spPr bwMode="auto">
          <a:xfrm>
            <a:off x="4826000" y="1439862"/>
            <a:ext cx="5791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404040"/>
                </a:solidFill>
                <a:latin typeface="黑体" pitchFamily="49" charset="-122"/>
                <a:ea typeface="黑体" pitchFamily="49" charset="-122"/>
              </a:rPr>
              <a:t>（二）</a:t>
            </a:r>
            <a:r>
              <a:rPr kumimoji="1" lang="zh-CN" altLang="en-US" sz="2800" dirty="0">
                <a:solidFill>
                  <a:srgbClr val="404040"/>
                </a:solidFill>
                <a:latin typeface="黑体" pitchFamily="49" charset="-122"/>
                <a:ea typeface="黑体" pitchFamily="49" charset="-122"/>
              </a:rPr>
              <a:t>教学方法的意义</a:t>
            </a:r>
            <a:endParaRPr kumimoji="1" lang="zh-CN" altLang="zh-CN" sz="2800" dirty="0">
              <a:solidFill>
                <a:srgbClr val="404040"/>
              </a:solidFill>
              <a:latin typeface="黑体" pitchFamily="49" charset="-122"/>
              <a:ea typeface="黑体" pitchFamily="49" charset="-122"/>
            </a:endParaRPr>
          </a:p>
        </p:txBody>
      </p:sp>
      <p:sp>
        <p:nvSpPr>
          <p:cNvPr id="67598" name="矩形 44"/>
          <p:cNvSpPr>
            <a:spLocks noChangeArrowheads="1"/>
          </p:cNvSpPr>
          <p:nvPr/>
        </p:nvSpPr>
        <p:spPr bwMode="auto">
          <a:xfrm>
            <a:off x="5067299" y="4997082"/>
            <a:ext cx="641349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404040"/>
                </a:solidFill>
                <a:latin typeface="黑体" pitchFamily="49" charset="-122"/>
                <a:ea typeface="黑体" pitchFamily="49" charset="-122"/>
              </a:rPr>
              <a:t>教学方法就其指导思想来说，可以分为两大类，一是启发式，二是注入式。 </a:t>
            </a:r>
          </a:p>
        </p:txBody>
      </p:sp>
      <p:sp>
        <p:nvSpPr>
          <p:cNvPr id="67599" name="TextBox 13"/>
          <p:cNvSpPr txBox="1">
            <a:spLocks noChangeArrowheads="1"/>
          </p:cNvSpPr>
          <p:nvPr/>
        </p:nvSpPr>
        <p:spPr bwMode="auto">
          <a:xfrm>
            <a:off x="4792663" y="4397562"/>
            <a:ext cx="582453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800" dirty="0">
                <a:solidFill>
                  <a:srgbClr val="404040"/>
                </a:solidFill>
                <a:latin typeface="黑体" pitchFamily="49" charset="-122"/>
                <a:ea typeface="黑体" pitchFamily="49" charset="-122"/>
              </a:rPr>
              <a:t> </a:t>
            </a:r>
            <a:r>
              <a:rPr kumimoji="1" lang="zh-CN" altLang="zh-CN" sz="2800" dirty="0">
                <a:solidFill>
                  <a:srgbClr val="404040"/>
                </a:solidFill>
                <a:latin typeface="黑体" pitchFamily="49" charset="-122"/>
                <a:ea typeface="黑体" pitchFamily="49" charset="-122"/>
              </a:rPr>
              <a:t>（三）教学</a:t>
            </a:r>
            <a:r>
              <a:rPr kumimoji="1" lang="zh-CN" altLang="en-US" sz="2800" dirty="0">
                <a:solidFill>
                  <a:srgbClr val="404040"/>
                </a:solidFill>
                <a:latin typeface="黑体" pitchFamily="49" charset="-122"/>
                <a:ea typeface="黑体" pitchFamily="49" charset="-122"/>
              </a:rPr>
              <a:t>方法的指导思想</a:t>
            </a:r>
            <a:endParaRPr lang="en-US" altLang="zh-CN" sz="2800" b="1" dirty="0">
              <a:solidFill>
                <a:srgbClr val="404040"/>
              </a:solidFill>
              <a:latin typeface="黑体" pitchFamily="49" charset="-122"/>
              <a:ea typeface="黑体" pitchFamily="49" charset="-122"/>
              <a:cs typeface="微软雅黑" pitchFamily="34" charset="-122"/>
              <a:sym typeface="Arial" pitchFamily="34" charset="0"/>
            </a:endParaRPr>
          </a:p>
        </p:txBody>
      </p:sp>
      <p:grpSp>
        <p:nvGrpSpPr>
          <p:cNvPr id="67593" name="组合 47"/>
          <p:cNvGrpSpPr>
            <a:grpSpLocks/>
          </p:cNvGrpSpPr>
          <p:nvPr/>
        </p:nvGrpSpPr>
        <p:grpSpPr bwMode="auto">
          <a:xfrm>
            <a:off x="11480800" y="479425"/>
            <a:ext cx="333375" cy="333375"/>
            <a:chOff x="0" y="0"/>
            <a:chExt cx="449943" cy="449943"/>
          </a:xfrm>
        </p:grpSpPr>
        <p:sp>
          <p:nvSpPr>
            <p:cNvPr id="67596"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7597"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67594" name="Picture 3" descr="C:\Users\user\Desktop\未标题-1 拷贝.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1439863"/>
            <a:ext cx="3676650"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46606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861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861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6861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教学方法</a:t>
            </a:r>
          </a:p>
        </p:txBody>
      </p:sp>
      <p:grpSp>
        <p:nvGrpSpPr>
          <p:cNvPr id="4" name="组 3"/>
          <p:cNvGrpSpPr>
            <a:grpSpLocks/>
          </p:cNvGrpSpPr>
          <p:nvPr/>
        </p:nvGrpSpPr>
        <p:grpSpPr bwMode="auto">
          <a:xfrm>
            <a:off x="4852988" y="3006724"/>
            <a:ext cx="6411912" cy="1453041"/>
            <a:chOff x="4852988" y="1836209"/>
            <a:chExt cx="6411364" cy="1454260"/>
          </a:xfrm>
        </p:grpSpPr>
        <p:sp>
          <p:nvSpPr>
            <p:cNvPr id="68626" name="矩形 40"/>
            <p:cNvSpPr>
              <a:spLocks noChangeArrowheads="1"/>
            </p:cNvSpPr>
            <p:nvPr/>
          </p:nvSpPr>
          <p:spPr bwMode="auto">
            <a:xfrm>
              <a:off x="5092680" y="2551185"/>
              <a:ext cx="6171672" cy="739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404040"/>
                  </a:solidFill>
                  <a:latin typeface="黑体" pitchFamily="49" charset="-122"/>
                  <a:ea typeface="黑体" pitchFamily="49" charset="-122"/>
                </a:rPr>
                <a:t>在教学过程中，以语言传递信息为主的方法主要有讲授法、谈话法、讨论法和读书指导法。</a:t>
              </a:r>
            </a:p>
          </p:txBody>
        </p:sp>
        <p:sp>
          <p:nvSpPr>
            <p:cNvPr id="68627" name="TextBox 13"/>
            <p:cNvSpPr txBox="1">
              <a:spLocks noChangeArrowheads="1"/>
            </p:cNvSpPr>
            <p:nvPr/>
          </p:nvSpPr>
          <p:spPr bwMode="auto">
            <a:xfrm>
              <a:off x="4852988" y="1836209"/>
              <a:ext cx="6068493" cy="431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404040"/>
                  </a:solidFill>
                  <a:latin typeface="黑体" pitchFamily="49" charset="-122"/>
                  <a:ea typeface="黑体" pitchFamily="49" charset="-122"/>
                </a:rPr>
                <a:t>（一）以语言传递信息为主的方法 </a:t>
              </a:r>
            </a:p>
          </p:txBody>
        </p:sp>
      </p:grpSp>
      <p:grpSp>
        <p:nvGrpSpPr>
          <p:cNvPr id="68616" name="组合 47"/>
          <p:cNvGrpSpPr>
            <a:grpSpLocks/>
          </p:cNvGrpSpPr>
          <p:nvPr/>
        </p:nvGrpSpPr>
        <p:grpSpPr bwMode="auto">
          <a:xfrm>
            <a:off x="11480800" y="479425"/>
            <a:ext cx="333375" cy="333375"/>
            <a:chOff x="0" y="0"/>
            <a:chExt cx="449943" cy="449943"/>
          </a:xfrm>
        </p:grpSpPr>
        <p:sp>
          <p:nvSpPr>
            <p:cNvPr id="68622"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8623"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68617" name="Picture 3" descr="C:\Users\user\Desktop\未标题-1 拷贝.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1439863"/>
            <a:ext cx="3676650"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732319" y="1364734"/>
            <a:ext cx="4511171"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中小学常用的</a:t>
            </a: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教学</a:t>
            </a: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方法</a:t>
            </a: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 </a:t>
            </a:r>
            <a:endPar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withGroup">
                            <p:stCondLst>
                              <p:cond delay="500"/>
                            </p:stCondLst>
                            <p:childTnLst>
                              <p:par>
                                <p:cTn id="9" presetID="18" presetClass="entr" presetSubtype="3"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strips(upRigh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861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861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6861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教学方法</a:t>
            </a:r>
          </a:p>
        </p:txBody>
      </p:sp>
      <p:sp>
        <p:nvSpPr>
          <p:cNvPr id="68624" name="矩形 42"/>
          <p:cNvSpPr>
            <a:spLocks noChangeArrowheads="1"/>
          </p:cNvSpPr>
          <p:nvPr/>
        </p:nvSpPr>
        <p:spPr bwMode="auto">
          <a:xfrm>
            <a:off x="4910138" y="2567985"/>
            <a:ext cx="6273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404040"/>
                </a:solidFill>
                <a:latin typeface="黑体" pitchFamily="49" charset="-122"/>
                <a:ea typeface="黑体" pitchFamily="49" charset="-122"/>
              </a:rPr>
              <a:t>以直接感知为主的方法包括演示法和参观法。</a:t>
            </a:r>
          </a:p>
        </p:txBody>
      </p:sp>
      <p:sp>
        <p:nvSpPr>
          <p:cNvPr id="68625" name="TextBox 13"/>
          <p:cNvSpPr txBox="1">
            <a:spLocks noChangeArrowheads="1"/>
          </p:cNvSpPr>
          <p:nvPr/>
        </p:nvSpPr>
        <p:spPr bwMode="auto">
          <a:xfrm>
            <a:off x="4910138" y="1979616"/>
            <a:ext cx="5791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404040"/>
                </a:solidFill>
                <a:latin typeface="黑体" pitchFamily="49" charset="-122"/>
                <a:ea typeface="黑体" pitchFamily="49" charset="-122"/>
              </a:rPr>
              <a:t>（二）</a:t>
            </a:r>
            <a:r>
              <a:rPr kumimoji="1" lang="zh-CN" altLang="zh-CN" sz="2800" b="1" dirty="0">
                <a:solidFill>
                  <a:srgbClr val="404040"/>
                </a:solidFill>
                <a:latin typeface="黑体" pitchFamily="49" charset="-122"/>
                <a:ea typeface="黑体" pitchFamily="49" charset="-122"/>
              </a:rPr>
              <a:t>以直接感知为主的方法</a:t>
            </a:r>
            <a:r>
              <a:rPr kumimoji="1" lang="zh-CN" altLang="zh-CN" sz="2800" dirty="0">
                <a:solidFill>
                  <a:srgbClr val="404040"/>
                </a:solidFill>
                <a:latin typeface="黑体" pitchFamily="49" charset="-122"/>
                <a:ea typeface="黑体" pitchFamily="49" charset="-122"/>
              </a:rPr>
              <a:t> </a:t>
            </a:r>
          </a:p>
        </p:txBody>
      </p:sp>
      <p:grpSp>
        <p:nvGrpSpPr>
          <p:cNvPr id="68616" name="组合 47"/>
          <p:cNvGrpSpPr>
            <a:grpSpLocks/>
          </p:cNvGrpSpPr>
          <p:nvPr/>
        </p:nvGrpSpPr>
        <p:grpSpPr bwMode="auto">
          <a:xfrm>
            <a:off x="11480800" y="479425"/>
            <a:ext cx="333375" cy="333375"/>
            <a:chOff x="0" y="0"/>
            <a:chExt cx="449943" cy="449943"/>
          </a:xfrm>
        </p:grpSpPr>
        <p:sp>
          <p:nvSpPr>
            <p:cNvPr id="68622"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8623"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pic>
        <p:nvPicPr>
          <p:cNvPr id="68617" name="Picture 3" descr="C:\Users\user\Desktop\未标题-1 拷贝.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0900" y="1439863"/>
            <a:ext cx="3676650"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620" name="矩形 44"/>
          <p:cNvSpPr>
            <a:spLocks noChangeArrowheads="1"/>
          </p:cNvSpPr>
          <p:nvPr/>
        </p:nvSpPr>
        <p:spPr bwMode="auto">
          <a:xfrm>
            <a:off x="4910138" y="4427537"/>
            <a:ext cx="5905499"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404040"/>
                </a:solidFill>
                <a:latin typeface="黑体" pitchFamily="49" charset="-122"/>
                <a:ea typeface="黑体" pitchFamily="49" charset="-122"/>
              </a:rPr>
              <a:t>在教学过程中，以实际训练为主的方法，包括练习法、实验法和实习作业法。</a:t>
            </a:r>
          </a:p>
        </p:txBody>
      </p:sp>
      <p:sp>
        <p:nvSpPr>
          <p:cNvPr id="68621" name="矩形 44"/>
          <p:cNvSpPr>
            <a:spLocks noChangeArrowheads="1"/>
          </p:cNvSpPr>
          <p:nvPr/>
        </p:nvSpPr>
        <p:spPr bwMode="auto">
          <a:xfrm>
            <a:off x="4910138" y="3815675"/>
            <a:ext cx="58039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sz="2800" dirty="0">
                <a:solidFill>
                  <a:srgbClr val="404040"/>
                </a:solidFill>
                <a:latin typeface="黑体" pitchFamily="49" charset="-122"/>
                <a:ea typeface="黑体" pitchFamily="49" charset="-122"/>
              </a:rPr>
              <a:t>（</a:t>
            </a:r>
            <a:r>
              <a:rPr lang="zh-CN" altLang="en-US" sz="2800" dirty="0">
                <a:solidFill>
                  <a:srgbClr val="404040"/>
                </a:solidFill>
                <a:latin typeface="黑体" pitchFamily="49" charset="-122"/>
                <a:ea typeface="黑体" pitchFamily="49" charset="-122"/>
              </a:rPr>
              <a:t>三</a:t>
            </a:r>
            <a:r>
              <a:rPr lang="zh-CN" altLang="zh-CN" sz="2800" dirty="0">
                <a:solidFill>
                  <a:srgbClr val="404040"/>
                </a:solidFill>
                <a:latin typeface="黑体" pitchFamily="49" charset="-122"/>
                <a:ea typeface="黑体" pitchFamily="49" charset="-122"/>
              </a:rPr>
              <a:t>）</a:t>
            </a:r>
            <a:r>
              <a:rPr lang="zh-CN" altLang="zh-CN" sz="2800" b="1" dirty="0">
                <a:solidFill>
                  <a:srgbClr val="404040"/>
                </a:solidFill>
                <a:latin typeface="黑体" pitchFamily="49" charset="-122"/>
                <a:ea typeface="黑体" pitchFamily="49" charset="-122"/>
              </a:rPr>
              <a:t>以</a:t>
            </a:r>
            <a:r>
              <a:rPr lang="zh-CN" altLang="en-US" sz="2800" b="1" dirty="0">
                <a:solidFill>
                  <a:srgbClr val="404040"/>
                </a:solidFill>
                <a:latin typeface="黑体" pitchFamily="49" charset="-122"/>
                <a:ea typeface="黑体" pitchFamily="49" charset="-122"/>
              </a:rPr>
              <a:t>实际训练</a:t>
            </a:r>
            <a:r>
              <a:rPr lang="zh-CN" altLang="zh-CN" sz="2800" b="1" dirty="0">
                <a:solidFill>
                  <a:srgbClr val="404040"/>
                </a:solidFill>
                <a:latin typeface="黑体" pitchFamily="49" charset="-122"/>
                <a:ea typeface="黑体" pitchFamily="49" charset="-122"/>
              </a:rPr>
              <a:t>为主的方法</a:t>
            </a:r>
            <a:r>
              <a:rPr lang="zh-CN" altLang="zh-CN" sz="2800" dirty="0">
                <a:solidFill>
                  <a:srgbClr val="404040"/>
                </a:solidFill>
                <a:latin typeface="黑体" pitchFamily="49" charset="-122"/>
                <a:ea typeface="黑体" pitchFamily="49" charset="-122"/>
              </a:rPr>
              <a:t> </a:t>
            </a:r>
          </a:p>
        </p:txBody>
      </p:sp>
    </p:spTree>
    <p:extLst>
      <p:ext uri="{BB962C8B-B14F-4D97-AF65-F5344CB8AC3E}">
        <p14:creationId xmlns:p14="http://schemas.microsoft.com/office/powerpoint/2010/main" val="11543955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963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963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69637"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教学方法</a:t>
            </a:r>
          </a:p>
        </p:txBody>
      </p:sp>
      <p:sp>
        <p:nvSpPr>
          <p:cNvPr id="69656" name="矩形 40"/>
          <p:cNvSpPr>
            <a:spLocks noChangeArrowheads="1"/>
          </p:cNvSpPr>
          <p:nvPr/>
        </p:nvSpPr>
        <p:spPr bwMode="auto">
          <a:xfrm>
            <a:off x="4859339" y="2686725"/>
            <a:ext cx="672306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404040"/>
                </a:solidFill>
                <a:latin typeface="黑体" pitchFamily="49" charset="-122"/>
                <a:ea typeface="黑体" pitchFamily="49" charset="-122"/>
              </a:rPr>
              <a:t>不同的教学目的与教学任务需要不同的教学方法去实现和完成，如果是传授新知识的教学任务，就得选择语言传递信息的方法，直接感知的方法； </a:t>
            </a:r>
          </a:p>
        </p:txBody>
      </p:sp>
      <p:sp>
        <p:nvSpPr>
          <p:cNvPr id="69657" name="TextBox 13"/>
          <p:cNvSpPr txBox="1">
            <a:spLocks noChangeArrowheads="1"/>
          </p:cNvSpPr>
          <p:nvPr/>
        </p:nvSpPr>
        <p:spPr bwMode="auto">
          <a:xfrm>
            <a:off x="4605338" y="2154456"/>
            <a:ext cx="661762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2800" b="1" dirty="0">
                <a:solidFill>
                  <a:srgbClr val="404040"/>
                </a:solidFill>
                <a:latin typeface="黑体" pitchFamily="49" charset="-122"/>
                <a:ea typeface="黑体" pitchFamily="49" charset="-122"/>
              </a:rPr>
              <a:t>（一）依据教学的具体目的与任务</a:t>
            </a:r>
          </a:p>
        </p:txBody>
      </p:sp>
      <p:sp>
        <p:nvSpPr>
          <p:cNvPr id="69654" name="矩形 42"/>
          <p:cNvSpPr>
            <a:spLocks noChangeArrowheads="1"/>
          </p:cNvSpPr>
          <p:nvPr/>
        </p:nvSpPr>
        <p:spPr bwMode="auto">
          <a:xfrm>
            <a:off x="4859339" y="4821241"/>
            <a:ext cx="657066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2400" dirty="0">
                <a:solidFill>
                  <a:srgbClr val="404040"/>
                </a:solidFill>
                <a:latin typeface="黑体" pitchFamily="49" charset="-122"/>
                <a:ea typeface="黑体" pitchFamily="49" charset="-122"/>
              </a:rPr>
              <a:t>一般来说，不同学科性质助教材，应采取不同的教学方法，而某一学科中的具体内容的教学，又要求采取与之相适应的教学方法。</a:t>
            </a:r>
          </a:p>
        </p:txBody>
      </p:sp>
      <p:sp>
        <p:nvSpPr>
          <p:cNvPr id="69655" name="TextBox 13"/>
          <p:cNvSpPr txBox="1">
            <a:spLocks noChangeArrowheads="1"/>
          </p:cNvSpPr>
          <p:nvPr/>
        </p:nvSpPr>
        <p:spPr bwMode="auto">
          <a:xfrm>
            <a:off x="4605338" y="4279068"/>
            <a:ext cx="627700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2800" b="1" dirty="0" smtClean="0">
                <a:solidFill>
                  <a:srgbClr val="404040"/>
                </a:solidFill>
                <a:latin typeface="黑体" pitchFamily="49" charset="-122"/>
                <a:ea typeface="黑体" pitchFamily="49" charset="-122"/>
              </a:rPr>
              <a:t>（二）依据教材内容的特点</a:t>
            </a:r>
            <a:endParaRPr kumimoji="1" lang="zh-CN" altLang="en-US" sz="2800" b="1" dirty="0">
              <a:solidFill>
                <a:srgbClr val="404040"/>
              </a:solidFill>
              <a:latin typeface="黑体" pitchFamily="49" charset="-122"/>
              <a:ea typeface="黑体" pitchFamily="49" charset="-122"/>
            </a:endParaRPr>
          </a:p>
        </p:txBody>
      </p:sp>
      <p:grpSp>
        <p:nvGrpSpPr>
          <p:cNvPr id="69640" name="组合 47"/>
          <p:cNvGrpSpPr>
            <a:grpSpLocks/>
          </p:cNvGrpSpPr>
          <p:nvPr/>
        </p:nvGrpSpPr>
        <p:grpSpPr bwMode="auto">
          <a:xfrm>
            <a:off x="11480800" y="479425"/>
            <a:ext cx="333375" cy="333375"/>
            <a:chOff x="0" y="0"/>
            <a:chExt cx="449943" cy="449943"/>
          </a:xfrm>
        </p:grpSpPr>
        <p:sp>
          <p:nvSpPr>
            <p:cNvPr id="69652"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9653"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矩形 1"/>
          <p:cNvSpPr/>
          <p:nvPr/>
        </p:nvSpPr>
        <p:spPr>
          <a:xfrm>
            <a:off x="4732319" y="1195404"/>
            <a:ext cx="4099199" cy="584775"/>
          </a:xfrm>
          <a:prstGeom prst="rect">
            <a:avLst/>
          </a:prstGeom>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defRPr/>
            </a:pP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教学</a:t>
            </a:r>
            <a:r>
              <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方法的选择依据</a:t>
            </a:r>
            <a:r>
              <a:rPr lang="zh-CN" altLang="zh-CN"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rPr>
              <a:t> </a:t>
            </a:r>
            <a:endParaRPr lang="zh-CN" altLang="en-U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黑体"/>
              <a:ea typeface="黑体"/>
              <a:cs typeface="宋体" charset="0"/>
            </a:endParaRPr>
          </a:p>
        </p:txBody>
      </p:sp>
      <p:pic>
        <p:nvPicPr>
          <p:cNvPr id="69645" name="Picture 9" descr="C:\Users\user\Desktop\讲师p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850" y="1954213"/>
            <a:ext cx="3014663"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349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349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6349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教学组织形式</a:t>
            </a:r>
          </a:p>
        </p:txBody>
      </p:sp>
      <p:grpSp>
        <p:nvGrpSpPr>
          <p:cNvPr id="8" name="组 7"/>
          <p:cNvGrpSpPr>
            <a:grpSpLocks/>
          </p:cNvGrpSpPr>
          <p:nvPr/>
        </p:nvGrpSpPr>
        <p:grpSpPr bwMode="auto">
          <a:xfrm>
            <a:off x="846138" y="2352675"/>
            <a:ext cx="9905999" cy="3534349"/>
            <a:chOff x="846668" y="2211040"/>
            <a:chExt cx="5344824" cy="1587854"/>
          </a:xfrm>
        </p:grpSpPr>
        <p:cxnSp>
          <p:nvCxnSpPr>
            <p:cNvPr id="63518" name="Shape 11"/>
            <p:cNvCxnSpPr>
              <a:cxnSpLocks noChangeShapeType="1"/>
              <a:stCxn id="63520" idx="0"/>
            </p:cNvCxnSpPr>
            <p:nvPr/>
          </p:nvCxnSpPr>
          <p:spPr bwMode="auto">
            <a:xfrm rot="16200000" flipV="1">
              <a:off x="4697183" y="2034029"/>
              <a:ext cx="557009" cy="1172721"/>
            </a:xfrm>
            <a:prstGeom prst="bentConnector2">
              <a:avLst/>
            </a:prstGeom>
            <a:noFill/>
            <a:ln w="9525">
              <a:solidFill>
                <a:srgbClr val="ADBACA"/>
              </a:solidFill>
              <a:miter lim="800000"/>
              <a:headEnd/>
              <a:tailEnd type="oval" w="med" len="med"/>
            </a:ln>
            <a:extLst>
              <a:ext uri="{909E8E84-426E-40DD-AFC4-6F175D3DCCD1}">
                <a14:hiddenFill xmlns:a14="http://schemas.microsoft.com/office/drawing/2010/main">
                  <a:noFill/>
                </a14:hiddenFill>
              </a:ext>
            </a:extLst>
          </p:spPr>
        </p:cxnSp>
        <p:grpSp>
          <p:nvGrpSpPr>
            <p:cNvPr id="63519" name="组 3"/>
            <p:cNvGrpSpPr>
              <a:grpSpLocks/>
            </p:cNvGrpSpPr>
            <p:nvPr/>
          </p:nvGrpSpPr>
          <p:grpSpPr bwMode="auto">
            <a:xfrm>
              <a:off x="846668" y="2211040"/>
              <a:ext cx="5344824" cy="1587854"/>
              <a:chOff x="846668" y="2211040"/>
              <a:chExt cx="5344824" cy="1587854"/>
            </a:xfrm>
          </p:grpSpPr>
          <p:sp>
            <p:nvSpPr>
              <p:cNvPr id="63520" name="Rectangle 4"/>
              <p:cNvSpPr>
                <a:spLocks noChangeArrowheads="1"/>
              </p:cNvSpPr>
              <p:nvPr/>
            </p:nvSpPr>
            <p:spPr bwMode="auto">
              <a:xfrm>
                <a:off x="4932604" y="2898894"/>
                <a:ext cx="1258888" cy="900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sp>
            <p:nvSpPr>
              <p:cNvPr id="63521" name="TextBox 13"/>
              <p:cNvSpPr txBox="1">
                <a:spLocks noChangeArrowheads="1"/>
              </p:cNvSpPr>
              <p:nvPr/>
            </p:nvSpPr>
            <p:spPr bwMode="auto">
              <a:xfrm>
                <a:off x="846668" y="2211040"/>
                <a:ext cx="3510967" cy="22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3200" dirty="0">
                    <a:solidFill>
                      <a:srgbClr val="404040"/>
                    </a:solidFill>
                    <a:latin typeface="黑体" pitchFamily="49" charset="-122"/>
                    <a:ea typeface="黑体" pitchFamily="49" charset="-122"/>
                  </a:rPr>
                  <a:t>（一）班级授课制的内涵和特点</a:t>
                </a:r>
              </a:p>
            </p:txBody>
          </p:sp>
          <p:sp>
            <p:nvSpPr>
              <p:cNvPr id="63522" name="TextBox 13"/>
              <p:cNvSpPr txBox="1">
                <a:spLocks noChangeArrowheads="1"/>
              </p:cNvSpPr>
              <p:nvPr/>
            </p:nvSpPr>
            <p:spPr bwMode="auto">
              <a:xfrm>
                <a:off x="1507490" y="2567039"/>
                <a:ext cx="2920197" cy="829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400" dirty="0">
                    <a:solidFill>
                      <a:srgbClr val="404040"/>
                    </a:solidFill>
                    <a:latin typeface="黑体" pitchFamily="49" charset="-122"/>
                    <a:ea typeface="黑体" pitchFamily="49" charset="-122"/>
                  </a:rPr>
                  <a:t>班级授课制度是把学生按年龄、文化程度编成有固定人数的教学班，由教师根据课程计划中统一规定的教学内容和教学时数，按照课程表上课的一种组织形式。</a:t>
                </a:r>
              </a:p>
            </p:txBody>
          </p:sp>
        </p:grpSp>
      </p:grpSp>
      <p:grpSp>
        <p:nvGrpSpPr>
          <p:cNvPr id="63495" name="组合 47"/>
          <p:cNvGrpSpPr>
            <a:grpSpLocks/>
          </p:cNvGrpSpPr>
          <p:nvPr/>
        </p:nvGrpSpPr>
        <p:grpSpPr bwMode="auto">
          <a:xfrm>
            <a:off x="11480800" y="479425"/>
            <a:ext cx="333375" cy="333375"/>
            <a:chOff x="0" y="0"/>
            <a:chExt cx="449943" cy="449943"/>
          </a:xfrm>
        </p:grpSpPr>
        <p:sp>
          <p:nvSpPr>
            <p:cNvPr id="63516"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3517"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9" name="矩形 6"/>
          <p:cNvSpPr>
            <a:spLocks noChangeArrowheads="1"/>
          </p:cNvSpPr>
          <p:nvPr/>
        </p:nvSpPr>
        <p:spPr bwMode="auto">
          <a:xfrm>
            <a:off x="817562" y="1463675"/>
            <a:ext cx="538003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buFont typeface="Arial" pitchFamily="34" charset="0"/>
              <a:buNone/>
            </a:pPr>
            <a:r>
              <a:rPr lang="zh-CN" altLang="en-US" sz="3200" b="1" dirty="0">
                <a:solidFill>
                  <a:srgbClr val="2E75B6"/>
                </a:solidFill>
                <a:latin typeface="微软雅黑" pitchFamily="34" charset="-122"/>
                <a:ea typeface="微软雅黑" pitchFamily="34" charset="-122"/>
              </a:rPr>
              <a:t>教学的基本组织形式</a:t>
            </a:r>
          </a:p>
        </p:txBody>
      </p:sp>
      <p:sp>
        <p:nvSpPr>
          <p:cNvPr id="63500" name="Freeform 135"/>
          <p:cNvSpPr>
            <a:spLocks noEditPoints="1" noChangeArrowheads="1"/>
          </p:cNvSpPr>
          <p:nvPr/>
        </p:nvSpPr>
        <p:spPr bwMode="auto">
          <a:xfrm>
            <a:off x="9316456" y="4610025"/>
            <a:ext cx="538163" cy="503238"/>
          </a:xfrm>
          <a:custGeom>
            <a:avLst/>
            <a:gdLst>
              <a:gd name="T0" fmla="*/ 2147483647 w 73"/>
              <a:gd name="T1" fmla="*/ 2147483647 h 68"/>
              <a:gd name="T2" fmla="*/ 2147483647 w 73"/>
              <a:gd name="T3" fmla="*/ 2147483647 h 68"/>
              <a:gd name="T4" fmla="*/ 0 w 73"/>
              <a:gd name="T5" fmla="*/ 2147483647 h 68"/>
              <a:gd name="T6" fmla="*/ 2147483647 w 73"/>
              <a:gd name="T7" fmla="*/ 2147483647 h 68"/>
              <a:gd name="T8" fmla="*/ 2147483647 w 73"/>
              <a:gd name="T9" fmla="*/ 2147483647 h 68"/>
              <a:gd name="T10" fmla="*/ 2147483647 w 73"/>
              <a:gd name="T11" fmla="*/ 2147483647 h 68"/>
              <a:gd name="T12" fmla="*/ 2147483647 w 73"/>
              <a:gd name="T13" fmla="*/ 2147483647 h 68"/>
              <a:gd name="T14" fmla="*/ 2147483647 w 73"/>
              <a:gd name="T15" fmla="*/ 2147483647 h 68"/>
              <a:gd name="T16" fmla="*/ 2147483647 w 73"/>
              <a:gd name="T17" fmla="*/ 2147483647 h 68"/>
              <a:gd name="T18" fmla="*/ 2147483647 w 73"/>
              <a:gd name="T19" fmla="*/ 2147483647 h 68"/>
              <a:gd name="T20" fmla="*/ 2147483647 w 73"/>
              <a:gd name="T21" fmla="*/ 2147483647 h 68"/>
              <a:gd name="T22" fmla="*/ 2147483647 w 73"/>
              <a:gd name="T23" fmla="*/ 0 h 68"/>
              <a:gd name="T24" fmla="*/ 2147483647 w 73"/>
              <a:gd name="T25" fmla="*/ 2147483647 h 68"/>
              <a:gd name="T26" fmla="*/ 2147483647 w 73"/>
              <a:gd name="T27" fmla="*/ 2147483647 h 68"/>
              <a:gd name="T28" fmla="*/ 2147483647 w 73"/>
              <a:gd name="T29" fmla="*/ 2147483647 h 68"/>
              <a:gd name="T30" fmla="*/ 2147483647 w 73"/>
              <a:gd name="T31" fmla="*/ 2147483647 h 68"/>
              <a:gd name="T32" fmla="*/ 2147483647 w 73"/>
              <a:gd name="T33" fmla="*/ 2147483647 h 68"/>
              <a:gd name="T34" fmla="*/ 2147483647 w 73"/>
              <a:gd name="T35" fmla="*/ 2147483647 h 68"/>
              <a:gd name="T36" fmla="*/ 2147483647 w 73"/>
              <a:gd name="T37" fmla="*/ 2147483647 h 68"/>
              <a:gd name="T38" fmla="*/ 2147483647 w 73"/>
              <a:gd name="T39" fmla="*/ 2147483647 h 68"/>
              <a:gd name="T40" fmla="*/ 2147483647 w 73"/>
              <a:gd name="T41" fmla="*/ 2147483647 h 68"/>
              <a:gd name="T42" fmla="*/ 2147483647 w 73"/>
              <a:gd name="T43" fmla="*/ 2147483647 h 68"/>
              <a:gd name="T44" fmla="*/ 2147483647 w 73"/>
              <a:gd name="T45" fmla="*/ 2147483647 h 68"/>
              <a:gd name="T46" fmla="*/ 2147483647 w 73"/>
              <a:gd name="T47" fmla="*/ 2147483647 h 68"/>
              <a:gd name="T48" fmla="*/ 2147483647 w 73"/>
              <a:gd name="T49" fmla="*/ 2147483647 h 68"/>
              <a:gd name="T50" fmla="*/ 2147483647 w 73"/>
              <a:gd name="T51" fmla="*/ 2147483647 h 68"/>
              <a:gd name="T52" fmla="*/ 2147483647 w 73"/>
              <a:gd name="T53" fmla="*/ 2147483647 h 68"/>
              <a:gd name="T54" fmla="*/ 2147483647 w 73"/>
              <a:gd name="T55" fmla="*/ 2147483647 h 68"/>
              <a:gd name="T56" fmla="*/ 2147483647 w 73"/>
              <a:gd name="T57" fmla="*/ 2147483647 h 68"/>
              <a:gd name="T58" fmla="*/ 2147483647 w 73"/>
              <a:gd name="T59" fmla="*/ 0 h 68"/>
              <a:gd name="T60" fmla="*/ 2147483647 w 73"/>
              <a:gd name="T61" fmla="*/ 2147483647 h 68"/>
              <a:gd name="T62" fmla="*/ 2147483647 w 73"/>
              <a:gd name="T63" fmla="*/ 2147483647 h 68"/>
              <a:gd name="T64" fmla="*/ 2147483647 w 73"/>
              <a:gd name="T65" fmla="*/ 2147483647 h 68"/>
              <a:gd name="T66" fmla="*/ 2147483647 w 73"/>
              <a:gd name="T67" fmla="*/ 2147483647 h 68"/>
              <a:gd name="T68" fmla="*/ 2147483647 w 73"/>
              <a:gd name="T69" fmla="*/ 2147483647 h 68"/>
              <a:gd name="T70" fmla="*/ 2147483647 w 73"/>
              <a:gd name="T71" fmla="*/ 2147483647 h 68"/>
              <a:gd name="T72" fmla="*/ 2147483647 w 73"/>
              <a:gd name="T73" fmla="*/ 2147483647 h 68"/>
              <a:gd name="T74" fmla="*/ 2147483647 w 73"/>
              <a:gd name="T75" fmla="*/ 2147483647 h 68"/>
              <a:gd name="T76" fmla="*/ 2147483647 w 73"/>
              <a:gd name="T77" fmla="*/ 2147483647 h 68"/>
              <a:gd name="T78" fmla="*/ 2147483647 w 73"/>
              <a:gd name="T79" fmla="*/ 2147483647 h 68"/>
              <a:gd name="T80" fmla="*/ 2147483647 w 73"/>
              <a:gd name="T81" fmla="*/ 2147483647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dissolve">
                                      <p:cBhvr>
                                        <p:cTn id="7" dur="500"/>
                                        <p:tgtEl>
                                          <p:spTgt spid="29"/>
                                        </p:tgtEl>
                                      </p:cBhvr>
                                    </p:animEffect>
                                  </p:childTnLst>
                                </p:cTn>
                              </p:par>
                            </p:childTnLst>
                          </p:cTn>
                        </p:par>
                        <p:par>
                          <p:cTn id="8" fill="hold" nodeType="afterGroup">
                            <p:stCondLst>
                              <p:cond delay="500"/>
                            </p:stCondLst>
                            <p:childTnLst>
                              <p:par>
                                <p:cTn id="9" presetID="18" presetClass="entr" presetSubtype="12"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strips(down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963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963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3</a:t>
            </a:r>
            <a:endParaRPr lang="zh-CN" altLang="en-US" sz="2800" b="1">
              <a:solidFill>
                <a:srgbClr val="FFFFFF"/>
              </a:solidFill>
              <a:latin typeface="微软雅黑" pitchFamily="34" charset="-122"/>
              <a:ea typeface="微软雅黑" pitchFamily="34" charset="-122"/>
            </a:endParaRPr>
          </a:p>
        </p:txBody>
      </p:sp>
      <p:sp>
        <p:nvSpPr>
          <p:cNvPr id="69637"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教学方法</a:t>
            </a:r>
          </a:p>
        </p:txBody>
      </p:sp>
      <p:grpSp>
        <p:nvGrpSpPr>
          <p:cNvPr id="69640" name="组合 47"/>
          <p:cNvGrpSpPr>
            <a:grpSpLocks/>
          </p:cNvGrpSpPr>
          <p:nvPr/>
        </p:nvGrpSpPr>
        <p:grpSpPr bwMode="auto">
          <a:xfrm>
            <a:off x="11480800" y="479425"/>
            <a:ext cx="333375" cy="333375"/>
            <a:chOff x="0" y="0"/>
            <a:chExt cx="449943" cy="449943"/>
          </a:xfrm>
        </p:grpSpPr>
        <p:sp>
          <p:nvSpPr>
            <p:cNvPr id="69652"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9653"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9650" name="矩形 44"/>
          <p:cNvSpPr>
            <a:spLocks noChangeArrowheads="1"/>
          </p:cNvSpPr>
          <p:nvPr/>
        </p:nvSpPr>
        <p:spPr bwMode="auto">
          <a:xfrm>
            <a:off x="4384870" y="1938653"/>
            <a:ext cx="721121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2000" dirty="0">
                <a:solidFill>
                  <a:srgbClr val="404040"/>
                </a:solidFill>
                <a:latin typeface="黑体" pitchFamily="49" charset="-122"/>
                <a:ea typeface="黑体" pitchFamily="49" charset="-122"/>
              </a:rPr>
              <a:t>低年级学生注意力易分散，理解力不高，教学方法宜多样化且具有新颖性当采用谈话法或讨论法。如果学生缺乏对所学内容的感性认识，可采用演示法感性认识时就不必再使用演示法</a:t>
            </a:r>
            <a:r>
              <a:rPr lang="zh-CN" altLang="en-US" sz="2000" dirty="0"/>
              <a:t>。</a:t>
            </a:r>
          </a:p>
        </p:txBody>
      </p:sp>
      <p:sp>
        <p:nvSpPr>
          <p:cNvPr id="69651" name="矩形 44"/>
          <p:cNvSpPr>
            <a:spLocks noChangeArrowheads="1"/>
          </p:cNvSpPr>
          <p:nvPr/>
        </p:nvSpPr>
        <p:spPr bwMode="auto">
          <a:xfrm>
            <a:off x="4384870" y="1470024"/>
            <a:ext cx="67463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kumimoji="1" lang="zh-CN" altLang="en-US" sz="2800" b="1" dirty="0">
                <a:solidFill>
                  <a:srgbClr val="404040"/>
                </a:solidFill>
                <a:latin typeface="黑体" pitchFamily="49" charset="-122"/>
                <a:ea typeface="黑体" pitchFamily="49" charset="-122"/>
              </a:rPr>
              <a:t>（三）学生的年龄特点和知识水平</a:t>
            </a:r>
          </a:p>
        </p:txBody>
      </p:sp>
      <p:sp>
        <p:nvSpPr>
          <p:cNvPr id="69648" name="矩形 44"/>
          <p:cNvSpPr>
            <a:spLocks noChangeArrowheads="1"/>
          </p:cNvSpPr>
          <p:nvPr/>
        </p:nvSpPr>
        <p:spPr bwMode="auto">
          <a:xfrm>
            <a:off x="4384870" y="3513946"/>
            <a:ext cx="715071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2000" dirty="0">
                <a:solidFill>
                  <a:srgbClr val="404040"/>
                </a:solidFill>
                <a:latin typeface="黑体" pitchFamily="49" charset="-122"/>
                <a:ea typeface="黑体" pitchFamily="49" charset="-122"/>
              </a:rPr>
              <a:t>高年级可适已有相应的并不是每一个教师都有能力使用任何教学方法，有的方法很好，但教师缺乏必要的素养条件，自己驾驭不了，就不能在教学实践中产生良好效果。</a:t>
            </a:r>
          </a:p>
        </p:txBody>
      </p:sp>
      <p:sp>
        <p:nvSpPr>
          <p:cNvPr id="69649" name="矩形 44"/>
          <p:cNvSpPr>
            <a:spLocks noChangeArrowheads="1"/>
          </p:cNvSpPr>
          <p:nvPr/>
        </p:nvSpPr>
        <p:spPr bwMode="auto">
          <a:xfrm>
            <a:off x="4384870" y="3044825"/>
            <a:ext cx="719753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kumimoji="1" lang="zh-CN" altLang="en-US" sz="2800" b="1" dirty="0">
                <a:solidFill>
                  <a:srgbClr val="404040"/>
                </a:solidFill>
                <a:latin typeface="黑体" pitchFamily="49" charset="-122"/>
                <a:ea typeface="黑体" pitchFamily="49" charset="-122"/>
              </a:rPr>
              <a:t>（四）教师本身的素养</a:t>
            </a:r>
          </a:p>
        </p:txBody>
      </p:sp>
      <p:sp>
        <p:nvSpPr>
          <p:cNvPr id="69646" name="矩形 44"/>
          <p:cNvSpPr>
            <a:spLocks noChangeArrowheads="1"/>
          </p:cNvSpPr>
          <p:nvPr/>
        </p:nvSpPr>
        <p:spPr bwMode="auto">
          <a:xfrm>
            <a:off x="4384870" y="5153260"/>
            <a:ext cx="722680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000" dirty="0">
                <a:solidFill>
                  <a:srgbClr val="404040"/>
                </a:solidFill>
                <a:latin typeface="黑体" pitchFamily="49" charset="-122"/>
                <a:ea typeface="黑体" pitchFamily="49" charset="-122"/>
              </a:rPr>
              <a:t>不少教学方法的运用需要一定的设备条件。如演示教学法需要一定的直观教具，实验教学祛需要一定的仪器、材料，程序教学法需要有程序教材和教学机器，等等。 </a:t>
            </a:r>
          </a:p>
        </p:txBody>
      </p:sp>
      <p:sp>
        <p:nvSpPr>
          <p:cNvPr id="69647" name="矩形 44"/>
          <p:cNvSpPr>
            <a:spLocks noChangeArrowheads="1"/>
          </p:cNvSpPr>
          <p:nvPr/>
        </p:nvSpPr>
        <p:spPr bwMode="auto">
          <a:xfrm>
            <a:off x="4384870" y="4700823"/>
            <a:ext cx="701602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kumimoji="1" lang="zh-CN" altLang="en-US" sz="2800" b="1" dirty="0">
                <a:solidFill>
                  <a:srgbClr val="404040"/>
                </a:solidFill>
                <a:latin typeface="黑体" pitchFamily="49" charset="-122"/>
                <a:ea typeface="黑体" pitchFamily="49" charset="-122"/>
              </a:rPr>
              <a:t>（五）学校的设备条件</a:t>
            </a:r>
          </a:p>
        </p:txBody>
      </p:sp>
      <p:pic>
        <p:nvPicPr>
          <p:cNvPr id="69645" name="Picture 9" descr="C:\Users\user\Desktop\讲师pn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8850" y="1954213"/>
            <a:ext cx="3014663" cy="375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7091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4</a:t>
            </a:r>
            <a:endParaRPr lang="zh-CN" altLang="en-US" sz="2800" b="1" dirty="0">
              <a:solidFill>
                <a:srgbClr val="FFFFFF"/>
              </a:solidFill>
              <a:latin typeface="微软雅黑" pitchFamily="34" charset="-122"/>
              <a:ea typeface="微软雅黑" pitchFamily="34" charset="-122"/>
            </a:endParaRPr>
          </a:p>
        </p:txBody>
      </p:sp>
      <p:sp>
        <p:nvSpPr>
          <p:cNvPr id="64517"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说课</a:t>
            </a:r>
            <a:endParaRPr lang="zh-CN" altLang="en-US" sz="2400" b="1" dirty="0">
              <a:solidFill>
                <a:schemeClr val="bg1"/>
              </a:solidFill>
              <a:latin typeface="微软雅黑" pitchFamily="34" charset="-122"/>
              <a:ea typeface="微软雅黑" pitchFamily="34" charset="-122"/>
            </a:endParaRPr>
          </a:p>
        </p:txBody>
      </p:sp>
      <p:grpSp>
        <p:nvGrpSpPr>
          <p:cNvPr id="64518" name="组合 36"/>
          <p:cNvGrpSpPr>
            <a:grpSpLocks/>
          </p:cNvGrpSpPr>
          <p:nvPr/>
        </p:nvGrpSpPr>
        <p:grpSpPr bwMode="auto">
          <a:xfrm>
            <a:off x="11480800" y="479425"/>
            <a:ext cx="333375" cy="333375"/>
            <a:chOff x="0" y="0"/>
            <a:chExt cx="449943" cy="449943"/>
          </a:xfrm>
        </p:grpSpPr>
        <p:sp>
          <p:nvSpPr>
            <p:cNvPr id="6453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453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65201" y="1356930"/>
            <a:ext cx="594359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3200" b="1" dirty="0">
                <a:solidFill>
                  <a:srgbClr val="404040"/>
                </a:solidFill>
                <a:latin typeface="黑体" pitchFamily="49" charset="-122"/>
                <a:ea typeface="黑体" pitchFamily="49" charset="-122"/>
                <a:sym typeface="Arial" pitchFamily="34" charset="0"/>
              </a:rPr>
              <a:t> 一、什么是说课</a:t>
            </a:r>
            <a:endParaRPr kumimoji="1" lang="zh-CN" altLang="en-US" sz="3200" b="1" dirty="0">
              <a:solidFill>
                <a:srgbClr val="404040"/>
              </a:solidFill>
              <a:latin typeface="黑体" pitchFamily="49" charset="-122"/>
              <a:ea typeface="黑体" pitchFamily="49" charset="-122"/>
            </a:endParaRPr>
          </a:p>
        </p:txBody>
      </p:sp>
      <p:sp>
        <p:nvSpPr>
          <p:cNvPr id="64528" name="Rectangle 2"/>
          <p:cNvSpPr>
            <a:spLocks noChangeArrowheads="1"/>
          </p:cNvSpPr>
          <p:nvPr/>
        </p:nvSpPr>
        <p:spPr bwMode="auto">
          <a:xfrm>
            <a:off x="965201" y="2209800"/>
            <a:ext cx="10350500" cy="42799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64526" name="矩形 28"/>
          <p:cNvSpPr>
            <a:spLocks noChangeArrowheads="1"/>
          </p:cNvSpPr>
          <p:nvPr/>
        </p:nvSpPr>
        <p:spPr bwMode="auto">
          <a:xfrm>
            <a:off x="1549400" y="4371776"/>
            <a:ext cx="834677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kumimoji="1" lang="zh-CN" altLang="zh-CN" sz="2400" dirty="0">
                <a:solidFill>
                  <a:srgbClr val="FFFFFF"/>
                </a:solidFill>
                <a:latin typeface="黑体" pitchFamily="49" charset="-122"/>
                <a:ea typeface="黑体" pitchFamily="49" charset="-122"/>
              </a:rPr>
              <a:t>（一）说课与备课的有异同</a:t>
            </a:r>
            <a:endParaRPr kumimoji="1" lang="en-US" altLang="zh-CN" sz="2400" dirty="0">
              <a:solidFill>
                <a:srgbClr val="FFFFFF"/>
              </a:solidFill>
              <a:latin typeface="黑体" pitchFamily="49" charset="-122"/>
              <a:ea typeface="黑体" pitchFamily="49" charset="-122"/>
            </a:endParaRPr>
          </a:p>
          <a:p>
            <a:r>
              <a:rPr kumimoji="1" lang="zh-CN" altLang="zh-CN" sz="2400" dirty="0">
                <a:solidFill>
                  <a:srgbClr val="FFFFFF"/>
                </a:solidFill>
                <a:latin typeface="黑体" pitchFamily="49" charset="-122"/>
                <a:ea typeface="黑体" pitchFamily="49" charset="-122"/>
              </a:rPr>
              <a:t>（二）说课与上课的区别</a:t>
            </a:r>
          </a:p>
          <a:p>
            <a:endParaRPr kumimoji="1" lang="zh-CN" altLang="zh-CN" sz="2400" dirty="0">
              <a:solidFill>
                <a:srgbClr val="FFFFFF"/>
              </a:solidFill>
              <a:latin typeface="黑体" pitchFamily="49" charset="-122"/>
              <a:ea typeface="黑体" pitchFamily="49" charset="-122"/>
            </a:endParaRPr>
          </a:p>
        </p:txBody>
      </p:sp>
      <p:sp>
        <p:nvSpPr>
          <p:cNvPr id="64527" name="TextBox 13"/>
          <p:cNvSpPr txBox="1">
            <a:spLocks noChangeArrowheads="1"/>
          </p:cNvSpPr>
          <p:nvPr/>
        </p:nvSpPr>
        <p:spPr bwMode="auto">
          <a:xfrm>
            <a:off x="1549400" y="2685706"/>
            <a:ext cx="92837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FFFFFF"/>
                </a:solidFill>
                <a:latin typeface="黑体" pitchFamily="49" charset="-122"/>
                <a:ea typeface="黑体" pitchFamily="49" charset="-122"/>
              </a:rPr>
              <a:t>所谓说课是教师在备课的基础上，面对评委、同行、系统地口头表述自己的教学设计及其理论依据，然后由听者评说，达到相互交流，共同提高的目的的一种教学研究形式。</a:t>
            </a:r>
            <a:endParaRPr kumimoji="1" lang="zh-CN" altLang="zh-CN" sz="2800" dirty="0">
              <a:solidFill>
                <a:srgbClr val="FFFFFF"/>
              </a:solidFill>
              <a:latin typeface="黑体" pitchFamily="49" charset="-122"/>
              <a:ea typeface="黑体" pitchFamily="49" charset="-122"/>
            </a:endParaRPr>
          </a:p>
        </p:txBody>
      </p:sp>
    </p:spTree>
    <p:extLst>
      <p:ext uri="{BB962C8B-B14F-4D97-AF65-F5344CB8AC3E}">
        <p14:creationId xmlns:p14="http://schemas.microsoft.com/office/powerpoint/2010/main" val="24054993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4</a:t>
            </a:r>
            <a:endParaRPr lang="zh-CN" altLang="en-US" sz="2800" b="1" dirty="0">
              <a:solidFill>
                <a:srgbClr val="FFFFFF"/>
              </a:solidFill>
              <a:latin typeface="微软雅黑" pitchFamily="34" charset="-122"/>
              <a:ea typeface="微软雅黑" pitchFamily="34" charset="-122"/>
            </a:endParaRPr>
          </a:p>
        </p:txBody>
      </p:sp>
      <p:sp>
        <p:nvSpPr>
          <p:cNvPr id="64517"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说课</a:t>
            </a:r>
            <a:endParaRPr lang="zh-CN" altLang="en-US" sz="2400" b="1" dirty="0">
              <a:solidFill>
                <a:schemeClr val="bg1"/>
              </a:solidFill>
              <a:latin typeface="微软雅黑" pitchFamily="34" charset="-122"/>
              <a:ea typeface="微软雅黑" pitchFamily="34" charset="-122"/>
            </a:endParaRPr>
          </a:p>
        </p:txBody>
      </p:sp>
      <p:grpSp>
        <p:nvGrpSpPr>
          <p:cNvPr id="64518" name="组合 36"/>
          <p:cNvGrpSpPr>
            <a:grpSpLocks/>
          </p:cNvGrpSpPr>
          <p:nvPr/>
        </p:nvGrpSpPr>
        <p:grpSpPr bwMode="auto">
          <a:xfrm>
            <a:off x="11480800" y="479425"/>
            <a:ext cx="333375" cy="333375"/>
            <a:chOff x="0" y="0"/>
            <a:chExt cx="449943" cy="449943"/>
          </a:xfrm>
        </p:grpSpPr>
        <p:sp>
          <p:nvSpPr>
            <p:cNvPr id="6453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453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65201" y="1356930"/>
            <a:ext cx="594359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3200" b="1" dirty="0">
                <a:solidFill>
                  <a:srgbClr val="404040"/>
                </a:solidFill>
                <a:latin typeface="黑体" pitchFamily="49" charset="-122"/>
                <a:ea typeface="黑体" pitchFamily="49" charset="-122"/>
                <a:sym typeface="Arial" pitchFamily="34" charset="0"/>
              </a:rPr>
              <a:t> 二、说课的意义</a:t>
            </a:r>
            <a:endParaRPr kumimoji="1" lang="zh-CN" altLang="en-US" sz="3200" b="1" dirty="0">
              <a:solidFill>
                <a:srgbClr val="404040"/>
              </a:solidFill>
              <a:latin typeface="黑体" pitchFamily="49" charset="-122"/>
              <a:ea typeface="黑体" pitchFamily="49" charset="-122"/>
            </a:endParaRPr>
          </a:p>
        </p:txBody>
      </p:sp>
      <p:sp>
        <p:nvSpPr>
          <p:cNvPr id="64528" name="Rectangle 2"/>
          <p:cNvSpPr>
            <a:spLocks noChangeArrowheads="1"/>
          </p:cNvSpPr>
          <p:nvPr/>
        </p:nvSpPr>
        <p:spPr bwMode="auto">
          <a:xfrm>
            <a:off x="965201" y="2209800"/>
            <a:ext cx="10350500" cy="34671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64527" name="TextBox 13"/>
          <p:cNvSpPr txBox="1">
            <a:spLocks noChangeArrowheads="1"/>
          </p:cNvSpPr>
          <p:nvPr/>
        </p:nvSpPr>
        <p:spPr bwMode="auto">
          <a:xfrm>
            <a:off x="1549400" y="2965106"/>
            <a:ext cx="9283700" cy="1723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2800" dirty="0">
                <a:solidFill>
                  <a:srgbClr val="FFFFFF"/>
                </a:solidFill>
                <a:latin typeface="黑体" pitchFamily="49" charset="-122"/>
                <a:ea typeface="黑体" pitchFamily="49" charset="-122"/>
              </a:rPr>
              <a:t>（一）说课有利于提高教研活动的实效</a:t>
            </a:r>
          </a:p>
          <a:p>
            <a:r>
              <a:rPr kumimoji="1" lang="zh-CN" altLang="zh-CN" sz="2800" dirty="0">
                <a:solidFill>
                  <a:srgbClr val="FFFFFF"/>
                </a:solidFill>
                <a:latin typeface="黑体" pitchFamily="49" charset="-122"/>
                <a:ea typeface="黑体" pitchFamily="49" charset="-122"/>
              </a:rPr>
              <a:t>（二）说课有利于提高教师备课的质量</a:t>
            </a:r>
          </a:p>
          <a:p>
            <a:r>
              <a:rPr kumimoji="1" lang="zh-CN" altLang="zh-CN" sz="2800" dirty="0">
                <a:solidFill>
                  <a:srgbClr val="FFFFFF"/>
                </a:solidFill>
                <a:latin typeface="黑体" pitchFamily="49" charset="-122"/>
                <a:ea typeface="黑体" pitchFamily="49" charset="-122"/>
              </a:rPr>
              <a:t>（三）说课有利于提高课堂教学的效率</a:t>
            </a:r>
          </a:p>
          <a:p>
            <a:r>
              <a:rPr kumimoji="1" lang="zh-CN" altLang="zh-CN" sz="2800" dirty="0">
                <a:solidFill>
                  <a:srgbClr val="FFFFFF"/>
                </a:solidFill>
                <a:latin typeface="黑体" pitchFamily="49" charset="-122"/>
                <a:ea typeface="黑体" pitchFamily="49" charset="-122"/>
              </a:rPr>
              <a:t>（四）说课有利于提高教师的自身素质</a:t>
            </a:r>
            <a:endParaRPr kumimoji="1" lang="zh-CN" altLang="zh-CN" sz="2800" dirty="0">
              <a:solidFill>
                <a:srgbClr val="FFFFFF"/>
              </a:solidFill>
              <a:latin typeface="黑体" pitchFamily="49" charset="-122"/>
              <a:ea typeface="黑体" pitchFamily="49" charset="-122"/>
            </a:endParaRPr>
          </a:p>
        </p:txBody>
      </p:sp>
    </p:spTree>
    <p:extLst>
      <p:ext uri="{BB962C8B-B14F-4D97-AF65-F5344CB8AC3E}">
        <p14:creationId xmlns:p14="http://schemas.microsoft.com/office/powerpoint/2010/main" val="30441180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4</a:t>
            </a:r>
            <a:endParaRPr lang="zh-CN" altLang="en-US" sz="2800" b="1" dirty="0">
              <a:solidFill>
                <a:srgbClr val="FFFFFF"/>
              </a:solidFill>
              <a:latin typeface="微软雅黑" pitchFamily="34" charset="-122"/>
              <a:ea typeface="微软雅黑" pitchFamily="34" charset="-122"/>
            </a:endParaRPr>
          </a:p>
        </p:txBody>
      </p:sp>
      <p:sp>
        <p:nvSpPr>
          <p:cNvPr id="64517"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说课</a:t>
            </a:r>
            <a:endParaRPr lang="zh-CN" altLang="en-US" sz="2400" b="1" dirty="0">
              <a:solidFill>
                <a:schemeClr val="bg1"/>
              </a:solidFill>
              <a:latin typeface="微软雅黑" pitchFamily="34" charset="-122"/>
              <a:ea typeface="微软雅黑" pitchFamily="34" charset="-122"/>
            </a:endParaRPr>
          </a:p>
        </p:txBody>
      </p:sp>
      <p:grpSp>
        <p:nvGrpSpPr>
          <p:cNvPr id="64518" name="组合 36"/>
          <p:cNvGrpSpPr>
            <a:grpSpLocks/>
          </p:cNvGrpSpPr>
          <p:nvPr/>
        </p:nvGrpSpPr>
        <p:grpSpPr bwMode="auto">
          <a:xfrm>
            <a:off x="11480800" y="479425"/>
            <a:ext cx="333375" cy="333375"/>
            <a:chOff x="0" y="0"/>
            <a:chExt cx="449943" cy="449943"/>
          </a:xfrm>
        </p:grpSpPr>
        <p:sp>
          <p:nvSpPr>
            <p:cNvPr id="6453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453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65201" y="1356930"/>
            <a:ext cx="594359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en-US" sz="3200" b="1" dirty="0">
                <a:solidFill>
                  <a:srgbClr val="404040"/>
                </a:solidFill>
                <a:latin typeface="黑体" pitchFamily="49" charset="-122"/>
                <a:ea typeface="黑体" pitchFamily="49" charset="-122"/>
                <a:sym typeface="Arial" pitchFamily="34" charset="0"/>
              </a:rPr>
              <a:t> 三、说课的</a:t>
            </a:r>
            <a:r>
              <a:rPr kumimoji="1" lang="zh-CN" altLang="en-US" sz="3200" b="1" dirty="0" smtClean="0">
                <a:solidFill>
                  <a:srgbClr val="404040"/>
                </a:solidFill>
                <a:latin typeface="黑体" pitchFamily="49" charset="-122"/>
                <a:ea typeface="黑体" pitchFamily="49" charset="-122"/>
                <a:sym typeface="Arial" pitchFamily="34" charset="0"/>
              </a:rPr>
              <a:t>内容</a:t>
            </a:r>
            <a:endParaRPr kumimoji="1" lang="zh-CN" altLang="en-US" sz="3200" b="1" dirty="0">
              <a:solidFill>
                <a:srgbClr val="404040"/>
              </a:solidFill>
              <a:latin typeface="黑体" pitchFamily="49" charset="-122"/>
              <a:ea typeface="黑体" pitchFamily="49" charset="-122"/>
            </a:endParaRPr>
          </a:p>
        </p:txBody>
      </p:sp>
      <p:sp>
        <p:nvSpPr>
          <p:cNvPr id="64528" name="Rectangle 2"/>
          <p:cNvSpPr>
            <a:spLocks noChangeArrowheads="1"/>
          </p:cNvSpPr>
          <p:nvPr/>
        </p:nvSpPr>
        <p:spPr bwMode="auto">
          <a:xfrm>
            <a:off x="965201" y="2209800"/>
            <a:ext cx="10350500" cy="33528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64527" name="TextBox 13"/>
          <p:cNvSpPr txBox="1">
            <a:spLocks noChangeArrowheads="1"/>
          </p:cNvSpPr>
          <p:nvPr/>
        </p:nvSpPr>
        <p:spPr bwMode="auto">
          <a:xfrm>
            <a:off x="1549400" y="2761906"/>
            <a:ext cx="9283700" cy="2154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一</a:t>
            </a:r>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说课标</a:t>
            </a:r>
            <a:endParaRPr kumimoji="1" lang="en-US" altLang="zh-CN" sz="2800" dirty="0">
              <a:solidFill>
                <a:srgbClr val="FFFFFF"/>
              </a:solidFill>
              <a:latin typeface="黑体" pitchFamily="49" charset="-122"/>
              <a:ea typeface="黑体" pitchFamily="49" charset="-122"/>
            </a:endParaRPr>
          </a:p>
          <a:p>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二</a:t>
            </a:r>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说教材</a:t>
            </a:r>
            <a:endParaRPr kumimoji="1" lang="en-US" altLang="zh-CN" sz="2800" dirty="0">
              <a:solidFill>
                <a:srgbClr val="FFFFFF"/>
              </a:solidFill>
              <a:latin typeface="黑体" pitchFamily="49" charset="-122"/>
              <a:ea typeface="黑体" pitchFamily="49" charset="-122"/>
            </a:endParaRPr>
          </a:p>
          <a:p>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三</a:t>
            </a:r>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说学法</a:t>
            </a:r>
          </a:p>
          <a:p>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四</a:t>
            </a:r>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说教法</a:t>
            </a:r>
          </a:p>
          <a:p>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五</a:t>
            </a:r>
            <a:r>
              <a:rPr kumimoji="1" lang="en-US" altLang="zh-CN" sz="2800" dirty="0">
                <a:solidFill>
                  <a:srgbClr val="FFFFFF"/>
                </a:solidFill>
                <a:latin typeface="黑体" pitchFamily="49" charset="-122"/>
                <a:ea typeface="黑体" pitchFamily="49" charset="-122"/>
              </a:rPr>
              <a:t>)</a:t>
            </a:r>
            <a:r>
              <a:rPr kumimoji="1" lang="zh-CN" altLang="zh-CN" sz="2800" dirty="0">
                <a:solidFill>
                  <a:srgbClr val="FFFFFF"/>
                </a:solidFill>
                <a:latin typeface="黑体" pitchFamily="49" charset="-122"/>
                <a:ea typeface="黑体" pitchFamily="49" charset="-122"/>
              </a:rPr>
              <a:t>说教学</a:t>
            </a:r>
            <a:r>
              <a:rPr kumimoji="1" lang="zh-CN" altLang="zh-CN" sz="2800" dirty="0" smtClean="0">
                <a:solidFill>
                  <a:srgbClr val="FFFFFF"/>
                </a:solidFill>
                <a:latin typeface="黑体" pitchFamily="49" charset="-122"/>
                <a:ea typeface="黑体" pitchFamily="49" charset="-122"/>
              </a:rPr>
              <a:t>过程</a:t>
            </a:r>
            <a:endParaRPr kumimoji="1" lang="zh-CN" altLang="zh-CN" sz="2800" dirty="0">
              <a:solidFill>
                <a:srgbClr val="FFFFFF"/>
              </a:solidFill>
              <a:latin typeface="黑体" pitchFamily="49" charset="-122"/>
              <a:ea typeface="黑体" pitchFamily="49" charset="-122"/>
            </a:endParaRPr>
          </a:p>
        </p:txBody>
      </p:sp>
    </p:spTree>
    <p:extLst>
      <p:ext uri="{BB962C8B-B14F-4D97-AF65-F5344CB8AC3E}">
        <p14:creationId xmlns:p14="http://schemas.microsoft.com/office/powerpoint/2010/main" val="36191368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dirty="0" smtClean="0">
                <a:solidFill>
                  <a:srgbClr val="FFFFFF"/>
                </a:solidFill>
                <a:latin typeface="微软雅黑" pitchFamily="34" charset="-122"/>
                <a:ea typeface="微软雅黑" pitchFamily="34" charset="-122"/>
              </a:rPr>
              <a:t>4</a:t>
            </a:r>
            <a:endParaRPr lang="zh-CN" altLang="en-US" sz="2800" b="1" dirty="0">
              <a:solidFill>
                <a:srgbClr val="FFFFFF"/>
              </a:solidFill>
              <a:latin typeface="微软雅黑" pitchFamily="34" charset="-122"/>
              <a:ea typeface="微软雅黑" pitchFamily="34" charset="-122"/>
            </a:endParaRPr>
          </a:p>
        </p:txBody>
      </p:sp>
      <p:sp>
        <p:nvSpPr>
          <p:cNvPr id="64517"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dirty="0">
                <a:solidFill>
                  <a:schemeClr val="bg1"/>
                </a:solidFill>
                <a:latin typeface="微软雅黑" pitchFamily="34" charset="-122"/>
                <a:ea typeface="微软雅黑" pitchFamily="34" charset="-122"/>
              </a:rPr>
              <a:t>说课</a:t>
            </a:r>
            <a:endParaRPr lang="zh-CN" altLang="en-US" sz="2400" b="1" dirty="0">
              <a:solidFill>
                <a:schemeClr val="bg1"/>
              </a:solidFill>
              <a:latin typeface="微软雅黑" pitchFamily="34" charset="-122"/>
              <a:ea typeface="微软雅黑" pitchFamily="34" charset="-122"/>
            </a:endParaRPr>
          </a:p>
        </p:txBody>
      </p:sp>
      <p:grpSp>
        <p:nvGrpSpPr>
          <p:cNvPr id="64518" name="组合 36"/>
          <p:cNvGrpSpPr>
            <a:grpSpLocks/>
          </p:cNvGrpSpPr>
          <p:nvPr/>
        </p:nvGrpSpPr>
        <p:grpSpPr bwMode="auto">
          <a:xfrm>
            <a:off x="11480800" y="479425"/>
            <a:ext cx="333375" cy="333375"/>
            <a:chOff x="0" y="0"/>
            <a:chExt cx="449943" cy="449943"/>
          </a:xfrm>
        </p:grpSpPr>
        <p:sp>
          <p:nvSpPr>
            <p:cNvPr id="6453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453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65201" y="1356930"/>
            <a:ext cx="594359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en-US" sz="3200" b="1" dirty="0">
                <a:solidFill>
                  <a:srgbClr val="404040"/>
                </a:solidFill>
                <a:latin typeface="黑体" pitchFamily="49" charset="-122"/>
                <a:ea typeface="黑体" pitchFamily="49" charset="-122"/>
                <a:sym typeface="Arial" pitchFamily="34" charset="0"/>
              </a:rPr>
              <a:t>四、说课的基本要求</a:t>
            </a:r>
            <a:endParaRPr kumimoji="1" lang="en-US" altLang="zh-CN" sz="3200" b="1" dirty="0">
              <a:solidFill>
                <a:srgbClr val="404040"/>
              </a:solidFill>
              <a:latin typeface="黑体" pitchFamily="49" charset="-122"/>
              <a:ea typeface="黑体" pitchFamily="49" charset="-122"/>
              <a:sym typeface="Arial" pitchFamily="34" charset="0"/>
            </a:endParaRPr>
          </a:p>
        </p:txBody>
      </p:sp>
      <p:sp>
        <p:nvSpPr>
          <p:cNvPr id="64528" name="Rectangle 2"/>
          <p:cNvSpPr>
            <a:spLocks noChangeArrowheads="1"/>
          </p:cNvSpPr>
          <p:nvPr/>
        </p:nvSpPr>
        <p:spPr bwMode="auto">
          <a:xfrm>
            <a:off x="965201" y="2209800"/>
            <a:ext cx="10350500" cy="38608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64527" name="TextBox 13"/>
          <p:cNvSpPr txBox="1">
            <a:spLocks noChangeArrowheads="1"/>
          </p:cNvSpPr>
          <p:nvPr/>
        </p:nvSpPr>
        <p:spPr bwMode="auto">
          <a:xfrm>
            <a:off x="1549400" y="2507906"/>
            <a:ext cx="9283700" cy="3028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一</a:t>
            </a: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处理好课程标准与教材的</a:t>
            </a:r>
            <a:endParaRPr kumimoji="1" lang="en-US" altLang="zh-CN" sz="2400" dirty="0">
              <a:solidFill>
                <a:srgbClr val="FFFFFF"/>
              </a:solidFill>
              <a:latin typeface="黑体" pitchFamily="49" charset="-122"/>
              <a:ea typeface="黑体" pitchFamily="49" charset="-122"/>
            </a:endParaRPr>
          </a:p>
          <a:p>
            <a:pPr eaLnBrk="1" hangingPunct="1">
              <a:spcBef>
                <a:spcPct val="20000"/>
              </a:spcBef>
              <a:buFont typeface="Arial" pitchFamily="34" charset="0"/>
              <a:buNone/>
            </a:pPr>
            <a:r>
              <a:rPr kumimoji="1" lang="zh-CN" altLang="zh-CN" sz="2400" dirty="0">
                <a:solidFill>
                  <a:srgbClr val="FFFFFF"/>
                </a:solidFill>
                <a:latin typeface="黑体" pitchFamily="49" charset="-122"/>
                <a:ea typeface="黑体" pitchFamily="49" charset="-122"/>
              </a:rPr>
              <a:t> </a:t>
            </a:r>
            <a:r>
              <a:rPr kumimoji="1" lang="zh-CN" altLang="en-US" sz="2400" dirty="0">
                <a:solidFill>
                  <a:srgbClr val="FFFFFF"/>
                </a:solidFill>
                <a:latin typeface="黑体" pitchFamily="49" charset="-122"/>
                <a:ea typeface="黑体" pitchFamily="49" charset="-122"/>
              </a:rPr>
              <a:t>  </a:t>
            </a:r>
            <a:r>
              <a:rPr kumimoji="1" lang="zh-CN" altLang="zh-CN" sz="2400" dirty="0">
                <a:solidFill>
                  <a:srgbClr val="FFFFFF"/>
                </a:solidFill>
                <a:latin typeface="黑体" pitchFamily="49" charset="-122"/>
                <a:ea typeface="黑体" pitchFamily="49" charset="-122"/>
              </a:rPr>
              <a:t>关系，教材不是唯一的标准</a:t>
            </a:r>
            <a:endParaRPr kumimoji="1" lang="en-US" altLang="zh-CN" sz="2400" dirty="0">
              <a:solidFill>
                <a:srgbClr val="FFFFFF"/>
              </a:solidFill>
              <a:latin typeface="黑体" pitchFamily="49" charset="-122"/>
              <a:ea typeface="黑体" pitchFamily="49" charset="-122"/>
            </a:endParaRPr>
          </a:p>
          <a:p>
            <a:pPr eaLnBrk="1" hangingPunct="1">
              <a:spcBef>
                <a:spcPct val="20000"/>
              </a:spcBef>
              <a:buFont typeface="Arial" pitchFamily="34" charset="0"/>
              <a:buNone/>
            </a:pP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二</a:t>
            </a: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处理好说课和备课的区别，</a:t>
            </a:r>
            <a:endParaRPr kumimoji="1" lang="en-US" altLang="zh-CN" sz="2400" dirty="0">
              <a:solidFill>
                <a:srgbClr val="FFFFFF"/>
              </a:solidFill>
              <a:latin typeface="黑体" pitchFamily="49" charset="-122"/>
              <a:ea typeface="黑体" pitchFamily="49" charset="-122"/>
            </a:endParaRPr>
          </a:p>
          <a:p>
            <a:pPr eaLnBrk="1" hangingPunct="1">
              <a:spcBef>
                <a:spcPct val="20000"/>
              </a:spcBef>
              <a:buFont typeface="Arial" pitchFamily="34" charset="0"/>
              <a:buNone/>
            </a:pPr>
            <a:r>
              <a:rPr kumimoji="1" lang="zh-CN" altLang="zh-CN" sz="2400" dirty="0">
                <a:solidFill>
                  <a:srgbClr val="FFFFFF"/>
                </a:solidFill>
                <a:latin typeface="黑体" pitchFamily="49" charset="-122"/>
                <a:ea typeface="黑体" pitchFamily="49" charset="-122"/>
              </a:rPr>
              <a:t> </a:t>
            </a:r>
            <a:r>
              <a:rPr kumimoji="1" lang="zh-CN" altLang="en-US" sz="2400" dirty="0">
                <a:solidFill>
                  <a:srgbClr val="FFFFFF"/>
                </a:solidFill>
                <a:latin typeface="黑体" pitchFamily="49" charset="-122"/>
                <a:ea typeface="黑体" pitchFamily="49" charset="-122"/>
              </a:rPr>
              <a:t>    </a:t>
            </a:r>
            <a:r>
              <a:rPr kumimoji="1" lang="zh-CN" altLang="zh-CN" sz="2400" dirty="0">
                <a:solidFill>
                  <a:srgbClr val="FFFFFF"/>
                </a:solidFill>
                <a:latin typeface="黑体" pitchFamily="49" charset="-122"/>
                <a:ea typeface="黑体" pitchFamily="49" charset="-122"/>
              </a:rPr>
              <a:t>说课不能照教案说</a:t>
            </a:r>
            <a:endParaRPr kumimoji="1" lang="en-US" altLang="zh-CN" sz="2400" dirty="0">
              <a:solidFill>
                <a:srgbClr val="FFFFFF"/>
              </a:solidFill>
              <a:latin typeface="黑体" pitchFamily="49" charset="-122"/>
              <a:ea typeface="黑体" pitchFamily="49" charset="-122"/>
            </a:endParaRPr>
          </a:p>
          <a:p>
            <a:pPr eaLnBrk="1" hangingPunct="1">
              <a:spcBef>
                <a:spcPct val="20000"/>
              </a:spcBef>
            </a:pP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三</a:t>
            </a: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处理好说课与上课的区别，说课不能视听课对象为学生</a:t>
            </a:r>
            <a:endParaRPr kumimoji="1" lang="en-US" altLang="zh-CN" sz="2400" dirty="0">
              <a:solidFill>
                <a:srgbClr val="FFFFFF"/>
              </a:solidFill>
              <a:latin typeface="黑体" pitchFamily="49" charset="-122"/>
              <a:ea typeface="黑体" pitchFamily="49" charset="-122"/>
            </a:endParaRPr>
          </a:p>
          <a:p>
            <a:pPr eaLnBrk="1" hangingPunct="1">
              <a:spcBef>
                <a:spcPct val="20000"/>
              </a:spcBef>
            </a:pP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四</a:t>
            </a: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说误要注意详略得当，突出“说’’字，切忌”读”和“背”</a:t>
            </a:r>
            <a:endParaRPr kumimoji="1" lang="en-US" altLang="zh-CN" sz="2400" dirty="0">
              <a:solidFill>
                <a:srgbClr val="FFFFFF"/>
              </a:solidFill>
              <a:latin typeface="黑体" pitchFamily="49" charset="-122"/>
              <a:ea typeface="黑体" pitchFamily="49" charset="-122"/>
            </a:endParaRPr>
          </a:p>
          <a:p>
            <a:pPr eaLnBrk="1" hangingPunct="1">
              <a:spcBef>
                <a:spcPct val="20000"/>
              </a:spcBef>
            </a:pP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五</a:t>
            </a:r>
            <a:r>
              <a:rPr kumimoji="1" lang="en-US" altLang="zh-CN" sz="2400" dirty="0">
                <a:solidFill>
                  <a:srgbClr val="FFFFFF"/>
                </a:solidFill>
                <a:latin typeface="黑体" pitchFamily="49" charset="-122"/>
                <a:ea typeface="黑体" pitchFamily="49" charset="-122"/>
              </a:rPr>
              <a:t>)</a:t>
            </a:r>
            <a:r>
              <a:rPr kumimoji="1" lang="zh-CN" altLang="zh-CN" sz="2400" dirty="0">
                <a:solidFill>
                  <a:srgbClr val="FFFFFF"/>
                </a:solidFill>
                <a:latin typeface="黑体" pitchFamily="49" charset="-122"/>
                <a:ea typeface="黑体" pitchFamily="49" charset="-122"/>
              </a:rPr>
              <a:t>备说课教案时要多问几</a:t>
            </a:r>
            <a:r>
              <a:rPr kumimoji="1" lang="zh-CN" altLang="zh-CN" sz="2400" dirty="0" smtClean="0">
                <a:solidFill>
                  <a:srgbClr val="FFFFFF"/>
                </a:solidFill>
                <a:latin typeface="黑体" pitchFamily="49" charset="-122"/>
                <a:ea typeface="黑体" pitchFamily="49" charset="-122"/>
              </a:rPr>
              <a:t>个“为什么”</a:t>
            </a:r>
            <a:r>
              <a:rPr kumimoji="1" lang="en-US" altLang="zh-CN" sz="2400" dirty="0" smtClean="0">
                <a:solidFill>
                  <a:srgbClr val="FFFFFF"/>
                </a:solidFill>
                <a:latin typeface="黑体" pitchFamily="49" charset="-122"/>
                <a:ea typeface="黑体" pitchFamily="49" charset="-122"/>
              </a:rPr>
              <a:t> </a:t>
            </a:r>
            <a:endParaRPr lang="en-US" altLang="zh-CN" sz="2400" dirty="0">
              <a:solidFill>
                <a:srgbClr val="FFFFFF"/>
              </a:solidFill>
              <a:latin typeface="黑体" pitchFamily="49" charset="-122"/>
              <a:ea typeface="微软雅黑" pitchFamily="34" charset="-122"/>
              <a:sym typeface="Arial" pitchFamily="34" charset="0"/>
            </a:endParaRPr>
          </a:p>
        </p:txBody>
      </p:sp>
    </p:spTree>
    <p:extLst>
      <p:ext uri="{BB962C8B-B14F-4D97-AF65-F5344CB8AC3E}">
        <p14:creationId xmlns:p14="http://schemas.microsoft.com/office/powerpoint/2010/main" val="13462206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a:spLocks noChangeArrowheads="1"/>
          </p:cNvSpPr>
          <p:nvPr/>
        </p:nvSpPr>
        <p:spPr bwMode="auto">
          <a:xfrm>
            <a:off x="0" y="0"/>
            <a:ext cx="12192000" cy="6858000"/>
          </a:xfrm>
          <a:prstGeom prst="parallelogram">
            <a:avLst>
              <a:gd name="adj" fmla="val 0"/>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3" name="等腰三角形 4"/>
          <p:cNvSpPr>
            <a:spLocks noChangeArrowheads="1"/>
          </p:cNvSpPr>
          <p:nvPr/>
        </p:nvSpPr>
        <p:spPr bwMode="auto">
          <a:xfrm>
            <a:off x="3175000" y="0"/>
            <a:ext cx="3540125" cy="6858000"/>
          </a:xfrm>
          <a:custGeom>
            <a:avLst/>
            <a:gdLst>
              <a:gd name="T0" fmla="*/ 818343 w 3540538"/>
              <a:gd name="T1" fmla="*/ 6858000 h 6858000"/>
              <a:gd name="T2" fmla="*/ 3537234 w 3540538"/>
              <a:gd name="T3" fmla="*/ 0 h 6858000"/>
              <a:gd name="T4" fmla="*/ 1688391 w 3540538"/>
              <a:gd name="T5" fmla="*/ 6858000 h 6858000"/>
              <a:gd name="T6" fmla="*/ 818343 w 3540538"/>
              <a:gd name="T7" fmla="*/ 6858000 h 68580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40538" h="6858000">
                <a:moveTo>
                  <a:pt x="819108" y="6858000"/>
                </a:moveTo>
                <a:cubicBezTo>
                  <a:pt x="-910511" y="4789714"/>
                  <a:pt x="146615" y="2503714"/>
                  <a:pt x="3540538" y="0"/>
                </a:cubicBezTo>
                <a:cubicBezTo>
                  <a:pt x="-859709" y="3490687"/>
                  <a:pt x="386102" y="5515430"/>
                  <a:pt x="1689967" y="6858000"/>
                </a:cubicBezTo>
                <a:lnTo>
                  <a:pt x="819108" y="685800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文本框 6"/>
          <p:cNvSpPr txBox="1">
            <a:spLocks noChangeArrowheads="1"/>
          </p:cNvSpPr>
          <p:nvPr/>
        </p:nvSpPr>
        <p:spPr bwMode="auto">
          <a:xfrm>
            <a:off x="4486275" y="2768600"/>
            <a:ext cx="387798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en-US" sz="7200" b="1" dirty="0" smtClean="0">
                <a:solidFill>
                  <a:srgbClr val="FFFFFF"/>
                </a:solidFill>
                <a:latin typeface="微软雅黑" pitchFamily="34" charset="-122"/>
                <a:ea typeface="微软雅黑" pitchFamily="34" charset="-122"/>
              </a:rPr>
              <a:t>本章结束</a:t>
            </a:r>
            <a:endParaRPr lang="zh-CN" altLang="en-US" sz="7200" b="1"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19863009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349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349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6349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教学组织形式</a:t>
            </a:r>
          </a:p>
        </p:txBody>
      </p:sp>
      <p:grpSp>
        <p:nvGrpSpPr>
          <p:cNvPr id="63495" name="组合 47"/>
          <p:cNvGrpSpPr>
            <a:grpSpLocks/>
          </p:cNvGrpSpPr>
          <p:nvPr/>
        </p:nvGrpSpPr>
        <p:grpSpPr bwMode="auto">
          <a:xfrm>
            <a:off x="11480800" y="479425"/>
            <a:ext cx="333375" cy="333375"/>
            <a:chOff x="0" y="0"/>
            <a:chExt cx="449943" cy="449943"/>
          </a:xfrm>
        </p:grpSpPr>
        <p:sp>
          <p:nvSpPr>
            <p:cNvPr id="63516"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3517"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5" name="组 4"/>
          <p:cNvGrpSpPr>
            <a:grpSpLocks/>
          </p:cNvGrpSpPr>
          <p:nvPr/>
        </p:nvGrpSpPr>
        <p:grpSpPr bwMode="auto">
          <a:xfrm>
            <a:off x="817563" y="2000080"/>
            <a:ext cx="10002836" cy="3219620"/>
            <a:chOff x="6087713" y="2183079"/>
            <a:chExt cx="4955120" cy="1595587"/>
          </a:xfrm>
        </p:grpSpPr>
        <p:sp>
          <p:nvSpPr>
            <p:cNvPr id="63501" name="Rectangle 5"/>
            <p:cNvSpPr>
              <a:spLocks noChangeArrowheads="1"/>
            </p:cNvSpPr>
            <p:nvPr/>
          </p:nvSpPr>
          <p:spPr bwMode="auto">
            <a:xfrm>
              <a:off x="6087713" y="2878666"/>
              <a:ext cx="1260000" cy="90000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cxnSp>
          <p:nvCxnSpPr>
            <p:cNvPr id="63502" name="Shape 16"/>
            <p:cNvCxnSpPr>
              <a:cxnSpLocks noChangeShapeType="1"/>
              <a:stCxn id="63501" idx="0"/>
            </p:cNvCxnSpPr>
            <p:nvPr/>
          </p:nvCxnSpPr>
          <p:spPr bwMode="auto">
            <a:xfrm rot="5400000" flipH="1" flipV="1">
              <a:off x="6819368" y="2203447"/>
              <a:ext cx="573564" cy="776873"/>
            </a:xfrm>
            <a:prstGeom prst="bentConnector2">
              <a:avLst/>
            </a:prstGeom>
            <a:noFill/>
            <a:ln w="9525">
              <a:solidFill>
                <a:srgbClr val="ADBACA"/>
              </a:solidFill>
              <a:miter lim="800000"/>
              <a:headEnd/>
              <a:tailEnd type="oval" w="med" len="med"/>
            </a:ln>
            <a:extLst>
              <a:ext uri="{909E8E84-426E-40DD-AFC4-6F175D3DCCD1}">
                <a14:hiddenFill xmlns:a14="http://schemas.microsoft.com/office/drawing/2010/main">
                  <a:noFill/>
                </a14:hiddenFill>
              </a:ext>
            </a:extLst>
          </p:spPr>
        </p:cxnSp>
        <p:sp>
          <p:nvSpPr>
            <p:cNvPr id="63503" name="TextBox 13"/>
            <p:cNvSpPr txBox="1">
              <a:spLocks noChangeArrowheads="1"/>
            </p:cNvSpPr>
            <p:nvPr/>
          </p:nvSpPr>
          <p:spPr bwMode="auto">
            <a:xfrm>
              <a:off x="7756680" y="2183079"/>
              <a:ext cx="3286153" cy="244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3200" dirty="0">
                  <a:solidFill>
                    <a:srgbClr val="404040"/>
                  </a:solidFill>
                  <a:latin typeface="黑体" pitchFamily="49" charset="-122"/>
                  <a:ea typeface="黑体" pitchFamily="49" charset="-122"/>
                </a:rPr>
                <a:t>(</a:t>
              </a:r>
              <a:r>
                <a:rPr kumimoji="1" lang="zh-CN" altLang="zh-CN" sz="3200" dirty="0">
                  <a:solidFill>
                    <a:srgbClr val="404040"/>
                  </a:solidFill>
                  <a:latin typeface="黑体" pitchFamily="49" charset="-122"/>
                  <a:ea typeface="黑体" pitchFamily="49" charset="-122"/>
                </a:rPr>
                <a:t>二</a:t>
              </a:r>
              <a:r>
                <a:rPr kumimoji="1" lang="en-US" altLang="zh-CN" sz="3200" dirty="0">
                  <a:solidFill>
                    <a:srgbClr val="404040"/>
                  </a:solidFill>
                  <a:latin typeface="黑体" pitchFamily="49" charset="-122"/>
                  <a:ea typeface="黑体" pitchFamily="49" charset="-122"/>
                </a:rPr>
                <a:t>) </a:t>
              </a:r>
              <a:r>
                <a:rPr kumimoji="1" lang="zh-CN" altLang="zh-CN" sz="3200" dirty="0">
                  <a:solidFill>
                    <a:srgbClr val="404040"/>
                  </a:solidFill>
                  <a:latin typeface="黑体" pitchFamily="49" charset="-122"/>
                  <a:ea typeface="黑体" pitchFamily="49" charset="-122"/>
                </a:rPr>
                <a:t>班级授课制的优越性和局限性</a:t>
              </a:r>
            </a:p>
          </p:txBody>
        </p:sp>
        <p:sp>
          <p:nvSpPr>
            <p:cNvPr id="63504" name="TextBox 13"/>
            <p:cNvSpPr txBox="1">
              <a:spLocks noChangeArrowheads="1"/>
            </p:cNvSpPr>
            <p:nvPr/>
          </p:nvSpPr>
          <p:spPr bwMode="auto">
            <a:xfrm>
              <a:off x="8274697" y="2714562"/>
              <a:ext cx="2768135" cy="805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kumimoji="1" lang="zh-CN" altLang="en-US" sz="2400" dirty="0">
                  <a:solidFill>
                    <a:srgbClr val="404040"/>
                  </a:solidFill>
                  <a:latin typeface="黑体" pitchFamily="49" charset="-122"/>
                  <a:ea typeface="黑体" pitchFamily="49" charset="-122"/>
                </a:rPr>
                <a:t>优缺点并存的</a:t>
              </a:r>
              <a:endParaRPr kumimoji="1" lang="en-US" altLang="zh-CN" sz="2400" dirty="0">
                <a:solidFill>
                  <a:srgbClr val="404040"/>
                </a:solidFill>
                <a:latin typeface="黑体" pitchFamily="49" charset="-122"/>
                <a:ea typeface="黑体" pitchFamily="49" charset="-122"/>
              </a:endParaRPr>
            </a:p>
            <a:p>
              <a:pPr eaLnBrk="1" hangingPunct="1">
                <a:spcBef>
                  <a:spcPct val="20000"/>
                </a:spcBef>
                <a:buFont typeface="Arial" pitchFamily="34" charset="0"/>
                <a:buNone/>
              </a:pPr>
              <a:r>
                <a:rPr kumimoji="1" lang="zh-CN" altLang="zh-CN" sz="2400" dirty="0">
                  <a:solidFill>
                    <a:srgbClr val="404040"/>
                  </a:solidFill>
                  <a:latin typeface="黑体" pitchFamily="49" charset="-122"/>
                  <a:ea typeface="黑体" pitchFamily="49" charset="-122"/>
                </a:rPr>
                <a:t>班级授课制具有多方面的优越性 </a:t>
              </a:r>
              <a:endParaRPr kumimoji="1" lang="en-US" altLang="zh-CN" sz="2400" dirty="0">
                <a:solidFill>
                  <a:srgbClr val="404040"/>
                </a:solidFill>
                <a:latin typeface="黑体" pitchFamily="49" charset="-122"/>
                <a:ea typeface="黑体" pitchFamily="49" charset="-122"/>
              </a:endParaRPr>
            </a:p>
            <a:p>
              <a:pPr eaLnBrk="1" hangingPunct="1">
                <a:spcBef>
                  <a:spcPct val="20000"/>
                </a:spcBef>
                <a:buFont typeface="Arial" pitchFamily="34" charset="0"/>
                <a:buNone/>
              </a:pPr>
              <a:r>
                <a:rPr kumimoji="1" lang="zh-CN" altLang="zh-CN" sz="2400" dirty="0">
                  <a:solidFill>
                    <a:srgbClr val="404040"/>
                  </a:solidFill>
                  <a:latin typeface="黑体" pitchFamily="49" charset="-122"/>
                  <a:ea typeface="黑体" pitchFamily="49" charset="-122"/>
                </a:rPr>
                <a:t>班级授课制的出现是人类教育史上一大进步，但这种组织形式也有明显的缺点 </a:t>
              </a:r>
              <a:endParaRPr lang="en-US" altLang="zh-CN" sz="2400" dirty="0">
                <a:solidFill>
                  <a:srgbClr val="404040"/>
                </a:solidFill>
                <a:latin typeface="黑体" pitchFamily="49" charset="-122"/>
                <a:ea typeface="黑体" pitchFamily="49" charset="-122"/>
                <a:cs typeface="微软雅黑" pitchFamily="34" charset="-122"/>
                <a:sym typeface="Arial" pitchFamily="34" charset="0"/>
              </a:endParaRPr>
            </a:p>
          </p:txBody>
        </p:sp>
        <p:sp>
          <p:nvSpPr>
            <p:cNvPr id="63505" name="Freeform 34"/>
            <p:cNvSpPr>
              <a:spLocks noEditPoints="1" noChangeArrowheads="1"/>
            </p:cNvSpPr>
            <p:nvPr/>
          </p:nvSpPr>
          <p:spPr bwMode="auto">
            <a:xfrm>
              <a:off x="6407629" y="3007197"/>
              <a:ext cx="601897" cy="642937"/>
            </a:xfrm>
            <a:custGeom>
              <a:avLst/>
              <a:gdLst>
                <a:gd name="T0" fmla="*/ 2147483647 w 1131"/>
                <a:gd name="T1" fmla="*/ 2147483647 h 1073"/>
                <a:gd name="T2" fmla="*/ 2147483647 w 1131"/>
                <a:gd name="T3" fmla="*/ 2147483647 h 1073"/>
                <a:gd name="T4" fmla="*/ 2147483647 w 1131"/>
                <a:gd name="T5" fmla="*/ 2147483647 h 1073"/>
                <a:gd name="T6" fmla="*/ 2147483647 w 1131"/>
                <a:gd name="T7" fmla="*/ 2147483647 h 1073"/>
                <a:gd name="T8" fmla="*/ 2147483647 w 1131"/>
                <a:gd name="T9" fmla="*/ 2147483647 h 1073"/>
                <a:gd name="T10" fmla="*/ 2147483647 w 1131"/>
                <a:gd name="T11" fmla="*/ 2147483647 h 1073"/>
                <a:gd name="T12" fmla="*/ 2147483647 w 1131"/>
                <a:gd name="T13" fmla="*/ 2147483647 h 1073"/>
                <a:gd name="T14" fmla="*/ 2147483647 w 1131"/>
                <a:gd name="T15" fmla="*/ 2147483647 h 1073"/>
                <a:gd name="T16" fmla="*/ 2147483647 w 1131"/>
                <a:gd name="T17" fmla="*/ 2147483647 h 1073"/>
                <a:gd name="T18" fmla="*/ 2147483647 w 1131"/>
                <a:gd name="T19" fmla="*/ 2147483647 h 1073"/>
                <a:gd name="T20" fmla="*/ 2147483647 w 1131"/>
                <a:gd name="T21" fmla="*/ 2147483647 h 1073"/>
                <a:gd name="T22" fmla="*/ 2147483647 w 1131"/>
                <a:gd name="T23" fmla="*/ 2147483647 h 1073"/>
                <a:gd name="T24" fmla="*/ 2147483647 w 1131"/>
                <a:gd name="T25" fmla="*/ 2147483647 h 1073"/>
                <a:gd name="T26" fmla="*/ 2147483647 w 1131"/>
                <a:gd name="T27" fmla="*/ 2147483647 h 1073"/>
                <a:gd name="T28" fmla="*/ 2147483647 w 1131"/>
                <a:gd name="T29" fmla="*/ 2147483647 h 1073"/>
                <a:gd name="T30" fmla="*/ 2147483647 w 1131"/>
                <a:gd name="T31" fmla="*/ 2147483647 h 1073"/>
                <a:gd name="T32" fmla="*/ 2147483647 w 1131"/>
                <a:gd name="T33" fmla="*/ 2147483647 h 1073"/>
                <a:gd name="T34" fmla="*/ 2147483647 w 1131"/>
                <a:gd name="T35" fmla="*/ 2147483647 h 1073"/>
                <a:gd name="T36" fmla="*/ 2147483647 w 1131"/>
                <a:gd name="T37" fmla="*/ 2147483647 h 1073"/>
                <a:gd name="T38" fmla="*/ 2147483647 w 1131"/>
                <a:gd name="T39" fmla="*/ 2147483647 h 1073"/>
                <a:gd name="T40" fmla="*/ 2147483647 w 1131"/>
                <a:gd name="T41" fmla="*/ 2147483647 h 1073"/>
                <a:gd name="T42" fmla="*/ 2147483647 w 1131"/>
                <a:gd name="T43" fmla="*/ 2147483647 h 1073"/>
                <a:gd name="T44" fmla="*/ 2147483647 w 1131"/>
                <a:gd name="T45" fmla="*/ 2147483647 h 1073"/>
                <a:gd name="T46" fmla="*/ 2147483647 w 1131"/>
                <a:gd name="T47" fmla="*/ 2147483647 h 1073"/>
                <a:gd name="T48" fmla="*/ 2147483647 w 1131"/>
                <a:gd name="T49" fmla="*/ 2147483647 h 1073"/>
                <a:gd name="T50" fmla="*/ 2147483647 w 1131"/>
                <a:gd name="T51" fmla="*/ 2147483647 h 1073"/>
                <a:gd name="T52" fmla="*/ 2147483647 w 1131"/>
                <a:gd name="T53" fmla="*/ 2147483647 h 1073"/>
                <a:gd name="T54" fmla="*/ 2147483647 w 1131"/>
                <a:gd name="T55" fmla="*/ 2147483647 h 1073"/>
                <a:gd name="T56" fmla="*/ 2147483647 w 1131"/>
                <a:gd name="T57" fmla="*/ 2147483647 h 1073"/>
                <a:gd name="T58" fmla="*/ 2147483647 w 1131"/>
                <a:gd name="T59" fmla="*/ 2147483647 h 1073"/>
                <a:gd name="T60" fmla="*/ 2147483647 w 1131"/>
                <a:gd name="T61" fmla="*/ 2147483647 h 1073"/>
                <a:gd name="T62" fmla="*/ 2147483647 w 1131"/>
                <a:gd name="T63" fmla="*/ 2147483647 h 1073"/>
                <a:gd name="T64" fmla="*/ 2147483647 w 1131"/>
                <a:gd name="T65" fmla="*/ 2147483647 h 1073"/>
                <a:gd name="T66" fmla="*/ 2147483647 w 1131"/>
                <a:gd name="T67" fmla="*/ 2147483647 h 1073"/>
                <a:gd name="T68" fmla="*/ 2147483647 w 1131"/>
                <a:gd name="T69" fmla="*/ 2147483647 h 1073"/>
                <a:gd name="T70" fmla="*/ 2147483647 w 1131"/>
                <a:gd name="T71" fmla="*/ 2147483647 h 1073"/>
                <a:gd name="T72" fmla="*/ 2147483647 w 1131"/>
                <a:gd name="T73" fmla="*/ 2147483647 h 1073"/>
                <a:gd name="T74" fmla="*/ 2147483647 w 1131"/>
                <a:gd name="T75" fmla="*/ 2147483647 h 1073"/>
                <a:gd name="T76" fmla="*/ 2147483647 w 1131"/>
                <a:gd name="T77" fmla="*/ 2147483647 h 1073"/>
                <a:gd name="T78" fmla="*/ 2147483647 w 1131"/>
                <a:gd name="T79" fmla="*/ 2147483647 h 1073"/>
                <a:gd name="T80" fmla="*/ 2147483647 w 1131"/>
                <a:gd name="T81" fmla="*/ 2147483647 h 1073"/>
                <a:gd name="T82" fmla="*/ 2147483647 w 1131"/>
                <a:gd name="T83" fmla="*/ 2147483647 h 1073"/>
                <a:gd name="T84" fmla="*/ 2147483647 w 1131"/>
                <a:gd name="T85" fmla="*/ 2147483647 h 1073"/>
                <a:gd name="T86" fmla="*/ 2147483647 w 1131"/>
                <a:gd name="T87" fmla="*/ 2147483647 h 1073"/>
                <a:gd name="T88" fmla="*/ 2147483647 w 1131"/>
                <a:gd name="T89" fmla="*/ 2147483647 h 10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31" h="1073">
                  <a:moveTo>
                    <a:pt x="1124" y="217"/>
                  </a:moveTo>
                  <a:cubicBezTo>
                    <a:pt x="1116" y="195"/>
                    <a:pt x="1093" y="183"/>
                    <a:pt x="1071" y="191"/>
                  </a:cubicBezTo>
                  <a:lnTo>
                    <a:pt x="916" y="243"/>
                  </a:lnTo>
                  <a:lnTo>
                    <a:pt x="821" y="233"/>
                  </a:lnTo>
                  <a:cubicBezTo>
                    <a:pt x="835" y="262"/>
                    <a:pt x="827" y="287"/>
                    <a:pt x="821" y="299"/>
                  </a:cubicBezTo>
                  <a:cubicBezTo>
                    <a:pt x="820" y="301"/>
                    <a:pt x="819" y="302"/>
                    <a:pt x="818" y="304"/>
                  </a:cubicBezTo>
                  <a:lnTo>
                    <a:pt x="809" y="316"/>
                  </a:lnTo>
                  <a:lnTo>
                    <a:pt x="916" y="327"/>
                  </a:lnTo>
                  <a:cubicBezTo>
                    <a:pt x="918" y="327"/>
                    <a:pt x="919" y="327"/>
                    <a:pt x="921" y="327"/>
                  </a:cubicBezTo>
                  <a:cubicBezTo>
                    <a:pt x="925" y="327"/>
                    <a:pt x="930" y="327"/>
                    <a:pt x="934" y="325"/>
                  </a:cubicBezTo>
                  <a:lnTo>
                    <a:pt x="1098" y="270"/>
                  </a:lnTo>
                  <a:cubicBezTo>
                    <a:pt x="1119" y="263"/>
                    <a:pt x="1131" y="239"/>
                    <a:pt x="1124" y="217"/>
                  </a:cubicBezTo>
                  <a:close/>
                  <a:moveTo>
                    <a:pt x="275" y="301"/>
                  </a:moveTo>
                  <a:lnTo>
                    <a:pt x="262" y="315"/>
                  </a:lnTo>
                  <a:lnTo>
                    <a:pt x="199" y="262"/>
                  </a:lnTo>
                  <a:lnTo>
                    <a:pt x="212" y="247"/>
                  </a:lnTo>
                  <a:cubicBezTo>
                    <a:pt x="215" y="243"/>
                    <a:pt x="220" y="241"/>
                    <a:pt x="225" y="243"/>
                  </a:cubicBezTo>
                  <a:cubicBezTo>
                    <a:pt x="225" y="249"/>
                    <a:pt x="227" y="254"/>
                    <a:pt x="229" y="260"/>
                  </a:cubicBezTo>
                  <a:cubicBezTo>
                    <a:pt x="237" y="274"/>
                    <a:pt x="251" y="283"/>
                    <a:pt x="267" y="283"/>
                  </a:cubicBezTo>
                  <a:cubicBezTo>
                    <a:pt x="269" y="283"/>
                    <a:pt x="271" y="282"/>
                    <a:pt x="273" y="282"/>
                  </a:cubicBezTo>
                  <a:lnTo>
                    <a:pt x="274" y="283"/>
                  </a:lnTo>
                  <a:cubicBezTo>
                    <a:pt x="276" y="285"/>
                    <a:pt x="278" y="288"/>
                    <a:pt x="278" y="291"/>
                  </a:cubicBezTo>
                  <a:cubicBezTo>
                    <a:pt x="278" y="295"/>
                    <a:pt x="277" y="298"/>
                    <a:pt x="275" y="301"/>
                  </a:cubicBezTo>
                  <a:close/>
                  <a:moveTo>
                    <a:pt x="178" y="394"/>
                  </a:moveTo>
                  <a:lnTo>
                    <a:pt x="135" y="358"/>
                  </a:lnTo>
                  <a:lnTo>
                    <a:pt x="166" y="322"/>
                  </a:lnTo>
                  <a:lnTo>
                    <a:pt x="208" y="358"/>
                  </a:lnTo>
                  <a:lnTo>
                    <a:pt x="178" y="394"/>
                  </a:lnTo>
                  <a:close/>
                  <a:moveTo>
                    <a:pt x="816" y="577"/>
                  </a:moveTo>
                  <a:lnTo>
                    <a:pt x="621" y="507"/>
                  </a:lnTo>
                  <a:lnTo>
                    <a:pt x="613" y="504"/>
                  </a:lnTo>
                  <a:lnTo>
                    <a:pt x="590" y="496"/>
                  </a:lnTo>
                  <a:cubicBezTo>
                    <a:pt x="579" y="491"/>
                    <a:pt x="573" y="479"/>
                    <a:pt x="577" y="467"/>
                  </a:cubicBezTo>
                  <a:cubicBezTo>
                    <a:pt x="582" y="454"/>
                    <a:pt x="595" y="447"/>
                    <a:pt x="608" y="452"/>
                  </a:cubicBezTo>
                  <a:lnTo>
                    <a:pt x="649" y="466"/>
                  </a:lnTo>
                  <a:lnTo>
                    <a:pt x="772" y="287"/>
                  </a:lnTo>
                  <a:lnTo>
                    <a:pt x="746" y="275"/>
                  </a:lnTo>
                  <a:lnTo>
                    <a:pt x="682" y="313"/>
                  </a:lnTo>
                  <a:lnTo>
                    <a:pt x="693" y="193"/>
                  </a:lnTo>
                  <a:cubicBezTo>
                    <a:pt x="672" y="182"/>
                    <a:pt x="641" y="166"/>
                    <a:pt x="616" y="161"/>
                  </a:cubicBezTo>
                  <a:lnTo>
                    <a:pt x="464" y="110"/>
                  </a:lnTo>
                  <a:cubicBezTo>
                    <a:pt x="454" y="106"/>
                    <a:pt x="442" y="107"/>
                    <a:pt x="432" y="112"/>
                  </a:cubicBezTo>
                  <a:lnTo>
                    <a:pt x="248" y="203"/>
                  </a:lnTo>
                  <a:cubicBezTo>
                    <a:pt x="245" y="205"/>
                    <a:pt x="242" y="207"/>
                    <a:pt x="239" y="210"/>
                  </a:cubicBezTo>
                  <a:cubicBezTo>
                    <a:pt x="220" y="203"/>
                    <a:pt x="198" y="207"/>
                    <a:pt x="184" y="223"/>
                  </a:cubicBezTo>
                  <a:lnTo>
                    <a:pt x="172" y="238"/>
                  </a:lnTo>
                  <a:lnTo>
                    <a:pt x="154" y="224"/>
                  </a:lnTo>
                  <a:lnTo>
                    <a:pt x="145" y="216"/>
                  </a:lnTo>
                  <a:cubicBezTo>
                    <a:pt x="131" y="204"/>
                    <a:pt x="111" y="206"/>
                    <a:pt x="99" y="219"/>
                  </a:cubicBezTo>
                  <a:lnTo>
                    <a:pt x="12" y="322"/>
                  </a:lnTo>
                  <a:cubicBezTo>
                    <a:pt x="0" y="336"/>
                    <a:pt x="2" y="356"/>
                    <a:pt x="16" y="368"/>
                  </a:cubicBezTo>
                  <a:lnTo>
                    <a:pt x="25" y="376"/>
                  </a:lnTo>
                  <a:lnTo>
                    <a:pt x="178" y="506"/>
                  </a:lnTo>
                  <a:lnTo>
                    <a:pt x="187" y="513"/>
                  </a:lnTo>
                  <a:cubicBezTo>
                    <a:pt x="200" y="525"/>
                    <a:pt x="221" y="523"/>
                    <a:pt x="232" y="510"/>
                  </a:cubicBezTo>
                  <a:lnTo>
                    <a:pt x="320" y="407"/>
                  </a:lnTo>
                  <a:cubicBezTo>
                    <a:pt x="331" y="393"/>
                    <a:pt x="330" y="373"/>
                    <a:pt x="316" y="361"/>
                  </a:cubicBezTo>
                  <a:lnTo>
                    <a:pt x="307" y="354"/>
                  </a:lnTo>
                  <a:lnTo>
                    <a:pt x="290" y="339"/>
                  </a:lnTo>
                  <a:lnTo>
                    <a:pt x="302" y="324"/>
                  </a:lnTo>
                  <a:cubicBezTo>
                    <a:pt x="311" y="314"/>
                    <a:pt x="315" y="301"/>
                    <a:pt x="314" y="289"/>
                  </a:cubicBezTo>
                  <a:cubicBezTo>
                    <a:pt x="313" y="281"/>
                    <a:pt x="311" y="274"/>
                    <a:pt x="307" y="268"/>
                  </a:cubicBezTo>
                  <a:lnTo>
                    <a:pt x="454" y="195"/>
                  </a:lnTo>
                  <a:lnTo>
                    <a:pt x="553" y="228"/>
                  </a:lnTo>
                  <a:lnTo>
                    <a:pt x="454" y="473"/>
                  </a:lnTo>
                  <a:cubicBezTo>
                    <a:pt x="445" y="494"/>
                    <a:pt x="439" y="513"/>
                    <a:pt x="444" y="531"/>
                  </a:cubicBezTo>
                  <a:cubicBezTo>
                    <a:pt x="448" y="549"/>
                    <a:pt x="460" y="564"/>
                    <a:pt x="479" y="571"/>
                  </a:cubicBezTo>
                  <a:lnTo>
                    <a:pt x="712" y="654"/>
                  </a:lnTo>
                  <a:lnTo>
                    <a:pt x="574" y="845"/>
                  </a:lnTo>
                  <a:cubicBezTo>
                    <a:pt x="557" y="869"/>
                    <a:pt x="562" y="903"/>
                    <a:pt x="586" y="920"/>
                  </a:cubicBezTo>
                  <a:cubicBezTo>
                    <a:pt x="596" y="927"/>
                    <a:pt x="607" y="931"/>
                    <a:pt x="618" y="931"/>
                  </a:cubicBezTo>
                  <a:cubicBezTo>
                    <a:pt x="635" y="931"/>
                    <a:pt x="651" y="923"/>
                    <a:pt x="662" y="908"/>
                  </a:cubicBezTo>
                  <a:lnTo>
                    <a:pt x="842" y="659"/>
                  </a:lnTo>
                  <a:cubicBezTo>
                    <a:pt x="851" y="645"/>
                    <a:pt x="854" y="628"/>
                    <a:pt x="849" y="611"/>
                  </a:cubicBezTo>
                  <a:cubicBezTo>
                    <a:pt x="844" y="595"/>
                    <a:pt x="832" y="582"/>
                    <a:pt x="816" y="577"/>
                  </a:cubicBezTo>
                  <a:close/>
                  <a:moveTo>
                    <a:pt x="416" y="578"/>
                  </a:moveTo>
                  <a:lnTo>
                    <a:pt x="343" y="758"/>
                  </a:lnTo>
                  <a:lnTo>
                    <a:pt x="108" y="980"/>
                  </a:lnTo>
                  <a:cubicBezTo>
                    <a:pt x="87" y="1001"/>
                    <a:pt x="86" y="1035"/>
                    <a:pt x="106" y="1056"/>
                  </a:cubicBezTo>
                  <a:cubicBezTo>
                    <a:pt x="117" y="1067"/>
                    <a:pt x="131" y="1073"/>
                    <a:pt x="146" y="1073"/>
                  </a:cubicBezTo>
                  <a:cubicBezTo>
                    <a:pt x="159" y="1073"/>
                    <a:pt x="172" y="1068"/>
                    <a:pt x="183" y="1058"/>
                  </a:cubicBezTo>
                  <a:lnTo>
                    <a:pt x="425" y="828"/>
                  </a:lnTo>
                  <a:cubicBezTo>
                    <a:pt x="431" y="823"/>
                    <a:pt x="435" y="816"/>
                    <a:pt x="438" y="809"/>
                  </a:cubicBezTo>
                  <a:lnTo>
                    <a:pt x="513" y="624"/>
                  </a:lnTo>
                  <a:cubicBezTo>
                    <a:pt x="493" y="623"/>
                    <a:pt x="476" y="620"/>
                    <a:pt x="464" y="614"/>
                  </a:cubicBezTo>
                  <a:cubicBezTo>
                    <a:pt x="442" y="604"/>
                    <a:pt x="426" y="591"/>
                    <a:pt x="416" y="578"/>
                  </a:cubicBezTo>
                  <a:close/>
                  <a:moveTo>
                    <a:pt x="741" y="195"/>
                  </a:moveTo>
                  <a:cubicBezTo>
                    <a:pt x="789" y="220"/>
                    <a:pt x="847" y="201"/>
                    <a:pt x="871" y="154"/>
                  </a:cubicBezTo>
                  <a:cubicBezTo>
                    <a:pt x="895" y="107"/>
                    <a:pt x="877" y="49"/>
                    <a:pt x="830" y="24"/>
                  </a:cubicBezTo>
                  <a:cubicBezTo>
                    <a:pt x="782" y="0"/>
                    <a:pt x="724" y="19"/>
                    <a:pt x="700" y="66"/>
                  </a:cubicBezTo>
                  <a:cubicBezTo>
                    <a:pt x="676" y="113"/>
                    <a:pt x="694" y="171"/>
                    <a:pt x="741" y="19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14408749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trips(downRigh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349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349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6349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教学组织形式</a:t>
            </a:r>
          </a:p>
        </p:txBody>
      </p:sp>
      <p:grpSp>
        <p:nvGrpSpPr>
          <p:cNvPr id="63495" name="组合 47"/>
          <p:cNvGrpSpPr>
            <a:grpSpLocks/>
          </p:cNvGrpSpPr>
          <p:nvPr/>
        </p:nvGrpSpPr>
        <p:grpSpPr bwMode="auto">
          <a:xfrm>
            <a:off x="11480800" y="479425"/>
            <a:ext cx="333375" cy="333375"/>
            <a:chOff x="0" y="0"/>
            <a:chExt cx="449943" cy="449943"/>
          </a:xfrm>
        </p:grpSpPr>
        <p:sp>
          <p:nvSpPr>
            <p:cNvPr id="63516"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3517"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7" name="组 6"/>
          <p:cNvGrpSpPr>
            <a:grpSpLocks/>
          </p:cNvGrpSpPr>
          <p:nvPr/>
        </p:nvGrpSpPr>
        <p:grpSpPr bwMode="auto">
          <a:xfrm>
            <a:off x="863598" y="2209801"/>
            <a:ext cx="10236096" cy="2324104"/>
            <a:chOff x="863600" y="4125911"/>
            <a:chExt cx="4994316" cy="1133949"/>
          </a:xfrm>
        </p:grpSpPr>
        <p:sp>
          <p:nvSpPr>
            <p:cNvPr id="63506" name="Rectangle 6"/>
            <p:cNvSpPr>
              <a:spLocks noChangeArrowheads="1"/>
            </p:cNvSpPr>
            <p:nvPr/>
          </p:nvSpPr>
          <p:spPr bwMode="auto">
            <a:xfrm>
              <a:off x="4717815" y="4125911"/>
              <a:ext cx="1140101" cy="900000"/>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cxnSp>
          <p:nvCxnSpPr>
            <p:cNvPr id="63507" name="Shape 21"/>
            <p:cNvCxnSpPr>
              <a:cxnSpLocks noChangeShapeType="1"/>
              <a:stCxn id="63506" idx="2"/>
            </p:cNvCxnSpPr>
            <p:nvPr/>
          </p:nvCxnSpPr>
          <p:spPr bwMode="auto">
            <a:xfrm rot="5400000">
              <a:off x="2958759" y="2930753"/>
              <a:ext cx="233948" cy="4424265"/>
            </a:xfrm>
            <a:prstGeom prst="bentConnector2">
              <a:avLst/>
            </a:prstGeom>
            <a:noFill/>
            <a:ln w="9525">
              <a:solidFill>
                <a:srgbClr val="ADBACA"/>
              </a:solidFill>
              <a:miter lim="800000"/>
              <a:headEnd/>
              <a:tailEnd type="oval" w="med" len="med"/>
            </a:ln>
            <a:extLst>
              <a:ext uri="{909E8E84-426E-40DD-AFC4-6F175D3DCCD1}">
                <a14:hiddenFill xmlns:a14="http://schemas.microsoft.com/office/drawing/2010/main">
                  <a:noFill/>
                </a14:hiddenFill>
              </a:ext>
            </a:extLst>
          </p:spPr>
        </p:cxnSp>
        <p:sp>
          <p:nvSpPr>
            <p:cNvPr id="63508" name="TextBox 13"/>
            <p:cNvSpPr txBox="1">
              <a:spLocks noChangeArrowheads="1"/>
            </p:cNvSpPr>
            <p:nvPr/>
          </p:nvSpPr>
          <p:spPr bwMode="auto">
            <a:xfrm>
              <a:off x="863601" y="4344695"/>
              <a:ext cx="3389477" cy="240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zh-CN" altLang="zh-CN" sz="3200" dirty="0">
                  <a:solidFill>
                    <a:srgbClr val="404040"/>
                  </a:solidFill>
                  <a:latin typeface="黑体" pitchFamily="49" charset="-122"/>
                  <a:ea typeface="黑体" pitchFamily="49" charset="-122"/>
                </a:rPr>
                <a:t>（三）班级授课制中课的类型和结构</a:t>
              </a:r>
            </a:p>
          </p:txBody>
        </p:sp>
        <p:sp>
          <p:nvSpPr>
            <p:cNvPr id="63509" name="TextBox 13"/>
            <p:cNvSpPr txBox="1">
              <a:spLocks noChangeArrowheads="1"/>
            </p:cNvSpPr>
            <p:nvPr/>
          </p:nvSpPr>
          <p:spPr bwMode="auto">
            <a:xfrm>
              <a:off x="1452654" y="4782485"/>
              <a:ext cx="2028754" cy="3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400" dirty="0">
                  <a:solidFill>
                    <a:srgbClr val="404040"/>
                  </a:solidFill>
                  <a:latin typeface="黑体" pitchFamily="49" charset="-122"/>
                  <a:ea typeface="黑体" pitchFamily="49" charset="-122"/>
                </a:rPr>
                <a:t>1.</a:t>
              </a:r>
              <a:r>
                <a:rPr kumimoji="1" lang="zh-CN" altLang="zh-CN" sz="2400" dirty="0">
                  <a:solidFill>
                    <a:srgbClr val="404040"/>
                  </a:solidFill>
                  <a:latin typeface="黑体" pitchFamily="49" charset="-122"/>
                  <a:ea typeface="黑体" pitchFamily="49" charset="-122"/>
                </a:rPr>
                <a:t>课的类型</a:t>
              </a:r>
            </a:p>
            <a:p>
              <a:r>
                <a:rPr kumimoji="1" lang="en-US" altLang="zh-CN" sz="2400" dirty="0">
                  <a:solidFill>
                    <a:srgbClr val="404040"/>
                  </a:solidFill>
                  <a:latin typeface="黑体" pitchFamily="49" charset="-122"/>
                  <a:ea typeface="黑体" pitchFamily="49" charset="-122"/>
                </a:rPr>
                <a:t>2.</a:t>
              </a:r>
              <a:r>
                <a:rPr kumimoji="1" lang="zh-CN" altLang="zh-CN" sz="2400" dirty="0">
                  <a:solidFill>
                    <a:srgbClr val="404040"/>
                  </a:solidFill>
                  <a:latin typeface="黑体" pitchFamily="49" charset="-122"/>
                  <a:ea typeface="黑体" pitchFamily="49" charset="-122"/>
                </a:rPr>
                <a:t>课的结构</a:t>
              </a:r>
            </a:p>
          </p:txBody>
        </p:sp>
        <p:sp>
          <p:nvSpPr>
            <p:cNvPr id="63510" name="Freeform 101"/>
            <p:cNvSpPr>
              <a:spLocks noEditPoints="1" noChangeArrowheads="1"/>
            </p:cNvSpPr>
            <p:nvPr/>
          </p:nvSpPr>
          <p:spPr bwMode="auto">
            <a:xfrm>
              <a:off x="4910138" y="4317469"/>
              <a:ext cx="577850" cy="534987"/>
            </a:xfrm>
            <a:custGeom>
              <a:avLst/>
              <a:gdLst>
                <a:gd name="T0" fmla="*/ 2147483647 w 68"/>
                <a:gd name="T1" fmla="*/ 2147483647 h 63"/>
                <a:gd name="T2" fmla="*/ 2147483647 w 68"/>
                <a:gd name="T3" fmla="*/ 2147483647 h 63"/>
                <a:gd name="T4" fmla="*/ 2147483647 w 68"/>
                <a:gd name="T5" fmla="*/ 2147483647 h 63"/>
                <a:gd name="T6" fmla="*/ 2147483647 w 68"/>
                <a:gd name="T7" fmla="*/ 2147483647 h 63"/>
                <a:gd name="T8" fmla="*/ 2147483647 w 68"/>
                <a:gd name="T9" fmla="*/ 2147483647 h 63"/>
                <a:gd name="T10" fmla="*/ 2147483647 w 68"/>
                <a:gd name="T11" fmla="*/ 2147483647 h 63"/>
                <a:gd name="T12" fmla="*/ 2147483647 w 68"/>
                <a:gd name="T13" fmla="*/ 2147483647 h 63"/>
                <a:gd name="T14" fmla="*/ 2147483647 w 68"/>
                <a:gd name="T15" fmla="*/ 2147483647 h 63"/>
                <a:gd name="T16" fmla="*/ 0 w 68"/>
                <a:gd name="T17" fmla="*/ 2147483647 h 63"/>
                <a:gd name="T18" fmla="*/ 2147483647 w 68"/>
                <a:gd name="T19" fmla="*/ 2147483647 h 63"/>
                <a:gd name="T20" fmla="*/ 2147483647 w 68"/>
                <a:gd name="T21" fmla="*/ 2147483647 h 63"/>
                <a:gd name="T22" fmla="*/ 2147483647 w 68"/>
                <a:gd name="T23" fmla="*/ 2147483647 h 63"/>
                <a:gd name="T24" fmla="*/ 2147483647 w 68"/>
                <a:gd name="T25" fmla="*/ 2147483647 h 63"/>
                <a:gd name="T26" fmla="*/ 2147483647 w 68"/>
                <a:gd name="T27" fmla="*/ 2147483647 h 63"/>
                <a:gd name="T28" fmla="*/ 2147483647 w 68"/>
                <a:gd name="T29" fmla="*/ 2147483647 h 63"/>
                <a:gd name="T30" fmla="*/ 2147483647 w 68"/>
                <a:gd name="T31" fmla="*/ 2147483647 h 63"/>
                <a:gd name="T32" fmla="*/ 2147483647 w 68"/>
                <a:gd name="T33" fmla="*/ 2147483647 h 63"/>
                <a:gd name="T34" fmla="*/ 2147483647 w 68"/>
                <a:gd name="T35" fmla="*/ 2147483647 h 63"/>
                <a:gd name="T36" fmla="*/ 2147483647 w 68"/>
                <a:gd name="T37" fmla="*/ 2147483647 h 63"/>
                <a:gd name="T38" fmla="*/ 2147483647 w 68"/>
                <a:gd name="T39" fmla="*/ 2147483647 h 63"/>
                <a:gd name="T40" fmla="*/ 2147483647 w 68"/>
                <a:gd name="T41" fmla="*/ 2147483647 h 63"/>
                <a:gd name="T42" fmla="*/ 2147483647 w 68"/>
                <a:gd name="T43" fmla="*/ 2147483647 h 63"/>
                <a:gd name="T44" fmla="*/ 2147483647 w 68"/>
                <a:gd name="T45" fmla="*/ 2147483647 h 63"/>
                <a:gd name="T46" fmla="*/ 2147483647 w 68"/>
                <a:gd name="T47" fmla="*/ 2147483647 h 63"/>
                <a:gd name="T48" fmla="*/ 2147483647 w 68"/>
                <a:gd name="T49" fmla="*/ 2147483647 h 63"/>
                <a:gd name="T50" fmla="*/ 2147483647 w 68"/>
                <a:gd name="T51" fmla="*/ 2147483647 h 63"/>
                <a:gd name="T52" fmla="*/ 2147483647 w 68"/>
                <a:gd name="T53" fmla="*/ 2147483647 h 63"/>
                <a:gd name="T54" fmla="*/ 2147483647 w 68"/>
                <a:gd name="T55" fmla="*/ 0 h 63"/>
                <a:gd name="T56" fmla="*/ 2147483647 w 68"/>
                <a:gd name="T57" fmla="*/ 2147483647 h 63"/>
                <a:gd name="T58" fmla="*/ 2147483647 w 68"/>
                <a:gd name="T59" fmla="*/ 2147483647 h 63"/>
                <a:gd name="T60" fmla="*/ 2147483647 w 68"/>
                <a:gd name="T61" fmla="*/ 2147483647 h 63"/>
                <a:gd name="T62" fmla="*/ 2147483647 w 68"/>
                <a:gd name="T63" fmla="*/ 2147483647 h 63"/>
                <a:gd name="T64" fmla="*/ 2147483647 w 68"/>
                <a:gd name="T65" fmla="*/ 2147483647 h 63"/>
                <a:gd name="T66" fmla="*/ 2147483647 w 68"/>
                <a:gd name="T67" fmla="*/ 2147483647 h 63"/>
                <a:gd name="T68" fmla="*/ 2147483647 w 68"/>
                <a:gd name="T69" fmla="*/ 2147483647 h 63"/>
                <a:gd name="T70" fmla="*/ 2147483647 w 68"/>
                <a:gd name="T71" fmla="*/ 2147483647 h 63"/>
                <a:gd name="T72" fmla="*/ 2147483647 w 68"/>
                <a:gd name="T73" fmla="*/ 2147483647 h 63"/>
                <a:gd name="T74" fmla="*/ 2147483647 w 68"/>
                <a:gd name="T75" fmla="*/ 2147483647 h 63"/>
                <a:gd name="T76" fmla="*/ 2147483647 w 68"/>
                <a:gd name="T77" fmla="*/ 2147483647 h 63"/>
                <a:gd name="T78" fmla="*/ 2147483647 w 68"/>
                <a:gd name="T79" fmla="*/ 2147483647 h 63"/>
                <a:gd name="T80" fmla="*/ 2147483647 w 68"/>
                <a:gd name="T81" fmla="*/ 2147483647 h 63"/>
                <a:gd name="T82" fmla="*/ 2147483647 w 68"/>
                <a:gd name="T83" fmla="*/ 2147483647 h 63"/>
                <a:gd name="T84" fmla="*/ 2147483647 w 68"/>
                <a:gd name="T85" fmla="*/ 2147483647 h 63"/>
                <a:gd name="T86" fmla="*/ 2147483647 w 68"/>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21081970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trips(down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3491"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3492"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zh-CN"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63493" name="矩形 6"/>
          <p:cNvSpPr>
            <a:spLocks noChangeArrowheads="1"/>
          </p:cNvSpPr>
          <p:nvPr/>
        </p:nvSpPr>
        <p:spPr bwMode="auto">
          <a:xfrm>
            <a:off x="817563" y="423863"/>
            <a:ext cx="25066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教学组织形式</a:t>
            </a:r>
          </a:p>
        </p:txBody>
      </p:sp>
      <p:grpSp>
        <p:nvGrpSpPr>
          <p:cNvPr id="63495" name="组合 47"/>
          <p:cNvGrpSpPr>
            <a:grpSpLocks/>
          </p:cNvGrpSpPr>
          <p:nvPr/>
        </p:nvGrpSpPr>
        <p:grpSpPr bwMode="auto">
          <a:xfrm>
            <a:off x="11480800" y="479425"/>
            <a:ext cx="333375" cy="333375"/>
            <a:chOff x="0" y="0"/>
            <a:chExt cx="449943" cy="449943"/>
          </a:xfrm>
        </p:grpSpPr>
        <p:sp>
          <p:nvSpPr>
            <p:cNvPr id="63516" name="椭圆 48"/>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3517" name="等腰三角形 49"/>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grpSp>
        <p:nvGrpSpPr>
          <p:cNvPr id="6" name="组 5"/>
          <p:cNvGrpSpPr>
            <a:grpSpLocks/>
          </p:cNvGrpSpPr>
          <p:nvPr/>
        </p:nvGrpSpPr>
        <p:grpSpPr bwMode="auto">
          <a:xfrm>
            <a:off x="1065410" y="1968502"/>
            <a:ext cx="9111381" cy="2590800"/>
            <a:chOff x="6338880" y="4125911"/>
            <a:chExt cx="4297576" cy="1221824"/>
          </a:xfrm>
        </p:grpSpPr>
        <p:sp>
          <p:nvSpPr>
            <p:cNvPr id="63511" name="Rectangle 7"/>
            <p:cNvSpPr>
              <a:spLocks noChangeArrowheads="1"/>
            </p:cNvSpPr>
            <p:nvPr/>
          </p:nvSpPr>
          <p:spPr bwMode="auto">
            <a:xfrm>
              <a:off x="6338880" y="4125911"/>
              <a:ext cx="1260000" cy="9000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1217613" eaLnBrk="1" hangingPunct="1">
                <a:buFont typeface="Arial" pitchFamily="34" charset="0"/>
                <a:buNone/>
              </a:pPr>
              <a:endParaRPr lang="en-US" altLang="zh-CN" sz="3100">
                <a:solidFill>
                  <a:srgbClr val="FFFFFF"/>
                </a:solidFill>
                <a:latin typeface="Arial" pitchFamily="34" charset="0"/>
                <a:ea typeface="微软雅黑" pitchFamily="34" charset="-122"/>
                <a:sym typeface="Arial" pitchFamily="34" charset="0"/>
              </a:endParaRPr>
            </a:p>
          </p:txBody>
        </p:sp>
        <p:cxnSp>
          <p:nvCxnSpPr>
            <p:cNvPr id="63512" name="Shape 19"/>
            <p:cNvCxnSpPr>
              <a:cxnSpLocks noChangeShapeType="1"/>
              <a:stCxn id="63511" idx="2"/>
            </p:cNvCxnSpPr>
            <p:nvPr/>
          </p:nvCxnSpPr>
          <p:spPr bwMode="auto">
            <a:xfrm rot="16200000" flipH="1">
              <a:off x="7924960" y="4069831"/>
              <a:ext cx="321824" cy="2233983"/>
            </a:xfrm>
            <a:prstGeom prst="bentConnector2">
              <a:avLst/>
            </a:prstGeom>
            <a:noFill/>
            <a:ln w="9525">
              <a:solidFill>
                <a:srgbClr val="ADBACA"/>
              </a:solidFill>
              <a:miter lim="800000"/>
              <a:headEnd/>
              <a:tailEnd type="oval" w="med" len="med"/>
            </a:ln>
            <a:extLst>
              <a:ext uri="{909E8E84-426E-40DD-AFC4-6F175D3DCCD1}">
                <a14:hiddenFill xmlns:a14="http://schemas.microsoft.com/office/drawing/2010/main">
                  <a:noFill/>
                </a14:hiddenFill>
              </a:ext>
            </a:extLst>
          </p:spPr>
        </p:cxnSp>
        <p:sp>
          <p:nvSpPr>
            <p:cNvPr id="63513" name="TextBox 13"/>
            <p:cNvSpPr txBox="1">
              <a:spLocks noChangeArrowheads="1"/>
            </p:cNvSpPr>
            <p:nvPr/>
          </p:nvSpPr>
          <p:spPr bwMode="auto">
            <a:xfrm>
              <a:off x="7905644" y="4225163"/>
              <a:ext cx="2730812" cy="23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pPr>
              <a:r>
                <a:rPr kumimoji="1" lang="zh-CN" altLang="zh-CN" sz="3200" dirty="0">
                  <a:solidFill>
                    <a:srgbClr val="404040"/>
                  </a:solidFill>
                  <a:latin typeface="黑体" pitchFamily="49" charset="-122"/>
                  <a:ea typeface="黑体" pitchFamily="49" charset="-122"/>
                </a:rPr>
                <a:t>（四）班级授课制的</a:t>
              </a:r>
              <a:r>
                <a:rPr kumimoji="1" lang="zh-CN" altLang="zh-CN" sz="3200" dirty="0" smtClean="0">
                  <a:solidFill>
                    <a:srgbClr val="404040"/>
                  </a:solidFill>
                  <a:latin typeface="黑体" pitchFamily="49" charset="-122"/>
                  <a:ea typeface="黑体" pitchFamily="49" charset="-122"/>
                </a:rPr>
                <a:t>改革</a:t>
              </a:r>
              <a:endParaRPr lang="en-US" altLang="zh-CN" sz="3200" b="1" dirty="0">
                <a:solidFill>
                  <a:srgbClr val="404040"/>
                </a:solidFill>
                <a:latin typeface="黑体" pitchFamily="49" charset="-122"/>
                <a:ea typeface="黑体" pitchFamily="49" charset="-122"/>
                <a:cs typeface="微软雅黑" pitchFamily="34" charset="-122"/>
                <a:sym typeface="Arial" pitchFamily="34" charset="0"/>
              </a:endParaRPr>
            </a:p>
          </p:txBody>
        </p:sp>
        <p:sp>
          <p:nvSpPr>
            <p:cNvPr id="63514" name="TextBox 13"/>
            <p:cNvSpPr txBox="1">
              <a:spLocks noChangeArrowheads="1"/>
            </p:cNvSpPr>
            <p:nvPr/>
          </p:nvSpPr>
          <p:spPr bwMode="auto">
            <a:xfrm>
              <a:off x="8502006" y="4590897"/>
              <a:ext cx="2134449" cy="52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r>
                <a:rPr kumimoji="1" lang="en-US" altLang="zh-CN" sz="2400" dirty="0">
                  <a:solidFill>
                    <a:srgbClr val="404040"/>
                  </a:solidFill>
                  <a:latin typeface="黑体" pitchFamily="49" charset="-122"/>
                  <a:ea typeface="黑体" pitchFamily="49" charset="-122"/>
                </a:rPr>
                <a:t>1.</a:t>
              </a:r>
              <a:r>
                <a:rPr kumimoji="1" lang="zh-CN" altLang="zh-CN" sz="2400" dirty="0">
                  <a:solidFill>
                    <a:srgbClr val="404040"/>
                  </a:solidFill>
                  <a:latin typeface="黑体" pitchFamily="49" charset="-122"/>
                  <a:ea typeface="黑体" pitchFamily="49" charset="-122"/>
                </a:rPr>
                <a:t>分组教学</a:t>
              </a:r>
              <a:r>
                <a:rPr kumimoji="1" lang="en-US" altLang="zh-CN" sz="2400" dirty="0">
                  <a:solidFill>
                    <a:srgbClr val="404040"/>
                  </a:solidFill>
                  <a:latin typeface="黑体" pitchFamily="49" charset="-122"/>
                  <a:ea typeface="黑体" pitchFamily="49" charset="-122"/>
                </a:rPr>
                <a:t> </a:t>
              </a:r>
            </a:p>
            <a:p>
              <a:r>
                <a:rPr kumimoji="1" lang="en-US" altLang="zh-CN" sz="2400" dirty="0">
                  <a:solidFill>
                    <a:srgbClr val="404040"/>
                  </a:solidFill>
                  <a:latin typeface="黑体" pitchFamily="49" charset="-122"/>
                  <a:ea typeface="黑体" pitchFamily="49" charset="-122"/>
                </a:rPr>
                <a:t>2.</a:t>
              </a:r>
              <a:r>
                <a:rPr kumimoji="1" lang="zh-CN" altLang="zh-CN" sz="2400" dirty="0">
                  <a:solidFill>
                    <a:srgbClr val="404040"/>
                  </a:solidFill>
                  <a:latin typeface="黑体" pitchFamily="49" charset="-122"/>
                  <a:ea typeface="黑体" pitchFamily="49" charset="-122"/>
                </a:rPr>
                <a:t>道尔顿制</a:t>
              </a:r>
              <a:endParaRPr kumimoji="1" lang="en-US" altLang="zh-CN" sz="2400" dirty="0">
                <a:solidFill>
                  <a:srgbClr val="404040"/>
                </a:solidFill>
                <a:latin typeface="黑体" pitchFamily="49" charset="-122"/>
                <a:ea typeface="黑体" pitchFamily="49" charset="-122"/>
              </a:endParaRPr>
            </a:p>
            <a:p>
              <a:r>
                <a:rPr kumimoji="1" lang="en-US" altLang="zh-CN" sz="2400" dirty="0">
                  <a:solidFill>
                    <a:srgbClr val="404040"/>
                  </a:solidFill>
                  <a:latin typeface="黑体" pitchFamily="49" charset="-122"/>
                  <a:ea typeface="黑体" pitchFamily="49" charset="-122"/>
                </a:rPr>
                <a:t>3.</a:t>
              </a:r>
              <a:r>
                <a:rPr kumimoji="1" lang="zh-CN" altLang="zh-CN" sz="2400" dirty="0">
                  <a:solidFill>
                    <a:srgbClr val="404040"/>
                  </a:solidFill>
                  <a:latin typeface="黑体" pitchFamily="49" charset="-122"/>
                  <a:ea typeface="黑体" pitchFamily="49" charset="-122"/>
                </a:rPr>
                <a:t>特朗普</a:t>
              </a:r>
              <a:r>
                <a:rPr kumimoji="1" lang="zh-CN" altLang="zh-CN" sz="2400" dirty="0" smtClean="0">
                  <a:solidFill>
                    <a:srgbClr val="404040"/>
                  </a:solidFill>
                  <a:latin typeface="黑体" pitchFamily="49" charset="-122"/>
                  <a:ea typeface="黑体" pitchFamily="49" charset="-122"/>
                </a:rPr>
                <a:t>制</a:t>
              </a:r>
              <a:endParaRPr kumimoji="1" lang="zh-CN" altLang="zh-CN" sz="2400" dirty="0">
                <a:solidFill>
                  <a:srgbClr val="404040"/>
                </a:solidFill>
                <a:latin typeface="黑体" pitchFamily="49" charset="-122"/>
                <a:ea typeface="黑体" pitchFamily="49" charset="-122"/>
              </a:endParaRPr>
            </a:p>
          </p:txBody>
        </p:sp>
        <p:sp>
          <p:nvSpPr>
            <p:cNvPr id="63515" name="Freeform 18"/>
            <p:cNvSpPr>
              <a:spLocks noEditPoints="1" noChangeArrowheads="1"/>
            </p:cNvSpPr>
            <p:nvPr/>
          </p:nvSpPr>
          <p:spPr bwMode="auto">
            <a:xfrm>
              <a:off x="6681788" y="4341282"/>
              <a:ext cx="630237" cy="460375"/>
            </a:xfrm>
            <a:custGeom>
              <a:avLst/>
              <a:gdLst>
                <a:gd name="T0" fmla="*/ 2147483647 w 1005"/>
                <a:gd name="T1" fmla="*/ 2147483647 h 731"/>
                <a:gd name="T2" fmla="*/ 2147483647 w 1005"/>
                <a:gd name="T3" fmla="*/ 2147483647 h 731"/>
                <a:gd name="T4" fmla="*/ 2147483647 w 1005"/>
                <a:gd name="T5" fmla="*/ 2147483647 h 731"/>
                <a:gd name="T6" fmla="*/ 2147483647 w 1005"/>
                <a:gd name="T7" fmla="*/ 2147483647 h 731"/>
                <a:gd name="T8" fmla="*/ 2147483647 w 1005"/>
                <a:gd name="T9" fmla="*/ 2147483647 h 731"/>
                <a:gd name="T10" fmla="*/ 2147483647 w 1005"/>
                <a:gd name="T11" fmla="*/ 2147483647 h 731"/>
                <a:gd name="T12" fmla="*/ 2147483647 w 1005"/>
                <a:gd name="T13" fmla="*/ 2147483647 h 731"/>
                <a:gd name="T14" fmla="*/ 2147483647 w 1005"/>
                <a:gd name="T15" fmla="*/ 2147483647 h 731"/>
                <a:gd name="T16" fmla="*/ 2147483647 w 1005"/>
                <a:gd name="T17" fmla="*/ 2147483647 h 731"/>
                <a:gd name="T18" fmla="*/ 2147483647 w 1005"/>
                <a:gd name="T19" fmla="*/ 2147483647 h 731"/>
                <a:gd name="T20" fmla="*/ 2147483647 w 1005"/>
                <a:gd name="T21" fmla="*/ 2147483647 h 731"/>
                <a:gd name="T22" fmla="*/ 2147483647 w 1005"/>
                <a:gd name="T23" fmla="*/ 2147483647 h 731"/>
                <a:gd name="T24" fmla="*/ 2147483647 w 1005"/>
                <a:gd name="T25" fmla="*/ 2147483647 h 731"/>
                <a:gd name="T26" fmla="*/ 2147483647 w 1005"/>
                <a:gd name="T27" fmla="*/ 2147483647 h 731"/>
                <a:gd name="T28" fmla="*/ 2147483647 w 1005"/>
                <a:gd name="T29" fmla="*/ 2147483647 h 731"/>
                <a:gd name="T30" fmla="*/ 2147483647 w 1005"/>
                <a:gd name="T31" fmla="*/ 2147483647 h 731"/>
                <a:gd name="T32" fmla="*/ 2147483647 w 1005"/>
                <a:gd name="T33" fmla="*/ 2147483647 h 731"/>
                <a:gd name="T34" fmla="*/ 2147483647 w 1005"/>
                <a:gd name="T35" fmla="*/ 2147483647 h 731"/>
                <a:gd name="T36" fmla="*/ 2147483647 w 1005"/>
                <a:gd name="T37" fmla="*/ 2147483647 h 731"/>
                <a:gd name="T38" fmla="*/ 2147483647 w 1005"/>
                <a:gd name="T39" fmla="*/ 2147483647 h 731"/>
                <a:gd name="T40" fmla="*/ 2147483647 w 1005"/>
                <a:gd name="T41" fmla="*/ 2147483647 h 731"/>
                <a:gd name="T42" fmla="*/ 2147483647 w 1005"/>
                <a:gd name="T43" fmla="*/ 2147483647 h 731"/>
                <a:gd name="T44" fmla="*/ 2147483647 w 1005"/>
                <a:gd name="T45" fmla="*/ 2147483647 h 731"/>
                <a:gd name="T46" fmla="*/ 2147483647 w 1005"/>
                <a:gd name="T47" fmla="*/ 2147483647 h 731"/>
                <a:gd name="T48" fmla="*/ 2147483647 w 1005"/>
                <a:gd name="T49" fmla="*/ 2147483647 h 731"/>
                <a:gd name="T50" fmla="*/ 2147483647 w 1005"/>
                <a:gd name="T51" fmla="*/ 2147483647 h 731"/>
                <a:gd name="T52" fmla="*/ 2147483647 w 1005"/>
                <a:gd name="T53" fmla="*/ 2147483647 h 731"/>
                <a:gd name="T54" fmla="*/ 2147483647 w 1005"/>
                <a:gd name="T55" fmla="*/ 2147483647 h 731"/>
                <a:gd name="T56" fmla="*/ 2147483647 w 1005"/>
                <a:gd name="T57" fmla="*/ 2147483647 h 731"/>
                <a:gd name="T58" fmla="*/ 2147483647 w 1005"/>
                <a:gd name="T59" fmla="*/ 2147483647 h 731"/>
                <a:gd name="T60" fmla="*/ 2147483647 w 1005"/>
                <a:gd name="T61" fmla="*/ 2147483647 h 731"/>
                <a:gd name="T62" fmla="*/ 2147483647 w 1005"/>
                <a:gd name="T63" fmla="*/ 2147483647 h 731"/>
                <a:gd name="T64" fmla="*/ 2147483647 w 1005"/>
                <a:gd name="T65" fmla="*/ 2147483647 h 731"/>
                <a:gd name="T66" fmla="*/ 2147483647 w 1005"/>
                <a:gd name="T67" fmla="*/ 2147483647 h 731"/>
                <a:gd name="T68" fmla="*/ 2147483647 w 1005"/>
                <a:gd name="T69" fmla="*/ 2147483647 h 731"/>
                <a:gd name="T70" fmla="*/ 2147483647 w 1005"/>
                <a:gd name="T71" fmla="*/ 2147483647 h 731"/>
                <a:gd name="T72" fmla="*/ 2147483647 w 1005"/>
                <a:gd name="T73" fmla="*/ 2147483647 h 731"/>
                <a:gd name="T74" fmla="*/ 2147483647 w 1005"/>
                <a:gd name="T75" fmla="*/ 2147483647 h 731"/>
                <a:gd name="T76" fmla="*/ 2147483647 w 1005"/>
                <a:gd name="T77" fmla="*/ 2147483647 h 731"/>
                <a:gd name="T78" fmla="*/ 2147483647 w 1005"/>
                <a:gd name="T79" fmla="*/ 2147483647 h 731"/>
                <a:gd name="T80" fmla="*/ 2147483647 w 1005"/>
                <a:gd name="T81" fmla="*/ 2147483647 h 731"/>
                <a:gd name="T82" fmla="*/ 2147483647 w 1005"/>
                <a:gd name="T83" fmla="*/ 2147483647 h 731"/>
                <a:gd name="T84" fmla="*/ 2147483647 w 1005"/>
                <a:gd name="T85" fmla="*/ 2147483647 h 731"/>
                <a:gd name="T86" fmla="*/ 2147483647 w 1005"/>
                <a:gd name="T87" fmla="*/ 2147483647 h 731"/>
                <a:gd name="T88" fmla="*/ 0 w 1005"/>
                <a:gd name="T89" fmla="*/ 2147483647 h 731"/>
                <a:gd name="T90" fmla="*/ 2147483647 w 1005"/>
                <a:gd name="T91" fmla="*/ 2147483647 h 731"/>
                <a:gd name="T92" fmla="*/ 2147483647 w 1005"/>
                <a:gd name="T93" fmla="*/ 0 h 731"/>
                <a:gd name="T94" fmla="*/ 0 w 1005"/>
                <a:gd name="T95" fmla="*/ 0 h 731"/>
                <a:gd name="T96" fmla="*/ 0 w 1005"/>
                <a:gd name="T97" fmla="*/ 2147483647 h 731"/>
                <a:gd name="T98" fmla="*/ 0 w 1005"/>
                <a:gd name="T99" fmla="*/ 0 h 731"/>
                <a:gd name="T100" fmla="*/ 0 w 1005"/>
                <a:gd name="T101" fmla="*/ 2147483647 h 73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05" h="731">
                  <a:moveTo>
                    <a:pt x="549" y="545"/>
                  </a:moveTo>
                  <a:cubicBezTo>
                    <a:pt x="549" y="553"/>
                    <a:pt x="543" y="560"/>
                    <a:pt x="535" y="560"/>
                  </a:cubicBezTo>
                  <a:lnTo>
                    <a:pt x="217" y="560"/>
                  </a:lnTo>
                  <a:cubicBezTo>
                    <a:pt x="209" y="560"/>
                    <a:pt x="203" y="553"/>
                    <a:pt x="203" y="545"/>
                  </a:cubicBezTo>
                  <a:cubicBezTo>
                    <a:pt x="203" y="537"/>
                    <a:pt x="209" y="531"/>
                    <a:pt x="217" y="531"/>
                  </a:cubicBezTo>
                  <a:lnTo>
                    <a:pt x="535" y="531"/>
                  </a:lnTo>
                  <a:cubicBezTo>
                    <a:pt x="543" y="531"/>
                    <a:pt x="549" y="537"/>
                    <a:pt x="549" y="545"/>
                  </a:cubicBezTo>
                  <a:close/>
                  <a:moveTo>
                    <a:pt x="549" y="440"/>
                  </a:moveTo>
                  <a:cubicBezTo>
                    <a:pt x="549" y="448"/>
                    <a:pt x="543" y="454"/>
                    <a:pt x="535" y="454"/>
                  </a:cubicBezTo>
                  <a:lnTo>
                    <a:pt x="217" y="454"/>
                  </a:lnTo>
                  <a:cubicBezTo>
                    <a:pt x="209" y="454"/>
                    <a:pt x="203" y="448"/>
                    <a:pt x="203" y="440"/>
                  </a:cubicBezTo>
                  <a:cubicBezTo>
                    <a:pt x="203" y="432"/>
                    <a:pt x="209" y="425"/>
                    <a:pt x="217" y="425"/>
                  </a:cubicBezTo>
                  <a:lnTo>
                    <a:pt x="535" y="425"/>
                  </a:lnTo>
                  <a:cubicBezTo>
                    <a:pt x="543" y="425"/>
                    <a:pt x="549" y="432"/>
                    <a:pt x="549" y="440"/>
                  </a:cubicBezTo>
                  <a:close/>
                  <a:moveTo>
                    <a:pt x="750" y="274"/>
                  </a:moveTo>
                  <a:lnTo>
                    <a:pt x="194" y="274"/>
                  </a:lnTo>
                  <a:cubicBezTo>
                    <a:pt x="186" y="274"/>
                    <a:pt x="179" y="268"/>
                    <a:pt x="179" y="260"/>
                  </a:cubicBezTo>
                  <a:cubicBezTo>
                    <a:pt x="179" y="252"/>
                    <a:pt x="186" y="245"/>
                    <a:pt x="194" y="245"/>
                  </a:cubicBezTo>
                  <a:lnTo>
                    <a:pt x="750" y="245"/>
                  </a:lnTo>
                  <a:cubicBezTo>
                    <a:pt x="758" y="245"/>
                    <a:pt x="765" y="252"/>
                    <a:pt x="765" y="260"/>
                  </a:cubicBezTo>
                  <a:cubicBezTo>
                    <a:pt x="765" y="268"/>
                    <a:pt x="758" y="274"/>
                    <a:pt x="750" y="274"/>
                  </a:cubicBezTo>
                  <a:close/>
                  <a:moveTo>
                    <a:pt x="112" y="152"/>
                  </a:moveTo>
                  <a:cubicBezTo>
                    <a:pt x="112" y="144"/>
                    <a:pt x="118" y="138"/>
                    <a:pt x="126" y="138"/>
                  </a:cubicBezTo>
                  <a:lnTo>
                    <a:pt x="857" y="138"/>
                  </a:lnTo>
                  <a:cubicBezTo>
                    <a:pt x="865" y="138"/>
                    <a:pt x="872" y="144"/>
                    <a:pt x="872" y="152"/>
                  </a:cubicBezTo>
                  <a:cubicBezTo>
                    <a:pt x="872" y="160"/>
                    <a:pt x="865" y="166"/>
                    <a:pt x="857" y="166"/>
                  </a:cubicBezTo>
                  <a:lnTo>
                    <a:pt x="126" y="166"/>
                  </a:lnTo>
                  <a:cubicBezTo>
                    <a:pt x="118" y="166"/>
                    <a:pt x="112" y="160"/>
                    <a:pt x="112" y="152"/>
                  </a:cubicBezTo>
                  <a:close/>
                  <a:moveTo>
                    <a:pt x="866" y="431"/>
                  </a:moveTo>
                  <a:cubicBezTo>
                    <a:pt x="866" y="465"/>
                    <a:pt x="847" y="493"/>
                    <a:pt x="820" y="509"/>
                  </a:cubicBezTo>
                  <a:cubicBezTo>
                    <a:pt x="820" y="510"/>
                    <a:pt x="820" y="510"/>
                    <a:pt x="820" y="510"/>
                  </a:cubicBezTo>
                  <a:cubicBezTo>
                    <a:pt x="820" y="510"/>
                    <a:pt x="820" y="648"/>
                    <a:pt x="820" y="648"/>
                  </a:cubicBezTo>
                  <a:lnTo>
                    <a:pt x="775" y="588"/>
                  </a:lnTo>
                  <a:lnTo>
                    <a:pt x="731" y="648"/>
                  </a:lnTo>
                  <a:lnTo>
                    <a:pt x="731" y="510"/>
                  </a:lnTo>
                  <a:cubicBezTo>
                    <a:pt x="731" y="510"/>
                    <a:pt x="731" y="510"/>
                    <a:pt x="731" y="509"/>
                  </a:cubicBezTo>
                  <a:cubicBezTo>
                    <a:pt x="703" y="493"/>
                    <a:pt x="685" y="465"/>
                    <a:pt x="685" y="431"/>
                  </a:cubicBezTo>
                  <a:cubicBezTo>
                    <a:pt x="685" y="381"/>
                    <a:pt x="725" y="341"/>
                    <a:pt x="775" y="341"/>
                  </a:cubicBezTo>
                  <a:cubicBezTo>
                    <a:pt x="825" y="341"/>
                    <a:pt x="866" y="381"/>
                    <a:pt x="866" y="431"/>
                  </a:cubicBezTo>
                  <a:close/>
                  <a:moveTo>
                    <a:pt x="963" y="690"/>
                  </a:moveTo>
                  <a:lnTo>
                    <a:pt x="41" y="690"/>
                  </a:lnTo>
                  <a:lnTo>
                    <a:pt x="41" y="41"/>
                  </a:lnTo>
                  <a:lnTo>
                    <a:pt x="963" y="41"/>
                  </a:lnTo>
                  <a:lnTo>
                    <a:pt x="963" y="690"/>
                  </a:lnTo>
                  <a:close/>
                  <a:moveTo>
                    <a:pt x="0" y="731"/>
                  </a:moveTo>
                  <a:lnTo>
                    <a:pt x="1005" y="731"/>
                  </a:lnTo>
                  <a:lnTo>
                    <a:pt x="1005" y="0"/>
                  </a:lnTo>
                  <a:lnTo>
                    <a:pt x="0" y="0"/>
                  </a:lnTo>
                  <a:lnTo>
                    <a:pt x="0" y="731"/>
                  </a:lnTo>
                  <a:close/>
                  <a:moveTo>
                    <a:pt x="0" y="0"/>
                  </a:moveTo>
                  <a:lnTo>
                    <a:pt x="0" y="731"/>
                  </a:ln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extLst>
      <p:ext uri="{BB962C8B-B14F-4D97-AF65-F5344CB8AC3E}">
        <p14:creationId xmlns:p14="http://schemas.microsoft.com/office/powerpoint/2010/main" val="10924150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Righ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64517"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教学组织形式</a:t>
            </a:r>
          </a:p>
        </p:txBody>
      </p:sp>
      <p:grpSp>
        <p:nvGrpSpPr>
          <p:cNvPr id="64518" name="组合 36"/>
          <p:cNvGrpSpPr>
            <a:grpSpLocks/>
          </p:cNvGrpSpPr>
          <p:nvPr/>
        </p:nvGrpSpPr>
        <p:grpSpPr bwMode="auto">
          <a:xfrm>
            <a:off x="11480800" y="479425"/>
            <a:ext cx="333375" cy="333375"/>
            <a:chOff x="0" y="0"/>
            <a:chExt cx="449943" cy="449943"/>
          </a:xfrm>
        </p:grpSpPr>
        <p:sp>
          <p:nvSpPr>
            <p:cNvPr id="6453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453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65201" y="1356930"/>
            <a:ext cx="594359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3200" b="1" dirty="0">
                <a:solidFill>
                  <a:srgbClr val="2E75B6"/>
                </a:solidFill>
                <a:latin typeface="黑体" pitchFamily="49" charset="-122"/>
                <a:ea typeface="黑体" pitchFamily="49" charset="-122"/>
              </a:rPr>
              <a:t>教学的辅助组织形式</a:t>
            </a:r>
            <a:r>
              <a:rPr lang="zh-CN" altLang="zh-CN" sz="3200" dirty="0">
                <a:solidFill>
                  <a:srgbClr val="2E75B6"/>
                </a:solidFill>
                <a:latin typeface="黑体" pitchFamily="49" charset="-122"/>
                <a:ea typeface="黑体" pitchFamily="49" charset="-122"/>
              </a:rPr>
              <a:t> </a:t>
            </a:r>
            <a:endParaRPr kumimoji="1" lang="zh-CN" altLang="en-US" sz="3200" dirty="0">
              <a:solidFill>
                <a:srgbClr val="2E75B6"/>
              </a:solidFill>
              <a:latin typeface="黑体" pitchFamily="49" charset="-122"/>
              <a:ea typeface="黑体" pitchFamily="49" charset="-122"/>
            </a:endParaRPr>
          </a:p>
        </p:txBody>
      </p:sp>
      <p:sp>
        <p:nvSpPr>
          <p:cNvPr id="64528" name="Rectangle 2"/>
          <p:cNvSpPr>
            <a:spLocks noChangeArrowheads="1"/>
          </p:cNvSpPr>
          <p:nvPr/>
        </p:nvSpPr>
        <p:spPr bwMode="auto">
          <a:xfrm>
            <a:off x="965201" y="2209800"/>
            <a:ext cx="10350500" cy="42799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64530" name="Oval 6"/>
          <p:cNvSpPr>
            <a:spLocks noChangeArrowheads="1"/>
          </p:cNvSpPr>
          <p:nvPr/>
        </p:nvSpPr>
        <p:spPr bwMode="auto">
          <a:xfrm>
            <a:off x="9759950" y="4355962"/>
            <a:ext cx="1052508" cy="1059113"/>
          </a:xfrm>
          <a:prstGeom prst="ellipse">
            <a:avLst/>
          </a:prstGeom>
          <a:solidFill>
            <a:schemeClr val="bg1"/>
          </a:solidFill>
          <a:ln w="28575">
            <a:solidFill>
              <a:schemeClr val="bg1"/>
            </a:solidFill>
            <a:round/>
            <a:headEnd/>
            <a:tailEnd/>
          </a:ln>
        </p:spPr>
        <p:txBody>
          <a:bodyPr anchor="ctr"/>
          <a:lstStyle/>
          <a:p>
            <a:pPr algn="ctr" eaLnBrk="1" hangingPunct="1">
              <a:buFont typeface="Arial" pitchFamily="34" charset="0"/>
              <a:buNone/>
            </a:pPr>
            <a:endParaRPr lang="en-US" altLang="zh-CN" sz="8800">
              <a:solidFill>
                <a:srgbClr val="FFFFFF"/>
              </a:solidFill>
              <a:latin typeface="Arial" pitchFamily="34" charset="0"/>
              <a:ea typeface="微软雅黑" pitchFamily="34" charset="-122"/>
              <a:sym typeface="Arial" pitchFamily="34" charset="0"/>
            </a:endParaRPr>
          </a:p>
        </p:txBody>
      </p:sp>
      <p:pic>
        <p:nvPicPr>
          <p:cNvPr id="64531" name="组合 43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0722" y="4565888"/>
            <a:ext cx="608458" cy="699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26" name="矩形 28"/>
          <p:cNvSpPr>
            <a:spLocks noChangeArrowheads="1"/>
          </p:cNvSpPr>
          <p:nvPr/>
        </p:nvSpPr>
        <p:spPr bwMode="auto">
          <a:xfrm>
            <a:off x="1653950" y="3235126"/>
            <a:ext cx="8346772" cy="258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FFFFFF"/>
                </a:solidFill>
                <a:latin typeface="黑体" pitchFamily="49" charset="-122"/>
                <a:ea typeface="黑体" pitchFamily="49" charset="-122"/>
              </a:rPr>
              <a:t>个别辅导的内容和形式主要包括：</a:t>
            </a:r>
          </a:p>
          <a:p>
            <a:r>
              <a:rPr lang="en-US" altLang="zh-CN" sz="2400" dirty="0">
                <a:solidFill>
                  <a:srgbClr val="FFFFFF"/>
                </a:solidFill>
                <a:latin typeface="黑体" pitchFamily="49" charset="-122"/>
                <a:ea typeface="黑体" pitchFamily="49" charset="-122"/>
              </a:rPr>
              <a:t>(1)</a:t>
            </a:r>
            <a:r>
              <a:rPr lang="zh-CN" altLang="zh-CN" sz="2400" dirty="0">
                <a:solidFill>
                  <a:srgbClr val="FFFFFF"/>
                </a:solidFill>
                <a:latin typeface="黑体" pitchFamily="49" charset="-122"/>
                <a:ea typeface="黑体" pitchFamily="49" charset="-122"/>
              </a:rPr>
              <a:t>给学生解疑，指导学生做作业。</a:t>
            </a:r>
          </a:p>
          <a:p>
            <a:r>
              <a:rPr lang="en-US" altLang="zh-CN" sz="2400" dirty="0">
                <a:solidFill>
                  <a:srgbClr val="FFFFFF"/>
                </a:solidFill>
                <a:latin typeface="黑体" pitchFamily="49" charset="-122"/>
                <a:ea typeface="黑体" pitchFamily="49" charset="-122"/>
              </a:rPr>
              <a:t>(2)</a:t>
            </a:r>
            <a:r>
              <a:rPr lang="zh-CN" altLang="zh-CN" sz="2400" dirty="0">
                <a:solidFill>
                  <a:srgbClr val="FFFFFF"/>
                </a:solidFill>
                <a:latin typeface="黑体" pitchFamily="49" charset="-122"/>
                <a:ea typeface="黑体" pitchFamily="49" charset="-122"/>
              </a:rPr>
              <a:t>给差生和缺课生补课。</a:t>
            </a:r>
          </a:p>
          <a:p>
            <a:r>
              <a:rPr lang="en-US" altLang="zh-CN" sz="2400" dirty="0">
                <a:solidFill>
                  <a:srgbClr val="FFFFFF"/>
                </a:solidFill>
                <a:latin typeface="黑体" pitchFamily="49" charset="-122"/>
                <a:ea typeface="黑体" pitchFamily="49" charset="-122"/>
              </a:rPr>
              <a:t>(3)</a:t>
            </a:r>
            <a:r>
              <a:rPr lang="zh-CN" altLang="zh-CN" sz="2400" dirty="0">
                <a:solidFill>
                  <a:srgbClr val="FFFFFF"/>
                </a:solidFill>
                <a:latin typeface="黑体" pitchFamily="49" charset="-122"/>
                <a:ea typeface="黑体" pitchFamily="49" charset="-122"/>
              </a:rPr>
              <a:t>给尖子生作个别指导，开点“小灶”。</a:t>
            </a:r>
          </a:p>
          <a:p>
            <a:r>
              <a:rPr lang="en-US" altLang="zh-CN" sz="2400" dirty="0">
                <a:solidFill>
                  <a:srgbClr val="FFFFFF"/>
                </a:solidFill>
                <a:latin typeface="黑体" pitchFamily="49" charset="-122"/>
                <a:ea typeface="黑体" pitchFamily="49" charset="-122"/>
              </a:rPr>
              <a:t>(4)</a:t>
            </a:r>
            <a:r>
              <a:rPr lang="zh-CN" altLang="zh-CN" sz="2400" dirty="0">
                <a:solidFill>
                  <a:srgbClr val="FFFFFF"/>
                </a:solidFill>
                <a:latin typeface="黑体" pitchFamily="49" charset="-122"/>
                <a:ea typeface="黑体" pitchFamily="49" charset="-122"/>
              </a:rPr>
              <a:t>指导课外学科小组的学习活动。</a:t>
            </a:r>
          </a:p>
          <a:p>
            <a:r>
              <a:rPr lang="en-US" altLang="zh-CN" sz="2400" dirty="0">
                <a:solidFill>
                  <a:srgbClr val="FFFFFF"/>
                </a:solidFill>
                <a:latin typeface="黑体" pitchFamily="49" charset="-122"/>
                <a:ea typeface="黑体" pitchFamily="49" charset="-122"/>
              </a:rPr>
              <a:t>(5)</a:t>
            </a:r>
            <a:r>
              <a:rPr lang="zh-CN" altLang="zh-CN" sz="2400" dirty="0">
                <a:solidFill>
                  <a:srgbClr val="FFFFFF"/>
                </a:solidFill>
                <a:latin typeface="黑体" pitchFamily="49" charset="-122"/>
                <a:ea typeface="黑体" pitchFamily="49" charset="-122"/>
              </a:rPr>
              <a:t>对学生进行学习方法的指导和学习目的、</a:t>
            </a:r>
            <a:endParaRPr lang="en-US" altLang="zh-CN" sz="2400" dirty="0">
              <a:solidFill>
                <a:srgbClr val="FFFFFF"/>
              </a:solidFill>
              <a:latin typeface="黑体" pitchFamily="49" charset="-122"/>
              <a:ea typeface="黑体" pitchFamily="49" charset="-122"/>
            </a:endParaRPr>
          </a:p>
          <a:p>
            <a:r>
              <a:rPr lang="zh-CN" altLang="zh-CN" sz="2400" dirty="0">
                <a:solidFill>
                  <a:srgbClr val="FFFFFF"/>
                </a:solidFill>
                <a:latin typeface="黑体" pitchFamily="49" charset="-122"/>
                <a:ea typeface="黑体" pitchFamily="49" charset="-122"/>
              </a:rPr>
              <a:t> </a:t>
            </a:r>
            <a:r>
              <a:rPr lang="zh-CN" altLang="en-US" sz="2400" dirty="0">
                <a:solidFill>
                  <a:srgbClr val="FFFFFF"/>
                </a:solidFill>
                <a:latin typeface="黑体" pitchFamily="49" charset="-122"/>
                <a:ea typeface="黑体" pitchFamily="49" charset="-122"/>
              </a:rPr>
              <a:t>  </a:t>
            </a:r>
            <a:r>
              <a:rPr lang="zh-CN" altLang="zh-CN" sz="2400" dirty="0">
                <a:solidFill>
                  <a:srgbClr val="FFFFFF"/>
                </a:solidFill>
                <a:latin typeface="黑体" pitchFamily="49" charset="-122"/>
                <a:ea typeface="黑体" pitchFamily="49" charset="-122"/>
              </a:rPr>
              <a:t>学习态度的教育等等。</a:t>
            </a:r>
          </a:p>
        </p:txBody>
      </p:sp>
      <p:sp>
        <p:nvSpPr>
          <p:cNvPr id="64527" name="TextBox 13"/>
          <p:cNvSpPr txBox="1">
            <a:spLocks noChangeArrowheads="1"/>
          </p:cNvSpPr>
          <p:nvPr/>
        </p:nvSpPr>
        <p:spPr bwMode="auto">
          <a:xfrm>
            <a:off x="1653950" y="2558706"/>
            <a:ext cx="292412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en-US" altLang="zh-CN" sz="2800" b="1" dirty="0">
                <a:solidFill>
                  <a:srgbClr val="FFFFFF"/>
                </a:solidFill>
                <a:latin typeface="黑体" pitchFamily="49" charset="-122"/>
                <a:ea typeface="黑体" pitchFamily="49" charset="-122"/>
              </a:rPr>
              <a:t>(</a:t>
            </a:r>
            <a:r>
              <a:rPr lang="zh-CN" altLang="en-US" sz="2800" b="1" dirty="0">
                <a:solidFill>
                  <a:srgbClr val="FFFFFF"/>
                </a:solidFill>
                <a:latin typeface="黑体" pitchFamily="49" charset="-122"/>
                <a:ea typeface="黑体" pitchFamily="49" charset="-122"/>
              </a:rPr>
              <a:t>一</a:t>
            </a:r>
            <a:r>
              <a:rPr lang="en-US" altLang="zh-CN" sz="2800" b="1" dirty="0">
                <a:solidFill>
                  <a:srgbClr val="FFFFFF"/>
                </a:solidFill>
                <a:latin typeface="黑体" pitchFamily="49" charset="-122"/>
                <a:ea typeface="黑体" pitchFamily="49" charset="-122"/>
              </a:rPr>
              <a:t>)</a:t>
            </a:r>
            <a:r>
              <a:rPr lang="zh-CN" altLang="en-US" sz="2800" b="1" dirty="0">
                <a:solidFill>
                  <a:srgbClr val="FFFFFF"/>
                </a:solidFill>
                <a:latin typeface="黑体" pitchFamily="49" charset="-122"/>
                <a:ea typeface="黑体" pitchFamily="49" charset="-122"/>
              </a:rPr>
              <a:t>个别辅导</a:t>
            </a:r>
            <a:endParaRPr lang="en-US" altLang="zh-CN" sz="2800" b="1" dirty="0">
              <a:solidFill>
                <a:srgbClr val="FFFFFF"/>
              </a:solidFill>
              <a:latin typeface="黑体" pitchFamily="49" charset="-122"/>
              <a:ea typeface="黑体" pitchFamily="49" charset="-122"/>
              <a:cs typeface="微软雅黑" pitchFamily="34" charset="-122"/>
              <a:sym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64517"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教学组织形式</a:t>
            </a:r>
          </a:p>
        </p:txBody>
      </p:sp>
      <p:grpSp>
        <p:nvGrpSpPr>
          <p:cNvPr id="64518" name="组合 36"/>
          <p:cNvGrpSpPr>
            <a:grpSpLocks/>
          </p:cNvGrpSpPr>
          <p:nvPr/>
        </p:nvGrpSpPr>
        <p:grpSpPr bwMode="auto">
          <a:xfrm>
            <a:off x="11480800" y="479425"/>
            <a:ext cx="333375" cy="333375"/>
            <a:chOff x="0" y="0"/>
            <a:chExt cx="449943" cy="449943"/>
          </a:xfrm>
        </p:grpSpPr>
        <p:sp>
          <p:nvSpPr>
            <p:cNvPr id="6453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453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4529" name="Rectangle 4"/>
          <p:cNvSpPr>
            <a:spLocks noChangeArrowheads="1"/>
          </p:cNvSpPr>
          <p:nvPr/>
        </p:nvSpPr>
        <p:spPr bwMode="auto">
          <a:xfrm>
            <a:off x="914400" y="1543972"/>
            <a:ext cx="10363200" cy="4590128"/>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grpSp>
        <p:nvGrpSpPr>
          <p:cNvPr id="4" name="组 3"/>
          <p:cNvGrpSpPr>
            <a:grpSpLocks/>
          </p:cNvGrpSpPr>
          <p:nvPr/>
        </p:nvGrpSpPr>
        <p:grpSpPr bwMode="auto">
          <a:xfrm>
            <a:off x="1753717" y="2000719"/>
            <a:ext cx="8863484" cy="3434505"/>
            <a:chOff x="6409796" y="2063711"/>
            <a:chExt cx="4359804" cy="2320449"/>
          </a:xfrm>
        </p:grpSpPr>
        <p:sp>
          <p:nvSpPr>
            <p:cNvPr id="64523" name="矩形 34"/>
            <p:cNvSpPr>
              <a:spLocks noChangeArrowheads="1"/>
            </p:cNvSpPr>
            <p:nvPr/>
          </p:nvSpPr>
          <p:spPr bwMode="auto">
            <a:xfrm>
              <a:off x="6417735" y="2635499"/>
              <a:ext cx="4351865" cy="49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zh-CN" sz="2400" dirty="0">
                  <a:solidFill>
                    <a:srgbClr val="FFFFFF"/>
                  </a:solidFill>
                  <a:latin typeface="黑体" pitchFamily="49" charset="-122"/>
                  <a:ea typeface="黑体" pitchFamily="49" charset="-122"/>
                </a:rPr>
                <a:t>现场教学有助于学生把当地、当时的自然现象和社会现象与书本知识紧密联系起来 </a:t>
              </a:r>
            </a:p>
          </p:txBody>
        </p:sp>
        <p:sp>
          <p:nvSpPr>
            <p:cNvPr id="64524" name="TextBox 13"/>
            <p:cNvSpPr txBox="1">
              <a:spLocks noChangeArrowheads="1"/>
            </p:cNvSpPr>
            <p:nvPr/>
          </p:nvSpPr>
          <p:spPr bwMode="auto">
            <a:xfrm>
              <a:off x="6409796" y="2063711"/>
              <a:ext cx="1851250" cy="291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en-US" altLang="zh-CN" sz="2800" b="1" dirty="0">
                  <a:solidFill>
                    <a:srgbClr val="FFFFFF"/>
                  </a:solidFill>
                  <a:latin typeface="黑体" pitchFamily="49" charset="-122"/>
                  <a:ea typeface="黑体" pitchFamily="49" charset="-122"/>
                </a:rPr>
                <a:t>(</a:t>
              </a:r>
              <a:r>
                <a:rPr lang="zh-CN" altLang="en-US" sz="2800" b="1" dirty="0">
                  <a:solidFill>
                    <a:srgbClr val="FFFFFF"/>
                  </a:solidFill>
                  <a:latin typeface="黑体" pitchFamily="49" charset="-122"/>
                  <a:ea typeface="黑体" pitchFamily="49" charset="-122"/>
                </a:rPr>
                <a:t>二</a:t>
              </a:r>
              <a:r>
                <a:rPr lang="en-US" altLang="zh-CN" sz="2800" b="1" dirty="0">
                  <a:solidFill>
                    <a:srgbClr val="FFFFFF"/>
                  </a:solidFill>
                  <a:latin typeface="黑体" pitchFamily="49" charset="-122"/>
                  <a:ea typeface="黑体" pitchFamily="49" charset="-122"/>
                </a:rPr>
                <a:t>)</a:t>
              </a:r>
              <a:r>
                <a:rPr lang="zh-CN" altLang="en-US" sz="2800" b="1" dirty="0">
                  <a:solidFill>
                    <a:srgbClr val="FFFFFF"/>
                  </a:solidFill>
                  <a:latin typeface="黑体" pitchFamily="49" charset="-122"/>
                  <a:ea typeface="黑体" pitchFamily="49" charset="-122"/>
                </a:rPr>
                <a:t>现场教学</a:t>
              </a:r>
              <a:endParaRPr lang="en-US" altLang="zh-CN" sz="2800" b="1" dirty="0">
                <a:solidFill>
                  <a:srgbClr val="FFFFFF"/>
                </a:solidFill>
                <a:latin typeface="黑体" pitchFamily="49" charset="-122"/>
                <a:ea typeface="黑体" pitchFamily="49" charset="-122"/>
                <a:cs typeface="微软雅黑" pitchFamily="34" charset="-122"/>
                <a:sym typeface="Arial" pitchFamily="34" charset="0"/>
              </a:endParaRPr>
            </a:p>
          </p:txBody>
        </p:sp>
        <p:sp>
          <p:nvSpPr>
            <p:cNvPr id="64525" name="矩形 34"/>
            <p:cNvSpPr>
              <a:spLocks noChangeArrowheads="1"/>
            </p:cNvSpPr>
            <p:nvPr/>
          </p:nvSpPr>
          <p:spPr bwMode="auto">
            <a:xfrm>
              <a:off x="6417735" y="3386035"/>
              <a:ext cx="3370671" cy="99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zh-CN" sz="2400" dirty="0">
                  <a:solidFill>
                    <a:srgbClr val="FFFFFF"/>
                  </a:solidFill>
                  <a:latin typeface="黑体" pitchFamily="49" charset="-122"/>
                  <a:ea typeface="黑体" pitchFamily="49" charset="-122"/>
                </a:rPr>
                <a:t>1.</a:t>
              </a:r>
              <a:r>
                <a:rPr lang="zh-CN" altLang="zh-CN" sz="2400" dirty="0">
                  <a:solidFill>
                    <a:srgbClr val="FFFFFF"/>
                  </a:solidFill>
                  <a:latin typeface="黑体" pitchFamily="49" charset="-122"/>
                  <a:ea typeface="黑体" pitchFamily="49" charset="-122"/>
                </a:rPr>
                <a:t>组织现场教学的目的要明确。</a:t>
              </a:r>
            </a:p>
            <a:p>
              <a:r>
                <a:rPr lang="en-US" altLang="zh-CN" sz="2400" dirty="0">
                  <a:solidFill>
                    <a:srgbClr val="FFFFFF"/>
                  </a:solidFill>
                  <a:latin typeface="黑体" pitchFamily="49" charset="-122"/>
                  <a:ea typeface="黑体" pitchFamily="49" charset="-122"/>
                </a:rPr>
                <a:t>2.</a:t>
              </a:r>
              <a:r>
                <a:rPr lang="zh-CN" altLang="zh-CN" sz="2400" dirty="0">
                  <a:solidFill>
                    <a:srgbClr val="FFFFFF"/>
                  </a:solidFill>
                  <a:latin typeface="黑体" pitchFamily="49" charset="-122"/>
                  <a:ea typeface="黑体" pitchFamily="49" charset="-122"/>
                </a:rPr>
                <a:t>要有计划性。</a:t>
              </a:r>
              <a:r>
                <a:rPr lang="en-US" altLang="zh-CN" sz="2400" dirty="0">
                  <a:solidFill>
                    <a:srgbClr val="FFFFFF"/>
                  </a:solidFill>
                  <a:latin typeface="黑体" pitchFamily="49" charset="-122"/>
                  <a:ea typeface="黑体" pitchFamily="49" charset="-122"/>
                </a:rPr>
                <a:t/>
              </a:r>
              <a:br>
                <a:rPr lang="en-US" altLang="zh-CN" sz="2400" dirty="0">
                  <a:solidFill>
                    <a:srgbClr val="FFFFFF"/>
                  </a:solidFill>
                  <a:latin typeface="黑体" pitchFamily="49" charset="-122"/>
                  <a:ea typeface="黑体" pitchFamily="49" charset="-122"/>
                </a:rPr>
              </a:br>
              <a:r>
                <a:rPr lang="en-US" altLang="zh-CN" sz="2400" dirty="0">
                  <a:solidFill>
                    <a:srgbClr val="FFFFFF"/>
                  </a:solidFill>
                  <a:latin typeface="黑体" pitchFamily="49" charset="-122"/>
                  <a:ea typeface="黑体" pitchFamily="49" charset="-122"/>
                </a:rPr>
                <a:t>3.</a:t>
              </a:r>
              <a:r>
                <a:rPr lang="zh-CN" altLang="zh-CN" sz="2400" dirty="0">
                  <a:solidFill>
                    <a:srgbClr val="FFFFFF"/>
                  </a:solidFill>
                  <a:latin typeface="黑体" pitchFamily="49" charset="-122"/>
                  <a:ea typeface="黑体" pitchFamily="49" charset="-122"/>
                </a:rPr>
                <a:t>要重视理论的指导。</a:t>
              </a:r>
            </a:p>
            <a:p>
              <a:r>
                <a:rPr lang="en-US" altLang="zh-CN" sz="2400" dirty="0">
                  <a:solidFill>
                    <a:srgbClr val="FFFFFF"/>
                  </a:solidFill>
                  <a:latin typeface="黑体" pitchFamily="49" charset="-122"/>
                  <a:ea typeface="黑体" pitchFamily="49" charset="-122"/>
                </a:rPr>
                <a:t>4.</a:t>
              </a:r>
              <a:r>
                <a:rPr lang="zh-CN" altLang="zh-CN" sz="2400" dirty="0">
                  <a:solidFill>
                    <a:srgbClr val="FFFFFF"/>
                  </a:solidFill>
                  <a:latin typeface="黑体" pitchFamily="49" charset="-122"/>
                  <a:ea typeface="黑体" pitchFamily="49" charset="-122"/>
                </a:rPr>
                <a:t>要做好现场教学的总结工作。</a:t>
              </a:r>
            </a:p>
          </p:txBody>
        </p:sp>
      </p:grpSp>
    </p:spTree>
    <p:extLst>
      <p:ext uri="{BB962C8B-B14F-4D97-AF65-F5344CB8AC3E}">
        <p14:creationId xmlns:p14="http://schemas.microsoft.com/office/powerpoint/2010/main" val="33497146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64517"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教学组织形式</a:t>
            </a:r>
          </a:p>
        </p:txBody>
      </p:sp>
      <p:grpSp>
        <p:nvGrpSpPr>
          <p:cNvPr id="64518" name="组合 36"/>
          <p:cNvGrpSpPr>
            <a:grpSpLocks/>
          </p:cNvGrpSpPr>
          <p:nvPr/>
        </p:nvGrpSpPr>
        <p:grpSpPr bwMode="auto">
          <a:xfrm>
            <a:off x="11480800" y="479425"/>
            <a:ext cx="333375" cy="333375"/>
            <a:chOff x="0" y="0"/>
            <a:chExt cx="449943" cy="449943"/>
          </a:xfrm>
        </p:grpSpPr>
        <p:sp>
          <p:nvSpPr>
            <p:cNvPr id="6453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453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2" name="文本框 1"/>
          <p:cNvSpPr txBox="1">
            <a:spLocks noChangeArrowheads="1"/>
          </p:cNvSpPr>
          <p:nvPr/>
        </p:nvSpPr>
        <p:spPr bwMode="auto">
          <a:xfrm>
            <a:off x="965201" y="1356930"/>
            <a:ext cx="594359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3200" b="1" dirty="0">
                <a:solidFill>
                  <a:srgbClr val="2E75B6"/>
                </a:solidFill>
                <a:latin typeface="黑体" pitchFamily="49" charset="-122"/>
                <a:ea typeface="黑体" pitchFamily="49" charset="-122"/>
              </a:rPr>
              <a:t>教学的</a:t>
            </a:r>
            <a:r>
              <a:rPr lang="zh-CN" altLang="en-US" sz="3200" b="1" dirty="0">
                <a:solidFill>
                  <a:srgbClr val="2E75B6"/>
                </a:solidFill>
                <a:latin typeface="黑体" pitchFamily="49" charset="-122"/>
                <a:ea typeface="黑体" pitchFamily="49" charset="-122"/>
              </a:rPr>
              <a:t>特殊</a:t>
            </a:r>
            <a:r>
              <a:rPr lang="zh-CN" altLang="zh-CN" sz="3200" b="1" dirty="0">
                <a:solidFill>
                  <a:srgbClr val="2E75B6"/>
                </a:solidFill>
                <a:latin typeface="黑体" pitchFamily="49" charset="-122"/>
                <a:ea typeface="黑体" pitchFamily="49" charset="-122"/>
              </a:rPr>
              <a:t>组织形式</a:t>
            </a:r>
            <a:r>
              <a:rPr lang="zh-CN" altLang="zh-CN" sz="3200" dirty="0">
                <a:solidFill>
                  <a:srgbClr val="2E75B6"/>
                </a:solidFill>
                <a:latin typeface="黑体" pitchFamily="49" charset="-122"/>
                <a:ea typeface="黑体" pitchFamily="49" charset="-122"/>
              </a:rPr>
              <a:t> </a:t>
            </a:r>
            <a:endParaRPr kumimoji="1" lang="zh-CN" altLang="en-US" sz="3200" dirty="0">
              <a:solidFill>
                <a:srgbClr val="2E75B6"/>
              </a:solidFill>
              <a:latin typeface="黑体" pitchFamily="49" charset="-122"/>
              <a:ea typeface="黑体" pitchFamily="49" charset="-122"/>
            </a:endParaRPr>
          </a:p>
        </p:txBody>
      </p:sp>
      <p:sp>
        <p:nvSpPr>
          <p:cNvPr id="64528" name="Rectangle 2"/>
          <p:cNvSpPr>
            <a:spLocks noChangeArrowheads="1"/>
          </p:cNvSpPr>
          <p:nvPr/>
        </p:nvSpPr>
        <p:spPr bwMode="auto">
          <a:xfrm>
            <a:off x="965201" y="2209800"/>
            <a:ext cx="10350500" cy="4279900"/>
          </a:xfrm>
          <a:prstGeom prst="rect">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sp>
        <p:nvSpPr>
          <p:cNvPr id="64530" name="Oval 6"/>
          <p:cNvSpPr>
            <a:spLocks noChangeArrowheads="1"/>
          </p:cNvSpPr>
          <p:nvPr/>
        </p:nvSpPr>
        <p:spPr bwMode="auto">
          <a:xfrm>
            <a:off x="9759950" y="4355962"/>
            <a:ext cx="1052508" cy="1059113"/>
          </a:xfrm>
          <a:prstGeom prst="ellipse">
            <a:avLst/>
          </a:prstGeom>
          <a:solidFill>
            <a:schemeClr val="bg1"/>
          </a:solidFill>
          <a:ln w="28575">
            <a:solidFill>
              <a:schemeClr val="bg1"/>
            </a:solidFill>
            <a:round/>
            <a:headEnd/>
            <a:tailEnd/>
          </a:ln>
        </p:spPr>
        <p:txBody>
          <a:bodyPr anchor="ctr"/>
          <a:lstStyle/>
          <a:p>
            <a:pPr algn="ctr" eaLnBrk="1" hangingPunct="1">
              <a:buFont typeface="Arial" pitchFamily="34" charset="0"/>
              <a:buNone/>
            </a:pPr>
            <a:endParaRPr lang="en-US" altLang="zh-CN" sz="8800">
              <a:solidFill>
                <a:srgbClr val="FFFFFF"/>
              </a:solidFill>
              <a:latin typeface="Arial" pitchFamily="34" charset="0"/>
              <a:ea typeface="微软雅黑" pitchFamily="34" charset="-122"/>
              <a:sym typeface="Arial" pitchFamily="34" charset="0"/>
            </a:endParaRPr>
          </a:p>
        </p:txBody>
      </p:sp>
      <p:pic>
        <p:nvPicPr>
          <p:cNvPr id="64531" name="组合 43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0722" y="4565888"/>
            <a:ext cx="608458" cy="699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26" name="矩形 28"/>
          <p:cNvSpPr>
            <a:spLocks noChangeArrowheads="1"/>
          </p:cNvSpPr>
          <p:nvPr/>
        </p:nvSpPr>
        <p:spPr bwMode="auto">
          <a:xfrm>
            <a:off x="1653950" y="3235126"/>
            <a:ext cx="8346772" cy="2585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zh-CN" sz="2400" dirty="0">
                <a:solidFill>
                  <a:srgbClr val="FFFFFF"/>
                </a:solidFill>
                <a:latin typeface="黑体" pitchFamily="49" charset="-122"/>
                <a:ea typeface="黑体" pitchFamily="49" charset="-122"/>
              </a:rPr>
              <a:t>个别辅导的内容和形式主要包括：</a:t>
            </a:r>
          </a:p>
          <a:p>
            <a:r>
              <a:rPr lang="en-US" altLang="zh-CN" sz="2400" dirty="0">
                <a:solidFill>
                  <a:srgbClr val="FFFFFF"/>
                </a:solidFill>
                <a:latin typeface="黑体" pitchFamily="49" charset="-122"/>
                <a:ea typeface="黑体" pitchFamily="49" charset="-122"/>
              </a:rPr>
              <a:t>(1)</a:t>
            </a:r>
            <a:r>
              <a:rPr lang="zh-CN" altLang="zh-CN" sz="2400" dirty="0">
                <a:solidFill>
                  <a:srgbClr val="FFFFFF"/>
                </a:solidFill>
                <a:latin typeface="黑体" pitchFamily="49" charset="-122"/>
                <a:ea typeface="黑体" pitchFamily="49" charset="-122"/>
              </a:rPr>
              <a:t>给学生解疑，指导学生做作业。</a:t>
            </a:r>
          </a:p>
          <a:p>
            <a:r>
              <a:rPr lang="en-US" altLang="zh-CN" sz="2400" dirty="0">
                <a:solidFill>
                  <a:srgbClr val="FFFFFF"/>
                </a:solidFill>
                <a:latin typeface="黑体" pitchFamily="49" charset="-122"/>
                <a:ea typeface="黑体" pitchFamily="49" charset="-122"/>
              </a:rPr>
              <a:t>(2)</a:t>
            </a:r>
            <a:r>
              <a:rPr lang="zh-CN" altLang="zh-CN" sz="2400" dirty="0">
                <a:solidFill>
                  <a:srgbClr val="FFFFFF"/>
                </a:solidFill>
                <a:latin typeface="黑体" pitchFamily="49" charset="-122"/>
                <a:ea typeface="黑体" pitchFamily="49" charset="-122"/>
              </a:rPr>
              <a:t>给差生和缺课生补课。</a:t>
            </a:r>
          </a:p>
          <a:p>
            <a:r>
              <a:rPr lang="en-US" altLang="zh-CN" sz="2400" dirty="0">
                <a:solidFill>
                  <a:srgbClr val="FFFFFF"/>
                </a:solidFill>
                <a:latin typeface="黑体" pitchFamily="49" charset="-122"/>
                <a:ea typeface="黑体" pitchFamily="49" charset="-122"/>
              </a:rPr>
              <a:t>(3)</a:t>
            </a:r>
            <a:r>
              <a:rPr lang="zh-CN" altLang="zh-CN" sz="2400" dirty="0">
                <a:solidFill>
                  <a:srgbClr val="FFFFFF"/>
                </a:solidFill>
                <a:latin typeface="黑体" pitchFamily="49" charset="-122"/>
                <a:ea typeface="黑体" pitchFamily="49" charset="-122"/>
              </a:rPr>
              <a:t>给尖子生作个别指导，开点“小灶”。</a:t>
            </a:r>
          </a:p>
          <a:p>
            <a:r>
              <a:rPr lang="en-US" altLang="zh-CN" sz="2400" dirty="0">
                <a:solidFill>
                  <a:srgbClr val="FFFFFF"/>
                </a:solidFill>
                <a:latin typeface="黑体" pitchFamily="49" charset="-122"/>
                <a:ea typeface="黑体" pitchFamily="49" charset="-122"/>
              </a:rPr>
              <a:t>(4)</a:t>
            </a:r>
            <a:r>
              <a:rPr lang="zh-CN" altLang="zh-CN" sz="2400" dirty="0">
                <a:solidFill>
                  <a:srgbClr val="FFFFFF"/>
                </a:solidFill>
                <a:latin typeface="黑体" pitchFamily="49" charset="-122"/>
                <a:ea typeface="黑体" pitchFamily="49" charset="-122"/>
              </a:rPr>
              <a:t>指导课外学科小组的学习活动。</a:t>
            </a:r>
          </a:p>
          <a:p>
            <a:r>
              <a:rPr lang="en-US" altLang="zh-CN" sz="2400" dirty="0">
                <a:solidFill>
                  <a:srgbClr val="FFFFFF"/>
                </a:solidFill>
                <a:latin typeface="黑体" pitchFamily="49" charset="-122"/>
                <a:ea typeface="黑体" pitchFamily="49" charset="-122"/>
              </a:rPr>
              <a:t>(5)</a:t>
            </a:r>
            <a:r>
              <a:rPr lang="zh-CN" altLang="zh-CN" sz="2400" dirty="0">
                <a:solidFill>
                  <a:srgbClr val="FFFFFF"/>
                </a:solidFill>
                <a:latin typeface="黑体" pitchFamily="49" charset="-122"/>
                <a:ea typeface="黑体" pitchFamily="49" charset="-122"/>
              </a:rPr>
              <a:t>对学生进行学习方法的指导和学习目的、</a:t>
            </a:r>
            <a:endParaRPr lang="en-US" altLang="zh-CN" sz="2400" dirty="0">
              <a:solidFill>
                <a:srgbClr val="FFFFFF"/>
              </a:solidFill>
              <a:latin typeface="黑体" pitchFamily="49" charset="-122"/>
              <a:ea typeface="黑体" pitchFamily="49" charset="-122"/>
            </a:endParaRPr>
          </a:p>
          <a:p>
            <a:r>
              <a:rPr lang="zh-CN" altLang="zh-CN" sz="2400" dirty="0">
                <a:solidFill>
                  <a:srgbClr val="FFFFFF"/>
                </a:solidFill>
                <a:latin typeface="黑体" pitchFamily="49" charset="-122"/>
                <a:ea typeface="黑体" pitchFamily="49" charset="-122"/>
              </a:rPr>
              <a:t> </a:t>
            </a:r>
            <a:r>
              <a:rPr lang="zh-CN" altLang="en-US" sz="2400" dirty="0">
                <a:solidFill>
                  <a:srgbClr val="FFFFFF"/>
                </a:solidFill>
                <a:latin typeface="黑体" pitchFamily="49" charset="-122"/>
                <a:ea typeface="黑体" pitchFamily="49" charset="-122"/>
              </a:rPr>
              <a:t>  </a:t>
            </a:r>
            <a:r>
              <a:rPr lang="zh-CN" altLang="zh-CN" sz="2400" dirty="0">
                <a:solidFill>
                  <a:srgbClr val="FFFFFF"/>
                </a:solidFill>
                <a:latin typeface="黑体" pitchFamily="49" charset="-122"/>
                <a:ea typeface="黑体" pitchFamily="49" charset="-122"/>
              </a:rPr>
              <a:t>学习态度的教育等等。</a:t>
            </a:r>
          </a:p>
        </p:txBody>
      </p:sp>
      <p:sp>
        <p:nvSpPr>
          <p:cNvPr id="64527" name="TextBox 13"/>
          <p:cNvSpPr txBox="1">
            <a:spLocks noChangeArrowheads="1"/>
          </p:cNvSpPr>
          <p:nvPr/>
        </p:nvSpPr>
        <p:spPr bwMode="auto">
          <a:xfrm>
            <a:off x="1653950" y="2558706"/>
            <a:ext cx="606765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en-US" altLang="zh-CN" sz="2800" b="1" dirty="0">
                <a:solidFill>
                  <a:srgbClr val="FFFFFF"/>
                </a:solidFill>
                <a:latin typeface="黑体" pitchFamily="49" charset="-122"/>
                <a:ea typeface="黑体" pitchFamily="49" charset="-122"/>
              </a:rPr>
              <a:t>(</a:t>
            </a:r>
            <a:r>
              <a:rPr lang="zh-CN" altLang="en-US" sz="2800" b="1" dirty="0">
                <a:solidFill>
                  <a:srgbClr val="FFFFFF"/>
                </a:solidFill>
                <a:latin typeface="黑体" pitchFamily="49" charset="-122"/>
                <a:ea typeface="黑体" pitchFamily="49" charset="-122"/>
              </a:rPr>
              <a:t>一</a:t>
            </a:r>
            <a:r>
              <a:rPr lang="en-US" altLang="zh-CN" sz="2800" b="1" dirty="0">
                <a:solidFill>
                  <a:srgbClr val="FFFFFF"/>
                </a:solidFill>
                <a:latin typeface="黑体" pitchFamily="49" charset="-122"/>
                <a:ea typeface="黑体" pitchFamily="49" charset="-122"/>
              </a:rPr>
              <a:t>)</a:t>
            </a:r>
            <a:r>
              <a:rPr lang="zh-CN" altLang="en-US" sz="2800" b="1" dirty="0">
                <a:solidFill>
                  <a:srgbClr val="FFFFFF"/>
                </a:solidFill>
                <a:latin typeface="黑体" pitchFamily="49" charset="-122"/>
                <a:ea typeface="黑体" pitchFamily="49" charset="-122"/>
              </a:rPr>
              <a:t>复式教学及其特点</a:t>
            </a:r>
            <a:endParaRPr lang="en-US" altLang="zh-CN" sz="2800" b="1" dirty="0">
              <a:solidFill>
                <a:srgbClr val="FFFFFF"/>
              </a:solidFill>
              <a:latin typeface="黑体" pitchFamily="49" charset="-122"/>
              <a:ea typeface="黑体" pitchFamily="49" charset="-122"/>
              <a:cs typeface="微软雅黑" pitchFamily="34" charset="-122"/>
              <a:sym typeface="Arial" pitchFamily="34" charset="0"/>
            </a:endParaRPr>
          </a:p>
        </p:txBody>
      </p:sp>
    </p:spTree>
    <p:extLst>
      <p:ext uri="{BB962C8B-B14F-4D97-AF65-F5344CB8AC3E}">
        <p14:creationId xmlns:p14="http://schemas.microsoft.com/office/powerpoint/2010/main" val="30058159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平行四边形 3"/>
          <p:cNvSpPr>
            <a:spLocks noChangeArrowheads="1"/>
          </p:cNvSpPr>
          <p:nvPr/>
        </p:nvSpPr>
        <p:spPr bwMode="auto">
          <a:xfrm>
            <a:off x="603250" y="363538"/>
            <a:ext cx="11588750" cy="550862"/>
          </a:xfrm>
          <a:prstGeom prst="parallelogram">
            <a:avLst>
              <a:gd name="adj" fmla="val 41491"/>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5" name="平行四边形 4"/>
          <p:cNvSpPr>
            <a:spLocks noChangeArrowheads="1"/>
          </p:cNvSpPr>
          <p:nvPr/>
        </p:nvSpPr>
        <p:spPr bwMode="auto">
          <a:xfrm>
            <a:off x="6350" y="363538"/>
            <a:ext cx="752475" cy="550862"/>
          </a:xfrm>
          <a:prstGeom prst="parallelogram">
            <a:avLst>
              <a:gd name="adj" fmla="val 41517"/>
            </a:avLst>
          </a:pr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sp>
        <p:nvSpPr>
          <p:cNvPr id="64516" name="文本框 5"/>
          <p:cNvSpPr txBox="1">
            <a:spLocks noChangeArrowheads="1"/>
          </p:cNvSpPr>
          <p:nvPr/>
        </p:nvSpPr>
        <p:spPr bwMode="auto">
          <a:xfrm>
            <a:off x="185738" y="406400"/>
            <a:ext cx="6318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Arial" pitchFamily="34" charset="0"/>
              <a:buNone/>
            </a:pPr>
            <a:r>
              <a:rPr lang="en-US" altLang="zh-CN" sz="2800" b="1">
                <a:solidFill>
                  <a:srgbClr val="FFFFFF"/>
                </a:solidFill>
                <a:latin typeface="微软雅黑" pitchFamily="34" charset="-122"/>
                <a:ea typeface="微软雅黑" pitchFamily="34" charset="-122"/>
              </a:rPr>
              <a:t>1</a:t>
            </a:r>
            <a:endParaRPr lang="zh-CN" altLang="en-US" sz="2800" b="1">
              <a:solidFill>
                <a:srgbClr val="FFFFFF"/>
              </a:solidFill>
              <a:latin typeface="微软雅黑" pitchFamily="34" charset="-122"/>
              <a:ea typeface="微软雅黑" pitchFamily="34" charset="-122"/>
            </a:endParaRPr>
          </a:p>
        </p:txBody>
      </p:sp>
      <p:sp>
        <p:nvSpPr>
          <p:cNvPr id="64517" name="矩形 6"/>
          <p:cNvSpPr>
            <a:spLocks noChangeArrowheads="1"/>
          </p:cNvSpPr>
          <p:nvPr/>
        </p:nvSpPr>
        <p:spPr bwMode="auto">
          <a:xfrm>
            <a:off x="817563" y="423863"/>
            <a:ext cx="336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2400" b="1">
                <a:solidFill>
                  <a:schemeClr val="bg1"/>
                </a:solidFill>
                <a:latin typeface="微软雅黑" pitchFamily="34" charset="-122"/>
                <a:ea typeface="微软雅黑" pitchFamily="34" charset="-122"/>
              </a:rPr>
              <a:t>教学组织形式</a:t>
            </a:r>
          </a:p>
        </p:txBody>
      </p:sp>
      <p:grpSp>
        <p:nvGrpSpPr>
          <p:cNvPr id="64518" name="组合 36"/>
          <p:cNvGrpSpPr>
            <a:grpSpLocks/>
          </p:cNvGrpSpPr>
          <p:nvPr/>
        </p:nvGrpSpPr>
        <p:grpSpPr bwMode="auto">
          <a:xfrm>
            <a:off x="11480800" y="479425"/>
            <a:ext cx="333375" cy="333375"/>
            <a:chOff x="0" y="0"/>
            <a:chExt cx="449943" cy="449943"/>
          </a:xfrm>
        </p:grpSpPr>
        <p:sp>
          <p:nvSpPr>
            <p:cNvPr id="64532" name="椭圆 37"/>
            <p:cNvSpPr>
              <a:spLocks noChangeArrowheads="1"/>
            </p:cNvSpPr>
            <p:nvPr/>
          </p:nvSpPr>
          <p:spPr bwMode="auto">
            <a:xfrm>
              <a:off x="0" y="0"/>
              <a:ext cx="449943" cy="449943"/>
            </a:xfrm>
            <a:prstGeom prst="ellipse">
              <a:avLst/>
            </a:prstGeom>
            <a:noFill/>
            <a:ln w="28575">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buFont typeface="Arial" pitchFamily="34" charset="0"/>
                <a:buNone/>
              </a:pPr>
              <a:endParaRPr lang="zh-CN" altLang="en-US">
                <a:solidFill>
                  <a:srgbClr val="FFFFFF"/>
                </a:solidFill>
              </a:endParaRPr>
            </a:p>
          </p:txBody>
        </p:sp>
        <p:sp>
          <p:nvSpPr>
            <p:cNvPr id="64533" name="等腰三角形 38"/>
            <p:cNvSpPr>
              <a:spLocks noChangeArrowheads="1"/>
            </p:cNvSpPr>
            <p:nvPr/>
          </p:nvSpPr>
          <p:spPr bwMode="auto">
            <a:xfrm rot="5400000">
              <a:off x="110340" y="110341"/>
              <a:ext cx="287106" cy="246397"/>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zh-CN" altLang="en-US">
                <a:solidFill>
                  <a:srgbClr val="FFFFFF"/>
                </a:solidFill>
              </a:endParaRPr>
            </a:p>
          </p:txBody>
        </p:sp>
      </p:grpSp>
      <p:sp>
        <p:nvSpPr>
          <p:cNvPr id="64529" name="Rectangle 4"/>
          <p:cNvSpPr>
            <a:spLocks noChangeArrowheads="1"/>
          </p:cNvSpPr>
          <p:nvPr/>
        </p:nvSpPr>
        <p:spPr bwMode="auto">
          <a:xfrm>
            <a:off x="914400" y="1543972"/>
            <a:ext cx="10363200" cy="4590128"/>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pitchFamily="34" charset="0"/>
              <a:buNone/>
            </a:pPr>
            <a:endParaRPr lang="en-US" altLang="zh-CN">
              <a:solidFill>
                <a:srgbClr val="FFFFFF"/>
              </a:solidFill>
              <a:latin typeface="Arial" pitchFamily="34" charset="0"/>
              <a:ea typeface="微软雅黑" pitchFamily="34" charset="-122"/>
              <a:sym typeface="Arial" pitchFamily="34" charset="0"/>
            </a:endParaRPr>
          </a:p>
        </p:txBody>
      </p:sp>
      <p:grpSp>
        <p:nvGrpSpPr>
          <p:cNvPr id="4" name="组 3"/>
          <p:cNvGrpSpPr>
            <a:grpSpLocks/>
          </p:cNvGrpSpPr>
          <p:nvPr/>
        </p:nvGrpSpPr>
        <p:grpSpPr bwMode="auto">
          <a:xfrm>
            <a:off x="1753717" y="2000718"/>
            <a:ext cx="8863484" cy="2692964"/>
            <a:chOff x="6409796" y="2063711"/>
            <a:chExt cx="4359804" cy="1819443"/>
          </a:xfrm>
        </p:grpSpPr>
        <p:sp>
          <p:nvSpPr>
            <p:cNvPr id="64523" name="矩形 34"/>
            <p:cNvSpPr>
              <a:spLocks noChangeArrowheads="1"/>
            </p:cNvSpPr>
            <p:nvPr/>
          </p:nvSpPr>
          <p:spPr bwMode="auto">
            <a:xfrm>
              <a:off x="6417735" y="2635499"/>
              <a:ext cx="4351865" cy="1247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en-US" altLang="zh-CN" sz="2400" dirty="0">
                  <a:solidFill>
                    <a:srgbClr val="FFFFFF"/>
                  </a:solidFill>
                  <a:latin typeface="黑体" pitchFamily="49" charset="-122"/>
                  <a:ea typeface="黑体" pitchFamily="49" charset="-122"/>
                </a:rPr>
                <a:t>1.</a:t>
              </a:r>
              <a:r>
                <a:rPr lang="zh-CN" altLang="zh-CN" sz="2400" dirty="0">
                  <a:solidFill>
                    <a:srgbClr val="FFFFFF"/>
                  </a:solidFill>
                  <a:latin typeface="黑体" pitchFamily="49" charset="-122"/>
                  <a:ea typeface="黑体" pitchFamily="49" charset="-122"/>
                </a:rPr>
                <a:t>合理编班</a:t>
              </a:r>
            </a:p>
            <a:p>
              <a:r>
                <a:rPr lang="zh-CN" altLang="en-US" sz="2400" dirty="0">
                  <a:solidFill>
                    <a:srgbClr val="FFFFFF"/>
                  </a:solidFill>
                  <a:latin typeface="黑体" pitchFamily="49" charset="-122"/>
                  <a:ea typeface="黑体" pitchFamily="49" charset="-122"/>
                </a:rPr>
                <a:t>  </a:t>
              </a:r>
              <a:r>
                <a:rPr lang="zh-CN" altLang="zh-CN" sz="2400" dirty="0">
                  <a:solidFill>
                    <a:srgbClr val="FFFFFF"/>
                  </a:solidFill>
                  <a:latin typeface="黑体" pitchFamily="49" charset="-122"/>
                  <a:ea typeface="黑体" pitchFamily="49" charset="-122"/>
                </a:rPr>
                <a:t>合理编班是搞好复式教学的重要前提。</a:t>
              </a:r>
              <a:r>
                <a:rPr lang="en-US" altLang="zh-CN" sz="2400" dirty="0">
                  <a:solidFill>
                    <a:srgbClr val="FFFFFF"/>
                  </a:solidFill>
                  <a:latin typeface="黑体" pitchFamily="49" charset="-122"/>
                  <a:ea typeface="黑体" pitchFamily="49" charset="-122"/>
                </a:rPr>
                <a:t> </a:t>
              </a:r>
              <a:endParaRPr lang="zh-CN" altLang="zh-CN" sz="2400" dirty="0">
                <a:solidFill>
                  <a:srgbClr val="FFFFFF"/>
                </a:solidFill>
                <a:latin typeface="黑体" pitchFamily="49" charset="-122"/>
                <a:ea typeface="黑体" pitchFamily="49" charset="-122"/>
              </a:endParaRPr>
            </a:p>
            <a:p>
              <a:r>
                <a:rPr lang="en-US" altLang="zh-CN" sz="2400" dirty="0">
                  <a:solidFill>
                    <a:srgbClr val="FFFFFF"/>
                  </a:solidFill>
                  <a:latin typeface="黑体" pitchFamily="49" charset="-122"/>
                  <a:ea typeface="黑体" pitchFamily="49" charset="-122"/>
                </a:rPr>
                <a:t>2.</a:t>
              </a:r>
              <a:r>
                <a:rPr lang="zh-CN" altLang="zh-CN" sz="2400" dirty="0">
                  <a:solidFill>
                    <a:srgbClr val="FFFFFF"/>
                  </a:solidFill>
                  <a:latin typeface="黑体" pitchFamily="49" charset="-122"/>
                  <a:ea typeface="黑体" pitchFamily="49" charset="-122"/>
                </a:rPr>
                <a:t>编制复式课程表</a:t>
              </a:r>
            </a:p>
            <a:p>
              <a:r>
                <a:rPr lang="en-US" altLang="zh-CN" sz="2400" dirty="0">
                  <a:solidFill>
                    <a:srgbClr val="FFFFFF"/>
                  </a:solidFill>
                  <a:latin typeface="黑体" pitchFamily="49" charset="-122"/>
                  <a:ea typeface="黑体" pitchFamily="49" charset="-122"/>
                </a:rPr>
                <a:t>3.</a:t>
              </a:r>
              <a:r>
                <a:rPr lang="zh-CN" altLang="zh-CN" sz="2400" dirty="0">
                  <a:solidFill>
                    <a:srgbClr val="FFFFFF"/>
                  </a:solidFill>
                  <a:latin typeface="黑体" pitchFamily="49" charset="-122"/>
                  <a:ea typeface="黑体" pitchFamily="49" charset="-122"/>
                </a:rPr>
                <a:t>培训小助手</a:t>
              </a:r>
            </a:p>
            <a:p>
              <a:r>
                <a:rPr lang="en-US" altLang="zh-CN" sz="2400" dirty="0">
                  <a:solidFill>
                    <a:srgbClr val="FFFFFF"/>
                  </a:solidFill>
                  <a:latin typeface="黑体" pitchFamily="49" charset="-122"/>
                  <a:ea typeface="黑体" pitchFamily="49" charset="-122"/>
                </a:rPr>
                <a:t>4.</a:t>
              </a:r>
              <a:r>
                <a:rPr lang="zh-CN" altLang="zh-CN" sz="2400" dirty="0">
                  <a:solidFill>
                    <a:srgbClr val="FFFFFF"/>
                  </a:solidFill>
                  <a:latin typeface="黑体" pitchFamily="49" charset="-122"/>
                  <a:ea typeface="黑体" pitchFamily="49" charset="-122"/>
                </a:rPr>
                <a:t>建立良好的课堂常规</a:t>
              </a:r>
              <a:endParaRPr lang="zh-CN" altLang="zh-CN" sz="2400" dirty="0">
                <a:solidFill>
                  <a:srgbClr val="FFFFFF"/>
                </a:solidFill>
                <a:latin typeface="黑体" pitchFamily="49" charset="-122"/>
                <a:ea typeface="黑体" pitchFamily="49" charset="-122"/>
              </a:endParaRPr>
            </a:p>
          </p:txBody>
        </p:sp>
        <p:sp>
          <p:nvSpPr>
            <p:cNvPr id="64524" name="TextBox 13"/>
            <p:cNvSpPr txBox="1">
              <a:spLocks noChangeArrowheads="1"/>
            </p:cNvSpPr>
            <p:nvPr/>
          </p:nvSpPr>
          <p:spPr bwMode="auto">
            <a:xfrm>
              <a:off x="6409796" y="2063711"/>
              <a:ext cx="1851250" cy="291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spcBef>
                  <a:spcPct val="20000"/>
                </a:spcBef>
                <a:buFont typeface="Arial" pitchFamily="34" charset="0"/>
                <a:buNone/>
              </a:pPr>
              <a:r>
                <a:rPr lang="en-US" altLang="zh-CN" sz="2800" b="1" dirty="0">
                  <a:solidFill>
                    <a:srgbClr val="FFFFFF"/>
                  </a:solidFill>
                  <a:latin typeface="黑体" pitchFamily="49" charset="-122"/>
                  <a:ea typeface="黑体" pitchFamily="49" charset="-122"/>
                </a:rPr>
                <a:t>(</a:t>
              </a:r>
              <a:r>
                <a:rPr lang="zh-CN" altLang="en-US" sz="2800" b="1" dirty="0">
                  <a:solidFill>
                    <a:srgbClr val="FFFFFF"/>
                  </a:solidFill>
                  <a:latin typeface="黑体" pitchFamily="49" charset="-122"/>
                  <a:ea typeface="黑体" pitchFamily="49" charset="-122"/>
                </a:rPr>
                <a:t>二</a:t>
              </a:r>
              <a:r>
                <a:rPr lang="en-US" altLang="zh-CN" sz="2800" b="1" dirty="0">
                  <a:solidFill>
                    <a:srgbClr val="FFFFFF"/>
                  </a:solidFill>
                  <a:latin typeface="黑体" pitchFamily="49" charset="-122"/>
                  <a:ea typeface="黑体" pitchFamily="49" charset="-122"/>
                </a:rPr>
                <a:t>)</a:t>
              </a:r>
              <a:r>
                <a:rPr lang="zh-CN" altLang="en-US" sz="2800" b="1" dirty="0">
                  <a:solidFill>
                    <a:srgbClr val="FFFFFF"/>
                  </a:solidFill>
                  <a:latin typeface="黑体" pitchFamily="49" charset="-122"/>
                  <a:ea typeface="黑体" pitchFamily="49" charset="-122"/>
                </a:rPr>
                <a:t>复式教学的组织</a:t>
              </a:r>
              <a:endParaRPr lang="en-US" altLang="zh-CN" sz="2800" b="1" dirty="0">
                <a:solidFill>
                  <a:srgbClr val="FFFFFF"/>
                </a:solidFill>
                <a:latin typeface="黑体" pitchFamily="49" charset="-122"/>
                <a:ea typeface="黑体" pitchFamily="49" charset="-122"/>
                <a:cs typeface="微软雅黑" pitchFamily="34" charset="-122"/>
                <a:sym typeface="Arial" pitchFamily="34" charset="0"/>
              </a:endParaRPr>
            </a:p>
          </p:txBody>
        </p:sp>
      </p:grpSp>
    </p:spTree>
    <p:extLst>
      <p:ext uri="{BB962C8B-B14F-4D97-AF65-F5344CB8AC3E}">
        <p14:creationId xmlns:p14="http://schemas.microsoft.com/office/powerpoint/2010/main" val="13450873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Righ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吖吖小小草 https://shop155742326.taobao.com">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2_Office 主题">
  <a:themeElements>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13_Office 主题">
  <a:themeElements>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14_Office 主题">
  <a:themeElements>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吖吖小小草1 https://shop155742326.taobao.com">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吖吖小小草2 https://shop155742326.taobao.com">
  <a:themeElements>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4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4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吖吖小小草4 https://shop155742326.taobao.com">
  <a:themeElements>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6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6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吖吖小小草5 https://shop155742326.taobao.com">
  <a:themeElements>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7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7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吖吖小小草6 https://shop155742326.taobao.com">
  <a:themeElements>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8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8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吖吖小小草7 https://shop155742326.taobao.com">
  <a:themeElements>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9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9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吖吖小小草8 https://shop155742326.taobao.com">
  <a:themeElements>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0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0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吖吖小小草9 https://shop155742326.taobao.com">
  <a:themeElements>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 typeface="Arial" pitchFamily="34" charset="0"/>
          <a:buNone/>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2646</TotalTime>
  <Pages>0</Pages>
  <Words>1852</Words>
  <Characters>0</Characters>
  <Application>Microsoft Office PowerPoint</Application>
  <DocSecurity>0</DocSecurity>
  <PresentationFormat>自定义</PresentationFormat>
  <Lines>0</Lines>
  <Paragraphs>176</Paragraphs>
  <Slides>25</Slides>
  <Notes>0</Notes>
  <HiddenSlides>0</HiddenSlides>
  <MMClips>0</MMClips>
  <ScaleCrop>false</ScaleCrop>
  <HeadingPairs>
    <vt:vector size="4" baseType="variant">
      <vt:variant>
        <vt:lpstr>主题</vt:lpstr>
      </vt:variant>
      <vt:variant>
        <vt:i4>12</vt:i4>
      </vt:variant>
      <vt:variant>
        <vt:lpstr>幻灯片标题</vt:lpstr>
      </vt:variant>
      <vt:variant>
        <vt:i4>25</vt:i4>
      </vt:variant>
    </vt:vector>
  </HeadingPairs>
  <TitlesOfParts>
    <vt:vector size="37" baseType="lpstr">
      <vt:lpstr>吖吖小小草 https://shop155742326.taobao.com</vt:lpstr>
      <vt:lpstr>吖吖小小草1 https://shop155742326.taobao.com</vt:lpstr>
      <vt:lpstr>吖吖小小草2 https://shop155742326.taobao.com</vt:lpstr>
      <vt:lpstr>吖吖小小草4 https://shop155742326.taobao.com</vt:lpstr>
      <vt:lpstr>吖吖小小草5 https://shop155742326.taobao.com</vt:lpstr>
      <vt:lpstr>吖吖小小草6 https://shop155742326.taobao.com</vt:lpstr>
      <vt:lpstr>吖吖小小草7 https://shop155742326.taobao.com</vt:lpstr>
      <vt:lpstr>吖吖小小草8 https://shop155742326.taobao.com</vt:lpstr>
      <vt:lpstr>吖吖小小草9 https://shop155742326.taobao.com</vt:lpstr>
      <vt:lpstr>12_Office 主题</vt:lpstr>
      <vt:lpstr>13_Office 主题</vt:lpstr>
      <vt:lpstr>14_Office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chenying0907</dc:title>
  <dc:creator>chenying0907</dc:creator>
  <dc:description>chenying0907</dc:description>
  <cp:lastModifiedBy>SJYY</cp:lastModifiedBy>
  <cp:revision>299</cp:revision>
  <dcterms:created xsi:type="dcterms:W3CDTF">2015-08-12T02:06:50Z</dcterms:created>
  <dcterms:modified xsi:type="dcterms:W3CDTF">2017-07-20T09:05:15Z</dcterms:modified>
  <cp:category>chenying0907</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2052-10.1.0.5745</vt:lpwstr>
  </property>
</Properties>
</file>