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261" r:id="rId13"/>
    <p:sldId id="272" r:id="rId14"/>
    <p:sldId id="309" r:id="rId15"/>
    <p:sldId id="310" r:id="rId16"/>
    <p:sldId id="311" r:id="rId17"/>
    <p:sldId id="312" r:id="rId18"/>
    <p:sldId id="313" r:id="rId19"/>
    <p:sldId id="276" r:id="rId20"/>
    <p:sldId id="315" r:id="rId21"/>
    <p:sldId id="316" r:id="rId22"/>
    <p:sldId id="308" r:id="rId23"/>
    <p:sldId id="318" r:id="rId24"/>
    <p:sldId id="319" r:id="rId25"/>
    <p:sldId id="320" r:id="rId26"/>
    <p:sldId id="321" r:id="rId27"/>
    <p:sldId id="322" r:id="rId2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B8D"/>
    <a:srgbClr val="008BBC"/>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44"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120A365-DC42-415D-AF83-9DB431554883}" type="slidenum">
              <a:rPr altLang="zh-CN"/>
              <a:pPr>
                <a:defRPr/>
              </a:pPr>
              <a:t>‹#›</a:t>
            </a:fld>
            <a:endParaRPr lang="zh-CN" altLang="zh-CN"/>
          </a:p>
        </p:txBody>
      </p:sp>
    </p:spTree>
    <p:extLst>
      <p:ext uri="{BB962C8B-B14F-4D97-AF65-F5344CB8AC3E}">
        <p14:creationId xmlns:p14="http://schemas.microsoft.com/office/powerpoint/2010/main" val="4172840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090E583-9CD4-44C5-B02A-CE56E7056549}" type="slidenum">
              <a:rPr altLang="zh-CN"/>
              <a:pPr>
                <a:defRPr/>
              </a:pPr>
              <a:t>‹#›</a:t>
            </a:fld>
            <a:endParaRPr lang="zh-CN" altLang="zh-CN"/>
          </a:p>
        </p:txBody>
      </p:sp>
    </p:spTree>
    <p:extLst>
      <p:ext uri="{BB962C8B-B14F-4D97-AF65-F5344CB8AC3E}">
        <p14:creationId xmlns:p14="http://schemas.microsoft.com/office/powerpoint/2010/main" val="252478963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49606F4-0114-4AC8-AFC7-36F67B54186F}" type="slidenum">
              <a:rPr altLang="zh-CN"/>
              <a:pPr>
                <a:defRPr/>
              </a:pPr>
              <a:t>‹#›</a:t>
            </a:fld>
            <a:endParaRPr lang="zh-CN" altLang="zh-CN"/>
          </a:p>
        </p:txBody>
      </p:sp>
    </p:spTree>
    <p:extLst>
      <p:ext uri="{BB962C8B-B14F-4D97-AF65-F5344CB8AC3E}">
        <p14:creationId xmlns:p14="http://schemas.microsoft.com/office/powerpoint/2010/main" val="9803244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8D421DA-2D2D-40B8-B502-2FCD1A0F33F0}" type="slidenum">
              <a:rPr altLang="zh-CN"/>
              <a:pPr>
                <a:defRPr/>
              </a:pPr>
              <a:t>‹#›</a:t>
            </a:fld>
            <a:endParaRPr lang="zh-CN" altLang="zh-CN"/>
          </a:p>
        </p:txBody>
      </p:sp>
    </p:spTree>
    <p:extLst>
      <p:ext uri="{BB962C8B-B14F-4D97-AF65-F5344CB8AC3E}">
        <p14:creationId xmlns:p14="http://schemas.microsoft.com/office/powerpoint/2010/main" val="371390559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DAFAD34-CA01-4913-8470-3A8DF481FC45}" type="slidenum">
              <a:rPr altLang="zh-CN"/>
              <a:pPr>
                <a:defRPr/>
              </a:pPr>
              <a:t>‹#›</a:t>
            </a:fld>
            <a:endParaRPr lang="zh-CN" altLang="zh-CN"/>
          </a:p>
        </p:txBody>
      </p:sp>
    </p:spTree>
    <p:extLst>
      <p:ext uri="{BB962C8B-B14F-4D97-AF65-F5344CB8AC3E}">
        <p14:creationId xmlns:p14="http://schemas.microsoft.com/office/powerpoint/2010/main" val="386229942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B794F2C5-5DE3-4807-9D6B-76BF49D9E928}" type="slidenum">
              <a:rPr altLang="zh-CN"/>
              <a:pPr>
                <a:defRPr/>
              </a:pPr>
              <a:t>‹#›</a:t>
            </a:fld>
            <a:endParaRPr lang="zh-CN" altLang="zh-CN"/>
          </a:p>
        </p:txBody>
      </p:sp>
    </p:spTree>
    <p:extLst>
      <p:ext uri="{BB962C8B-B14F-4D97-AF65-F5344CB8AC3E}">
        <p14:creationId xmlns:p14="http://schemas.microsoft.com/office/powerpoint/2010/main" val="396062187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121B9B87-C288-40F2-A52B-472217D3F527}" type="slidenum">
              <a:rPr altLang="zh-CN"/>
              <a:pPr>
                <a:defRPr/>
              </a:pPr>
              <a:t>‹#›</a:t>
            </a:fld>
            <a:endParaRPr lang="zh-CN" altLang="zh-CN"/>
          </a:p>
        </p:txBody>
      </p:sp>
    </p:spTree>
    <p:extLst>
      <p:ext uri="{BB962C8B-B14F-4D97-AF65-F5344CB8AC3E}">
        <p14:creationId xmlns:p14="http://schemas.microsoft.com/office/powerpoint/2010/main" val="267905995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57961BEB-36A9-4E38-801C-4B93A6C95959}" type="slidenum">
              <a:rPr altLang="zh-CN"/>
              <a:pPr>
                <a:defRPr/>
              </a:pPr>
              <a:t>‹#›</a:t>
            </a:fld>
            <a:endParaRPr lang="zh-CN" altLang="zh-CN"/>
          </a:p>
        </p:txBody>
      </p:sp>
    </p:spTree>
    <p:extLst>
      <p:ext uri="{BB962C8B-B14F-4D97-AF65-F5344CB8AC3E}">
        <p14:creationId xmlns:p14="http://schemas.microsoft.com/office/powerpoint/2010/main" val="30697608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AA225C26-77B7-453B-BFB0-58F85750CF69}" type="slidenum">
              <a:rPr altLang="zh-CN"/>
              <a:pPr>
                <a:defRPr/>
              </a:pPr>
              <a:t>‹#›</a:t>
            </a:fld>
            <a:endParaRPr lang="zh-CN" altLang="zh-CN"/>
          </a:p>
        </p:txBody>
      </p:sp>
    </p:spTree>
    <p:extLst>
      <p:ext uri="{BB962C8B-B14F-4D97-AF65-F5344CB8AC3E}">
        <p14:creationId xmlns:p14="http://schemas.microsoft.com/office/powerpoint/2010/main" val="253168213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4B81E3F-759E-4A8D-9FA8-255FE9FDD06E}" type="slidenum">
              <a:rPr altLang="zh-CN"/>
              <a:pPr>
                <a:defRPr/>
              </a:pPr>
              <a:t>‹#›</a:t>
            </a:fld>
            <a:endParaRPr lang="zh-CN" altLang="zh-CN"/>
          </a:p>
        </p:txBody>
      </p:sp>
    </p:spTree>
    <p:extLst>
      <p:ext uri="{BB962C8B-B14F-4D97-AF65-F5344CB8AC3E}">
        <p14:creationId xmlns:p14="http://schemas.microsoft.com/office/powerpoint/2010/main" val="389802728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D4DF2B81-34A5-40C0-9B1D-BF5222EDEC95}" type="slidenum">
              <a:rPr altLang="zh-CN"/>
              <a:pPr>
                <a:defRPr/>
              </a:pPr>
              <a:t>‹#›</a:t>
            </a:fld>
            <a:endParaRPr lang="zh-CN" altLang="zh-CN"/>
          </a:p>
        </p:txBody>
      </p:sp>
    </p:spTree>
    <p:extLst>
      <p:ext uri="{BB962C8B-B14F-4D97-AF65-F5344CB8AC3E}">
        <p14:creationId xmlns:p14="http://schemas.microsoft.com/office/powerpoint/2010/main" val="349853110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F36DFC2C-4EBF-4503-AA1D-782A1DC4AC6D}" type="slidenum">
              <a:rPr altLang="zh-CN"/>
              <a:pPr>
                <a:defRPr/>
              </a:pPr>
              <a:t>‹#›</a:t>
            </a:fld>
            <a:endParaRPr lang="zh-CN" altLang="zh-CN"/>
          </a:p>
        </p:txBody>
      </p:sp>
    </p:spTree>
    <p:extLst>
      <p:ext uri="{BB962C8B-B14F-4D97-AF65-F5344CB8AC3E}">
        <p14:creationId xmlns:p14="http://schemas.microsoft.com/office/powerpoint/2010/main" val="821575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6190390-75C3-4454-92A9-1D651E029F43}" type="slidenum">
              <a:rPr altLang="zh-CN"/>
              <a:pPr>
                <a:defRPr/>
              </a:pPr>
              <a:t>‹#›</a:t>
            </a:fld>
            <a:endParaRPr lang="zh-CN" altLang="zh-CN"/>
          </a:p>
        </p:txBody>
      </p:sp>
    </p:spTree>
    <p:extLst>
      <p:ext uri="{BB962C8B-B14F-4D97-AF65-F5344CB8AC3E}">
        <p14:creationId xmlns:p14="http://schemas.microsoft.com/office/powerpoint/2010/main" val="221128411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5A938B1-3FB8-45C0-83EA-B66CD6B5B1B9}" type="slidenum">
              <a:rPr altLang="zh-CN"/>
              <a:pPr>
                <a:defRPr/>
              </a:pPr>
              <a:t>‹#›</a:t>
            </a:fld>
            <a:endParaRPr lang="zh-CN" altLang="zh-CN"/>
          </a:p>
        </p:txBody>
      </p:sp>
    </p:spTree>
    <p:extLst>
      <p:ext uri="{BB962C8B-B14F-4D97-AF65-F5344CB8AC3E}">
        <p14:creationId xmlns:p14="http://schemas.microsoft.com/office/powerpoint/2010/main" val="3526595241"/>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C2F453B-C1BF-40EE-A572-13885F9670E3}" type="slidenum">
              <a:rPr altLang="zh-CN"/>
              <a:pPr>
                <a:defRPr/>
              </a:pPr>
              <a:t>‹#›</a:t>
            </a:fld>
            <a:endParaRPr lang="zh-CN" altLang="zh-CN"/>
          </a:p>
        </p:txBody>
      </p:sp>
    </p:spTree>
    <p:extLst>
      <p:ext uri="{BB962C8B-B14F-4D97-AF65-F5344CB8AC3E}">
        <p14:creationId xmlns:p14="http://schemas.microsoft.com/office/powerpoint/2010/main" val="49760231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E36DDFF-D7E5-405F-8F98-FE193FA908DD}" type="slidenum">
              <a:rPr altLang="zh-CN"/>
              <a:pPr>
                <a:defRPr/>
              </a:pPr>
              <a:t>‹#›</a:t>
            </a:fld>
            <a:endParaRPr lang="zh-CN" altLang="zh-CN"/>
          </a:p>
        </p:txBody>
      </p:sp>
    </p:spTree>
    <p:extLst>
      <p:ext uri="{BB962C8B-B14F-4D97-AF65-F5344CB8AC3E}">
        <p14:creationId xmlns:p14="http://schemas.microsoft.com/office/powerpoint/2010/main" val="35823644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D2D5602-28F9-4E1F-A3D9-E004FB85EF49}" type="slidenum">
              <a:rPr altLang="zh-CN"/>
              <a:pPr>
                <a:defRPr/>
              </a:pPr>
              <a:t>‹#›</a:t>
            </a:fld>
            <a:endParaRPr lang="zh-CN" altLang="zh-CN"/>
          </a:p>
        </p:txBody>
      </p:sp>
    </p:spTree>
    <p:extLst>
      <p:ext uri="{BB962C8B-B14F-4D97-AF65-F5344CB8AC3E}">
        <p14:creationId xmlns:p14="http://schemas.microsoft.com/office/powerpoint/2010/main" val="197662566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EC44C78-8BCD-493F-B76F-40BB2C02C2AA}" type="slidenum">
              <a:rPr altLang="zh-CN"/>
              <a:pPr>
                <a:defRPr/>
              </a:pPr>
              <a:t>‹#›</a:t>
            </a:fld>
            <a:endParaRPr lang="zh-CN" altLang="zh-CN"/>
          </a:p>
        </p:txBody>
      </p:sp>
    </p:spTree>
    <p:extLst>
      <p:ext uri="{BB962C8B-B14F-4D97-AF65-F5344CB8AC3E}">
        <p14:creationId xmlns:p14="http://schemas.microsoft.com/office/powerpoint/2010/main" val="404690033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7EFFA26E-AAFA-40BA-8C2C-D310B15314AF}" type="slidenum">
              <a:rPr altLang="zh-CN"/>
              <a:pPr>
                <a:defRPr/>
              </a:pPr>
              <a:t>‹#›</a:t>
            </a:fld>
            <a:endParaRPr lang="zh-CN" altLang="zh-CN"/>
          </a:p>
        </p:txBody>
      </p:sp>
    </p:spTree>
    <p:extLst>
      <p:ext uri="{BB962C8B-B14F-4D97-AF65-F5344CB8AC3E}">
        <p14:creationId xmlns:p14="http://schemas.microsoft.com/office/powerpoint/2010/main" val="252182640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5CE97C64-5CAB-48FF-AEB3-A8F8A29A7614}" type="slidenum">
              <a:rPr altLang="zh-CN"/>
              <a:pPr>
                <a:defRPr/>
              </a:pPr>
              <a:t>‹#›</a:t>
            </a:fld>
            <a:endParaRPr lang="zh-CN" altLang="zh-CN"/>
          </a:p>
        </p:txBody>
      </p:sp>
    </p:spTree>
    <p:extLst>
      <p:ext uri="{BB962C8B-B14F-4D97-AF65-F5344CB8AC3E}">
        <p14:creationId xmlns:p14="http://schemas.microsoft.com/office/powerpoint/2010/main" val="248003305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B2D5E48-723D-4D41-9267-A93EC0C45464}" type="slidenum">
              <a:rPr altLang="zh-CN"/>
              <a:pPr>
                <a:defRPr/>
              </a:pPr>
              <a:t>‹#›</a:t>
            </a:fld>
            <a:endParaRPr lang="zh-CN" altLang="zh-CN"/>
          </a:p>
        </p:txBody>
      </p:sp>
    </p:spTree>
    <p:extLst>
      <p:ext uri="{BB962C8B-B14F-4D97-AF65-F5344CB8AC3E}">
        <p14:creationId xmlns:p14="http://schemas.microsoft.com/office/powerpoint/2010/main" val="236938103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4AAC69A-5E37-4111-AF89-B0256D5309BE}" type="slidenum">
              <a:rPr altLang="zh-CN"/>
              <a:pPr>
                <a:defRPr/>
              </a:pPr>
              <a:t>‹#›</a:t>
            </a:fld>
            <a:endParaRPr lang="zh-CN" altLang="zh-CN"/>
          </a:p>
        </p:txBody>
      </p:sp>
    </p:spTree>
    <p:extLst>
      <p:ext uri="{BB962C8B-B14F-4D97-AF65-F5344CB8AC3E}">
        <p14:creationId xmlns:p14="http://schemas.microsoft.com/office/powerpoint/2010/main" val="413178542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E4D4121-B0AD-4681-BEC7-321A62110E94}" type="slidenum">
              <a:rPr altLang="zh-CN"/>
              <a:pPr>
                <a:defRPr/>
              </a:pPr>
              <a:t>‹#›</a:t>
            </a:fld>
            <a:endParaRPr lang="zh-CN" altLang="zh-CN"/>
          </a:p>
        </p:txBody>
      </p:sp>
    </p:spTree>
    <p:extLst>
      <p:ext uri="{BB962C8B-B14F-4D97-AF65-F5344CB8AC3E}">
        <p14:creationId xmlns:p14="http://schemas.microsoft.com/office/powerpoint/2010/main" val="11682267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671BD3E-474D-4469-956D-B975CC90EEB9}" type="slidenum">
              <a:rPr altLang="zh-CN"/>
              <a:pPr>
                <a:defRPr/>
              </a:pPr>
              <a:t>‹#›</a:t>
            </a:fld>
            <a:endParaRPr lang="zh-CN" altLang="zh-CN"/>
          </a:p>
        </p:txBody>
      </p:sp>
    </p:spTree>
    <p:extLst>
      <p:ext uri="{BB962C8B-B14F-4D97-AF65-F5344CB8AC3E}">
        <p14:creationId xmlns:p14="http://schemas.microsoft.com/office/powerpoint/2010/main" val="118722500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B7C8EDF-F05A-4C63-B097-12CC5B8A2285}" type="slidenum">
              <a:rPr altLang="zh-CN"/>
              <a:pPr>
                <a:defRPr/>
              </a:pPr>
              <a:t>‹#›</a:t>
            </a:fld>
            <a:endParaRPr lang="zh-CN" altLang="zh-CN"/>
          </a:p>
        </p:txBody>
      </p:sp>
    </p:spTree>
    <p:extLst>
      <p:ext uri="{BB962C8B-B14F-4D97-AF65-F5344CB8AC3E}">
        <p14:creationId xmlns:p14="http://schemas.microsoft.com/office/powerpoint/2010/main" val="397558877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8E6B380-115D-44F1-B281-0C6D8AF41348}" type="slidenum">
              <a:rPr altLang="zh-CN"/>
              <a:pPr>
                <a:defRPr/>
              </a:pPr>
              <a:t>‹#›</a:t>
            </a:fld>
            <a:endParaRPr lang="zh-CN" altLang="zh-CN"/>
          </a:p>
        </p:txBody>
      </p:sp>
    </p:spTree>
    <p:extLst>
      <p:ext uri="{BB962C8B-B14F-4D97-AF65-F5344CB8AC3E}">
        <p14:creationId xmlns:p14="http://schemas.microsoft.com/office/powerpoint/2010/main" val="255944505"/>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034A1D6-16E4-454E-933D-427DB7245C14}" type="slidenum">
              <a:rPr altLang="zh-CN"/>
              <a:pPr>
                <a:defRPr/>
              </a:pPr>
              <a:t>‹#›</a:t>
            </a:fld>
            <a:endParaRPr lang="zh-CN" altLang="zh-CN"/>
          </a:p>
        </p:txBody>
      </p:sp>
    </p:spTree>
    <p:extLst>
      <p:ext uri="{BB962C8B-B14F-4D97-AF65-F5344CB8AC3E}">
        <p14:creationId xmlns:p14="http://schemas.microsoft.com/office/powerpoint/2010/main" val="401282824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A6E6C04-B5A7-4B57-8208-590B33D112BA}" type="slidenum">
              <a:rPr altLang="zh-CN"/>
              <a:pPr>
                <a:defRPr/>
              </a:pPr>
              <a:t>‹#›</a:t>
            </a:fld>
            <a:endParaRPr lang="zh-CN" altLang="zh-CN"/>
          </a:p>
        </p:txBody>
      </p:sp>
    </p:spTree>
    <p:extLst>
      <p:ext uri="{BB962C8B-B14F-4D97-AF65-F5344CB8AC3E}">
        <p14:creationId xmlns:p14="http://schemas.microsoft.com/office/powerpoint/2010/main" val="181353153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905E52B-F9DB-4EDF-8205-EB9689871707}" type="slidenum">
              <a:rPr altLang="zh-CN"/>
              <a:pPr>
                <a:defRPr/>
              </a:pPr>
              <a:t>‹#›</a:t>
            </a:fld>
            <a:endParaRPr lang="zh-CN" altLang="zh-CN"/>
          </a:p>
        </p:txBody>
      </p:sp>
    </p:spTree>
    <p:extLst>
      <p:ext uri="{BB962C8B-B14F-4D97-AF65-F5344CB8AC3E}">
        <p14:creationId xmlns:p14="http://schemas.microsoft.com/office/powerpoint/2010/main" val="65285899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1174FFE-0C65-428E-914C-507F4AAC85EE}" type="slidenum">
              <a:rPr altLang="zh-CN"/>
              <a:pPr>
                <a:defRPr/>
              </a:pPr>
              <a:t>‹#›</a:t>
            </a:fld>
            <a:endParaRPr lang="zh-CN" altLang="zh-CN"/>
          </a:p>
        </p:txBody>
      </p:sp>
    </p:spTree>
    <p:extLst>
      <p:ext uri="{BB962C8B-B14F-4D97-AF65-F5344CB8AC3E}">
        <p14:creationId xmlns:p14="http://schemas.microsoft.com/office/powerpoint/2010/main" val="160179182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97A7BA33-3F9A-4F7B-A9CE-BD1F3E903D5C}" type="slidenum">
              <a:rPr altLang="zh-CN"/>
              <a:pPr>
                <a:defRPr/>
              </a:pPr>
              <a:t>‹#›</a:t>
            </a:fld>
            <a:endParaRPr lang="zh-CN" altLang="zh-CN"/>
          </a:p>
        </p:txBody>
      </p:sp>
    </p:spTree>
    <p:extLst>
      <p:ext uri="{BB962C8B-B14F-4D97-AF65-F5344CB8AC3E}">
        <p14:creationId xmlns:p14="http://schemas.microsoft.com/office/powerpoint/2010/main" val="311102742"/>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D3D7FC2-33D2-45E9-9BD4-006FA369A6FD}" type="slidenum">
              <a:rPr altLang="zh-CN"/>
              <a:pPr>
                <a:defRPr/>
              </a:pPr>
              <a:t>‹#›</a:t>
            </a:fld>
            <a:endParaRPr lang="zh-CN" altLang="zh-CN"/>
          </a:p>
        </p:txBody>
      </p:sp>
    </p:spTree>
    <p:extLst>
      <p:ext uri="{BB962C8B-B14F-4D97-AF65-F5344CB8AC3E}">
        <p14:creationId xmlns:p14="http://schemas.microsoft.com/office/powerpoint/2010/main" val="2662152652"/>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434D85CB-0B8C-45A3-AA2A-E960277EA569}" type="slidenum">
              <a:rPr altLang="zh-CN"/>
              <a:pPr>
                <a:defRPr/>
              </a:pPr>
              <a:t>‹#›</a:t>
            </a:fld>
            <a:endParaRPr lang="zh-CN" altLang="zh-CN"/>
          </a:p>
        </p:txBody>
      </p:sp>
    </p:spTree>
    <p:extLst>
      <p:ext uri="{BB962C8B-B14F-4D97-AF65-F5344CB8AC3E}">
        <p14:creationId xmlns:p14="http://schemas.microsoft.com/office/powerpoint/2010/main" val="2923247499"/>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043E181-B962-4644-A109-0AD076324474}" type="slidenum">
              <a:rPr altLang="zh-CN"/>
              <a:pPr>
                <a:defRPr/>
              </a:pPr>
              <a:t>‹#›</a:t>
            </a:fld>
            <a:endParaRPr lang="zh-CN" altLang="zh-CN"/>
          </a:p>
        </p:txBody>
      </p:sp>
    </p:spTree>
    <p:extLst>
      <p:ext uri="{BB962C8B-B14F-4D97-AF65-F5344CB8AC3E}">
        <p14:creationId xmlns:p14="http://schemas.microsoft.com/office/powerpoint/2010/main" val="23070358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DB451C8-9AF3-4654-80EA-1F789C590AA0}" type="slidenum">
              <a:rPr altLang="zh-CN"/>
              <a:pPr>
                <a:defRPr/>
              </a:pPr>
              <a:t>‹#›</a:t>
            </a:fld>
            <a:endParaRPr lang="zh-CN" altLang="zh-CN"/>
          </a:p>
        </p:txBody>
      </p:sp>
    </p:spTree>
    <p:extLst>
      <p:ext uri="{BB962C8B-B14F-4D97-AF65-F5344CB8AC3E}">
        <p14:creationId xmlns:p14="http://schemas.microsoft.com/office/powerpoint/2010/main" val="4071829301"/>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085D528-DC5C-4949-9677-EC2AD052E414}" type="slidenum">
              <a:rPr altLang="zh-CN"/>
              <a:pPr>
                <a:defRPr/>
              </a:pPr>
              <a:t>‹#›</a:t>
            </a:fld>
            <a:endParaRPr lang="zh-CN" altLang="zh-CN"/>
          </a:p>
        </p:txBody>
      </p:sp>
    </p:spTree>
    <p:extLst>
      <p:ext uri="{BB962C8B-B14F-4D97-AF65-F5344CB8AC3E}">
        <p14:creationId xmlns:p14="http://schemas.microsoft.com/office/powerpoint/2010/main" val="2236071348"/>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19593A5-5887-41D3-BECF-171AA87599E5}" type="slidenum">
              <a:rPr altLang="zh-CN"/>
              <a:pPr>
                <a:defRPr/>
              </a:pPr>
              <a:t>‹#›</a:t>
            </a:fld>
            <a:endParaRPr lang="zh-CN" altLang="zh-CN"/>
          </a:p>
        </p:txBody>
      </p:sp>
    </p:spTree>
    <p:extLst>
      <p:ext uri="{BB962C8B-B14F-4D97-AF65-F5344CB8AC3E}">
        <p14:creationId xmlns:p14="http://schemas.microsoft.com/office/powerpoint/2010/main" val="312806897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DB38BEE-C607-4F8D-A59D-8F5815AFEC08}" type="slidenum">
              <a:rPr altLang="zh-CN"/>
              <a:pPr>
                <a:defRPr/>
              </a:pPr>
              <a:t>‹#›</a:t>
            </a:fld>
            <a:endParaRPr lang="zh-CN" altLang="zh-CN"/>
          </a:p>
        </p:txBody>
      </p:sp>
    </p:spTree>
    <p:extLst>
      <p:ext uri="{BB962C8B-B14F-4D97-AF65-F5344CB8AC3E}">
        <p14:creationId xmlns:p14="http://schemas.microsoft.com/office/powerpoint/2010/main" val="2701624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95CD832-C73A-4C0B-B8A3-412FAC5A5D5E}" type="slidenum">
              <a:rPr altLang="zh-CN"/>
              <a:pPr>
                <a:defRPr/>
              </a:pPr>
              <a:t>‹#›</a:t>
            </a:fld>
            <a:endParaRPr lang="zh-CN" altLang="zh-CN"/>
          </a:p>
        </p:txBody>
      </p:sp>
    </p:spTree>
    <p:extLst>
      <p:ext uri="{BB962C8B-B14F-4D97-AF65-F5344CB8AC3E}">
        <p14:creationId xmlns:p14="http://schemas.microsoft.com/office/powerpoint/2010/main" val="2329675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C676868A-4793-462E-BD5F-40AD8F0071DC}" type="slidenum">
              <a:rPr altLang="zh-CN"/>
              <a:pPr>
                <a:defRPr/>
              </a:pPr>
              <a:t>‹#›</a:t>
            </a:fld>
            <a:endParaRPr lang="zh-CN" altLang="zh-CN"/>
          </a:p>
        </p:txBody>
      </p:sp>
    </p:spTree>
    <p:extLst>
      <p:ext uri="{BB962C8B-B14F-4D97-AF65-F5344CB8AC3E}">
        <p14:creationId xmlns:p14="http://schemas.microsoft.com/office/powerpoint/2010/main" val="13659921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5A895096-50A9-429C-8E15-6858869EFA90}" type="slidenum">
              <a:rPr altLang="zh-CN"/>
              <a:pPr>
                <a:defRPr/>
              </a:pPr>
              <a:t>‹#›</a:t>
            </a:fld>
            <a:endParaRPr lang="zh-CN" altLang="zh-CN"/>
          </a:p>
        </p:txBody>
      </p:sp>
    </p:spTree>
    <p:extLst>
      <p:ext uri="{BB962C8B-B14F-4D97-AF65-F5344CB8AC3E}">
        <p14:creationId xmlns:p14="http://schemas.microsoft.com/office/powerpoint/2010/main" val="38296908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A5432518-EA7F-48FF-95BC-302A6927ADA0}" type="slidenum">
              <a:rPr altLang="zh-CN"/>
              <a:pPr>
                <a:defRPr/>
              </a:pPr>
              <a:t>‹#›</a:t>
            </a:fld>
            <a:endParaRPr lang="zh-CN" altLang="zh-CN"/>
          </a:p>
        </p:txBody>
      </p:sp>
    </p:spTree>
    <p:extLst>
      <p:ext uri="{BB962C8B-B14F-4D97-AF65-F5344CB8AC3E}">
        <p14:creationId xmlns:p14="http://schemas.microsoft.com/office/powerpoint/2010/main" val="1793455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54291E36-6D1D-4D36-A5A2-B14051CE5CB9}" type="slidenum">
              <a:rPr altLang="zh-CN"/>
              <a:pPr>
                <a:defRPr/>
              </a:pPr>
              <a:t>‹#›</a:t>
            </a:fld>
            <a:endParaRPr lang="zh-CN" altLang="zh-CN"/>
          </a:p>
        </p:txBody>
      </p:sp>
    </p:spTree>
    <p:extLst>
      <p:ext uri="{BB962C8B-B14F-4D97-AF65-F5344CB8AC3E}">
        <p14:creationId xmlns:p14="http://schemas.microsoft.com/office/powerpoint/2010/main" val="23421825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D4B476E-0196-48ED-9671-070C09018CC2}" type="slidenum">
              <a:rPr altLang="zh-CN"/>
              <a:pPr>
                <a:defRPr/>
              </a:pPr>
              <a:t>‹#›</a:t>
            </a:fld>
            <a:endParaRPr lang="zh-CN" altLang="zh-CN"/>
          </a:p>
        </p:txBody>
      </p:sp>
    </p:spTree>
    <p:extLst>
      <p:ext uri="{BB962C8B-B14F-4D97-AF65-F5344CB8AC3E}">
        <p14:creationId xmlns:p14="http://schemas.microsoft.com/office/powerpoint/2010/main" val="4231168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FE844A1-9036-47B2-8E98-3CA6B96C503C}" type="slidenum">
              <a:rPr altLang="zh-CN"/>
              <a:pPr>
                <a:defRPr/>
              </a:pPr>
              <a:t>‹#›</a:t>
            </a:fld>
            <a:endParaRPr lang="zh-CN" altLang="zh-CN"/>
          </a:p>
        </p:txBody>
      </p:sp>
    </p:spTree>
    <p:extLst>
      <p:ext uri="{BB962C8B-B14F-4D97-AF65-F5344CB8AC3E}">
        <p14:creationId xmlns:p14="http://schemas.microsoft.com/office/powerpoint/2010/main" val="3006472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8EF2763-88EF-402F-B9BE-65DD0E1C2E21}" type="slidenum">
              <a:rPr altLang="zh-CN"/>
              <a:pPr>
                <a:defRPr/>
              </a:pPr>
              <a:t>‹#›</a:t>
            </a:fld>
            <a:endParaRPr lang="zh-CN" altLang="zh-CN"/>
          </a:p>
        </p:txBody>
      </p:sp>
    </p:spTree>
    <p:extLst>
      <p:ext uri="{BB962C8B-B14F-4D97-AF65-F5344CB8AC3E}">
        <p14:creationId xmlns:p14="http://schemas.microsoft.com/office/powerpoint/2010/main" val="2449962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F879C51-2E31-4281-BB24-F393B4672705}" type="slidenum">
              <a:rPr altLang="zh-CN"/>
              <a:pPr>
                <a:defRPr/>
              </a:pPr>
              <a:t>‹#›</a:t>
            </a:fld>
            <a:endParaRPr lang="zh-CN" altLang="zh-CN"/>
          </a:p>
        </p:txBody>
      </p:sp>
    </p:spTree>
    <p:extLst>
      <p:ext uri="{BB962C8B-B14F-4D97-AF65-F5344CB8AC3E}">
        <p14:creationId xmlns:p14="http://schemas.microsoft.com/office/powerpoint/2010/main" val="3106855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5C8DB34-4CCB-4B24-93DA-40CF9A7AE01B}" type="slidenum">
              <a:rPr altLang="zh-CN"/>
              <a:pPr>
                <a:defRPr/>
              </a:pPr>
              <a:t>‹#›</a:t>
            </a:fld>
            <a:endParaRPr lang="zh-CN" altLang="zh-CN"/>
          </a:p>
        </p:txBody>
      </p:sp>
    </p:spTree>
    <p:extLst>
      <p:ext uri="{BB962C8B-B14F-4D97-AF65-F5344CB8AC3E}">
        <p14:creationId xmlns:p14="http://schemas.microsoft.com/office/powerpoint/2010/main" val="3456465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CB31C0E-0923-4EC5-835D-CD96DAF0875E}" type="slidenum">
              <a:rPr altLang="zh-CN"/>
              <a:pPr>
                <a:defRPr/>
              </a:pPr>
              <a:t>‹#›</a:t>
            </a:fld>
            <a:endParaRPr lang="zh-CN" altLang="zh-CN"/>
          </a:p>
        </p:txBody>
      </p:sp>
    </p:spTree>
    <p:extLst>
      <p:ext uri="{BB962C8B-B14F-4D97-AF65-F5344CB8AC3E}">
        <p14:creationId xmlns:p14="http://schemas.microsoft.com/office/powerpoint/2010/main" val="3588695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D4E126E-E2E9-4667-9147-AAAA7D1F74E9}" type="slidenum">
              <a:rPr altLang="zh-CN"/>
              <a:pPr>
                <a:defRPr/>
              </a:pPr>
              <a:t>‹#›</a:t>
            </a:fld>
            <a:endParaRPr lang="zh-CN" altLang="zh-CN"/>
          </a:p>
        </p:txBody>
      </p:sp>
    </p:spTree>
    <p:extLst>
      <p:ext uri="{BB962C8B-B14F-4D97-AF65-F5344CB8AC3E}">
        <p14:creationId xmlns:p14="http://schemas.microsoft.com/office/powerpoint/2010/main" val="31634528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554C0FF-A4E4-4306-BBE9-618B4CAA2B64}" type="slidenum">
              <a:rPr altLang="zh-CN"/>
              <a:pPr>
                <a:defRPr/>
              </a:pPr>
              <a:t>‹#›</a:t>
            </a:fld>
            <a:endParaRPr lang="zh-CN" altLang="zh-CN"/>
          </a:p>
        </p:txBody>
      </p:sp>
    </p:spTree>
    <p:extLst>
      <p:ext uri="{BB962C8B-B14F-4D97-AF65-F5344CB8AC3E}">
        <p14:creationId xmlns:p14="http://schemas.microsoft.com/office/powerpoint/2010/main" val="35076063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66CBF47-FB87-4A6E-9DDF-0AAED705FD6B}" type="slidenum">
              <a:rPr altLang="zh-CN"/>
              <a:pPr>
                <a:defRPr/>
              </a:pPr>
              <a:t>‹#›</a:t>
            </a:fld>
            <a:endParaRPr lang="zh-CN" altLang="zh-CN"/>
          </a:p>
        </p:txBody>
      </p:sp>
    </p:spTree>
    <p:extLst>
      <p:ext uri="{BB962C8B-B14F-4D97-AF65-F5344CB8AC3E}">
        <p14:creationId xmlns:p14="http://schemas.microsoft.com/office/powerpoint/2010/main" val="13953475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398AE36-7DA3-4D96-B27C-AD608B390A58}" type="slidenum">
              <a:rPr altLang="zh-CN"/>
              <a:pPr>
                <a:defRPr/>
              </a:pPr>
              <a:t>‹#›</a:t>
            </a:fld>
            <a:endParaRPr lang="zh-CN" altLang="zh-CN"/>
          </a:p>
        </p:txBody>
      </p:sp>
    </p:spTree>
    <p:extLst>
      <p:ext uri="{BB962C8B-B14F-4D97-AF65-F5344CB8AC3E}">
        <p14:creationId xmlns:p14="http://schemas.microsoft.com/office/powerpoint/2010/main" val="2643163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F3EF50D5-3108-4A32-9C75-475882297B6A}" type="slidenum">
              <a:rPr altLang="zh-CN"/>
              <a:pPr>
                <a:defRPr/>
              </a:pPr>
              <a:t>‹#›</a:t>
            </a:fld>
            <a:endParaRPr lang="zh-CN" altLang="zh-CN"/>
          </a:p>
        </p:txBody>
      </p:sp>
    </p:spTree>
    <p:extLst>
      <p:ext uri="{BB962C8B-B14F-4D97-AF65-F5344CB8AC3E}">
        <p14:creationId xmlns:p14="http://schemas.microsoft.com/office/powerpoint/2010/main" val="3020952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AE6086D7-D826-4B95-A768-7B97490E9D11}" type="slidenum">
              <a:rPr altLang="zh-CN"/>
              <a:pPr>
                <a:defRPr/>
              </a:pPr>
              <a:t>‹#›</a:t>
            </a:fld>
            <a:endParaRPr lang="zh-CN" altLang="zh-CN"/>
          </a:p>
        </p:txBody>
      </p:sp>
    </p:spTree>
    <p:extLst>
      <p:ext uri="{BB962C8B-B14F-4D97-AF65-F5344CB8AC3E}">
        <p14:creationId xmlns:p14="http://schemas.microsoft.com/office/powerpoint/2010/main" val="1708563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7EDD6F6-AED0-4611-9988-44B6FDAEC14D}" type="slidenum">
              <a:rPr altLang="zh-CN"/>
              <a:pPr>
                <a:defRPr/>
              </a:pPr>
              <a:t>‹#›</a:t>
            </a:fld>
            <a:endParaRPr lang="zh-CN" altLang="zh-CN"/>
          </a:p>
        </p:txBody>
      </p:sp>
    </p:spTree>
    <p:extLst>
      <p:ext uri="{BB962C8B-B14F-4D97-AF65-F5344CB8AC3E}">
        <p14:creationId xmlns:p14="http://schemas.microsoft.com/office/powerpoint/2010/main" val="215889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BA8BE448-5664-4899-BD3D-CAA9BA482440}" type="slidenum">
              <a:rPr altLang="zh-CN"/>
              <a:pPr>
                <a:defRPr/>
              </a:pPr>
              <a:t>‹#›</a:t>
            </a:fld>
            <a:endParaRPr lang="zh-CN" altLang="zh-CN"/>
          </a:p>
        </p:txBody>
      </p:sp>
    </p:spTree>
    <p:extLst>
      <p:ext uri="{BB962C8B-B14F-4D97-AF65-F5344CB8AC3E}">
        <p14:creationId xmlns:p14="http://schemas.microsoft.com/office/powerpoint/2010/main" val="33056953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3AC7FA3-3B33-476E-A506-71A553ACCD43}" type="slidenum">
              <a:rPr altLang="zh-CN"/>
              <a:pPr>
                <a:defRPr/>
              </a:pPr>
              <a:t>‹#›</a:t>
            </a:fld>
            <a:endParaRPr lang="zh-CN" altLang="zh-CN"/>
          </a:p>
        </p:txBody>
      </p:sp>
    </p:spTree>
    <p:extLst>
      <p:ext uri="{BB962C8B-B14F-4D97-AF65-F5344CB8AC3E}">
        <p14:creationId xmlns:p14="http://schemas.microsoft.com/office/powerpoint/2010/main" val="21098668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4FDD295-D2BA-4BEC-9FE4-6340C2A37B54}" type="slidenum">
              <a:rPr altLang="zh-CN"/>
              <a:pPr>
                <a:defRPr/>
              </a:pPr>
              <a:t>‹#›</a:t>
            </a:fld>
            <a:endParaRPr lang="zh-CN" altLang="zh-CN"/>
          </a:p>
        </p:txBody>
      </p:sp>
    </p:spTree>
    <p:extLst>
      <p:ext uri="{BB962C8B-B14F-4D97-AF65-F5344CB8AC3E}">
        <p14:creationId xmlns:p14="http://schemas.microsoft.com/office/powerpoint/2010/main" val="7322438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A33EA54-6FC4-44F9-A1FC-FB122610FDC9}" type="slidenum">
              <a:rPr altLang="zh-CN"/>
              <a:pPr>
                <a:defRPr/>
              </a:pPr>
              <a:t>‹#›</a:t>
            </a:fld>
            <a:endParaRPr lang="zh-CN" altLang="zh-CN"/>
          </a:p>
        </p:txBody>
      </p:sp>
    </p:spTree>
    <p:extLst>
      <p:ext uri="{BB962C8B-B14F-4D97-AF65-F5344CB8AC3E}">
        <p14:creationId xmlns:p14="http://schemas.microsoft.com/office/powerpoint/2010/main" val="28987034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71F8050-7965-45FA-A83D-5D2CDC4161D6}" type="slidenum">
              <a:rPr altLang="zh-CN"/>
              <a:pPr>
                <a:defRPr/>
              </a:pPr>
              <a:t>‹#›</a:t>
            </a:fld>
            <a:endParaRPr lang="zh-CN" altLang="zh-CN"/>
          </a:p>
        </p:txBody>
      </p:sp>
    </p:spTree>
    <p:extLst>
      <p:ext uri="{BB962C8B-B14F-4D97-AF65-F5344CB8AC3E}">
        <p14:creationId xmlns:p14="http://schemas.microsoft.com/office/powerpoint/2010/main" val="20846027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631B413-B4D9-4502-A375-D850CF847107}" type="slidenum">
              <a:rPr altLang="zh-CN"/>
              <a:pPr>
                <a:defRPr/>
              </a:pPr>
              <a:t>‹#›</a:t>
            </a:fld>
            <a:endParaRPr lang="zh-CN" altLang="zh-CN"/>
          </a:p>
        </p:txBody>
      </p:sp>
    </p:spTree>
    <p:extLst>
      <p:ext uri="{BB962C8B-B14F-4D97-AF65-F5344CB8AC3E}">
        <p14:creationId xmlns:p14="http://schemas.microsoft.com/office/powerpoint/2010/main" val="111255413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945BD24-2C4C-4047-AC8E-B551C2DA57B5}" type="slidenum">
              <a:rPr altLang="zh-CN"/>
              <a:pPr>
                <a:defRPr/>
              </a:pPr>
              <a:t>‹#›</a:t>
            </a:fld>
            <a:endParaRPr lang="zh-CN" altLang="zh-CN"/>
          </a:p>
        </p:txBody>
      </p:sp>
    </p:spTree>
    <p:extLst>
      <p:ext uri="{BB962C8B-B14F-4D97-AF65-F5344CB8AC3E}">
        <p14:creationId xmlns:p14="http://schemas.microsoft.com/office/powerpoint/2010/main" val="4973916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53AD8EA-F041-4360-8160-1ADA5ECB80D0}" type="slidenum">
              <a:rPr altLang="zh-CN"/>
              <a:pPr>
                <a:defRPr/>
              </a:pPr>
              <a:t>‹#›</a:t>
            </a:fld>
            <a:endParaRPr lang="zh-CN" altLang="zh-CN"/>
          </a:p>
        </p:txBody>
      </p:sp>
    </p:spTree>
    <p:extLst>
      <p:ext uri="{BB962C8B-B14F-4D97-AF65-F5344CB8AC3E}">
        <p14:creationId xmlns:p14="http://schemas.microsoft.com/office/powerpoint/2010/main" val="379027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55E9D5D-CFF0-410D-8B41-2A39E0623B92}" type="slidenum">
              <a:rPr altLang="zh-CN"/>
              <a:pPr>
                <a:defRPr/>
              </a:pPr>
              <a:t>‹#›</a:t>
            </a:fld>
            <a:endParaRPr lang="zh-CN" altLang="zh-CN"/>
          </a:p>
        </p:txBody>
      </p:sp>
    </p:spTree>
    <p:extLst>
      <p:ext uri="{BB962C8B-B14F-4D97-AF65-F5344CB8AC3E}">
        <p14:creationId xmlns:p14="http://schemas.microsoft.com/office/powerpoint/2010/main" val="19970226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C964EFD-AF2B-4B41-8971-CA2E30C37D75}" type="slidenum">
              <a:rPr altLang="zh-CN"/>
              <a:pPr>
                <a:defRPr/>
              </a:pPr>
              <a:t>‹#›</a:t>
            </a:fld>
            <a:endParaRPr lang="zh-CN" altLang="zh-CN"/>
          </a:p>
        </p:txBody>
      </p:sp>
    </p:spTree>
    <p:extLst>
      <p:ext uri="{BB962C8B-B14F-4D97-AF65-F5344CB8AC3E}">
        <p14:creationId xmlns:p14="http://schemas.microsoft.com/office/powerpoint/2010/main" val="35374627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9C38D341-A889-4C7D-B6F9-81BB943BED91}" type="slidenum">
              <a:rPr altLang="zh-CN"/>
              <a:pPr>
                <a:defRPr/>
              </a:pPr>
              <a:t>‹#›</a:t>
            </a:fld>
            <a:endParaRPr lang="zh-CN" altLang="zh-CN"/>
          </a:p>
        </p:txBody>
      </p:sp>
    </p:spTree>
    <p:extLst>
      <p:ext uri="{BB962C8B-B14F-4D97-AF65-F5344CB8AC3E}">
        <p14:creationId xmlns:p14="http://schemas.microsoft.com/office/powerpoint/2010/main" val="111928087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0FE55139-E81E-4649-B5B5-3F9949697ECC}" type="slidenum">
              <a:rPr altLang="zh-CN"/>
              <a:pPr>
                <a:defRPr/>
              </a:pPr>
              <a:t>‹#›</a:t>
            </a:fld>
            <a:endParaRPr lang="zh-CN" altLang="zh-CN"/>
          </a:p>
        </p:txBody>
      </p:sp>
    </p:spTree>
    <p:extLst>
      <p:ext uri="{BB962C8B-B14F-4D97-AF65-F5344CB8AC3E}">
        <p14:creationId xmlns:p14="http://schemas.microsoft.com/office/powerpoint/2010/main" val="10716099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599A5CA-6390-4DAB-B5D7-838D20E7DDE2}" type="slidenum">
              <a:rPr altLang="zh-CN"/>
              <a:pPr>
                <a:defRPr/>
              </a:pPr>
              <a:t>‹#›</a:t>
            </a:fld>
            <a:endParaRPr lang="zh-CN" altLang="zh-CN"/>
          </a:p>
        </p:txBody>
      </p:sp>
    </p:spTree>
    <p:extLst>
      <p:ext uri="{BB962C8B-B14F-4D97-AF65-F5344CB8AC3E}">
        <p14:creationId xmlns:p14="http://schemas.microsoft.com/office/powerpoint/2010/main" val="290628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89FC366-BF2A-4EB5-B8BF-29FFAD272224}" type="slidenum">
              <a:rPr altLang="zh-CN"/>
              <a:pPr>
                <a:defRPr/>
              </a:pPr>
              <a:t>‹#›</a:t>
            </a:fld>
            <a:endParaRPr lang="zh-CN" altLang="zh-CN"/>
          </a:p>
        </p:txBody>
      </p:sp>
    </p:spTree>
    <p:extLst>
      <p:ext uri="{BB962C8B-B14F-4D97-AF65-F5344CB8AC3E}">
        <p14:creationId xmlns:p14="http://schemas.microsoft.com/office/powerpoint/2010/main" val="17728308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B0B1B33-E1A0-4604-A080-C166C50F40CE}" type="slidenum">
              <a:rPr altLang="zh-CN"/>
              <a:pPr>
                <a:defRPr/>
              </a:pPr>
              <a:t>‹#›</a:t>
            </a:fld>
            <a:endParaRPr lang="zh-CN" altLang="zh-CN"/>
          </a:p>
        </p:txBody>
      </p:sp>
    </p:spTree>
    <p:extLst>
      <p:ext uri="{BB962C8B-B14F-4D97-AF65-F5344CB8AC3E}">
        <p14:creationId xmlns:p14="http://schemas.microsoft.com/office/powerpoint/2010/main" val="14324044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A7DCCE0-EA4B-477A-8C84-192EEC088C6B}" type="slidenum">
              <a:rPr altLang="zh-CN"/>
              <a:pPr>
                <a:defRPr/>
              </a:pPr>
              <a:t>‹#›</a:t>
            </a:fld>
            <a:endParaRPr lang="zh-CN" altLang="zh-CN"/>
          </a:p>
        </p:txBody>
      </p:sp>
    </p:spTree>
    <p:extLst>
      <p:ext uri="{BB962C8B-B14F-4D97-AF65-F5344CB8AC3E}">
        <p14:creationId xmlns:p14="http://schemas.microsoft.com/office/powerpoint/2010/main" val="2809796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37748A7-6CE6-48B7-AF76-B05441E20B30}" type="slidenum">
              <a:rPr altLang="zh-CN"/>
              <a:pPr>
                <a:defRPr/>
              </a:pPr>
              <a:t>‹#›</a:t>
            </a:fld>
            <a:endParaRPr lang="zh-CN" altLang="zh-CN"/>
          </a:p>
        </p:txBody>
      </p:sp>
    </p:spTree>
    <p:extLst>
      <p:ext uri="{BB962C8B-B14F-4D97-AF65-F5344CB8AC3E}">
        <p14:creationId xmlns:p14="http://schemas.microsoft.com/office/powerpoint/2010/main" val="13188866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C97E237-289F-469B-94E3-BA46D01B6B78}" type="slidenum">
              <a:rPr altLang="zh-CN"/>
              <a:pPr>
                <a:defRPr/>
              </a:pPr>
              <a:t>‹#›</a:t>
            </a:fld>
            <a:endParaRPr lang="zh-CN" altLang="zh-CN"/>
          </a:p>
        </p:txBody>
      </p:sp>
    </p:spTree>
    <p:extLst>
      <p:ext uri="{BB962C8B-B14F-4D97-AF65-F5344CB8AC3E}">
        <p14:creationId xmlns:p14="http://schemas.microsoft.com/office/powerpoint/2010/main" val="42841928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8FEBE87-BB03-4590-BED1-F07D56587E24}" type="slidenum">
              <a:rPr altLang="zh-CN"/>
              <a:pPr>
                <a:defRPr/>
              </a:pPr>
              <a:t>‹#›</a:t>
            </a:fld>
            <a:endParaRPr lang="zh-CN" altLang="zh-CN"/>
          </a:p>
        </p:txBody>
      </p:sp>
    </p:spTree>
    <p:extLst>
      <p:ext uri="{BB962C8B-B14F-4D97-AF65-F5344CB8AC3E}">
        <p14:creationId xmlns:p14="http://schemas.microsoft.com/office/powerpoint/2010/main" val="376824212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A0C9C4B6-CF95-4B57-8E46-A72000582145}" type="slidenum">
              <a:rPr altLang="zh-CN"/>
              <a:pPr>
                <a:defRPr/>
              </a:pPr>
              <a:t>‹#›</a:t>
            </a:fld>
            <a:endParaRPr lang="zh-CN" altLang="zh-CN"/>
          </a:p>
        </p:txBody>
      </p:sp>
    </p:spTree>
    <p:extLst>
      <p:ext uri="{BB962C8B-B14F-4D97-AF65-F5344CB8AC3E}">
        <p14:creationId xmlns:p14="http://schemas.microsoft.com/office/powerpoint/2010/main" val="30917883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CCB2094A-7413-4517-9832-561D2CFBEEC0}" type="slidenum">
              <a:rPr altLang="zh-CN"/>
              <a:pPr>
                <a:defRPr/>
              </a:pPr>
              <a:t>‹#›</a:t>
            </a:fld>
            <a:endParaRPr lang="zh-CN" altLang="zh-CN"/>
          </a:p>
        </p:txBody>
      </p:sp>
    </p:spTree>
    <p:extLst>
      <p:ext uri="{BB962C8B-B14F-4D97-AF65-F5344CB8AC3E}">
        <p14:creationId xmlns:p14="http://schemas.microsoft.com/office/powerpoint/2010/main" val="1127694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C9C418B-7DE2-4A72-892D-567539DA7A5E}" type="slidenum">
              <a:rPr altLang="zh-CN"/>
              <a:pPr>
                <a:defRPr/>
              </a:pPr>
              <a:t>‹#›</a:t>
            </a:fld>
            <a:endParaRPr lang="zh-CN" altLang="zh-CN"/>
          </a:p>
        </p:txBody>
      </p:sp>
    </p:spTree>
    <p:extLst>
      <p:ext uri="{BB962C8B-B14F-4D97-AF65-F5344CB8AC3E}">
        <p14:creationId xmlns:p14="http://schemas.microsoft.com/office/powerpoint/2010/main" val="28208368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8E7DF218-3E7A-4E43-AE6B-22F4F453075F}" type="slidenum">
              <a:rPr altLang="zh-CN"/>
              <a:pPr>
                <a:defRPr/>
              </a:pPr>
              <a:t>‹#›</a:t>
            </a:fld>
            <a:endParaRPr lang="zh-CN" altLang="zh-CN"/>
          </a:p>
        </p:txBody>
      </p:sp>
    </p:spTree>
    <p:extLst>
      <p:ext uri="{BB962C8B-B14F-4D97-AF65-F5344CB8AC3E}">
        <p14:creationId xmlns:p14="http://schemas.microsoft.com/office/powerpoint/2010/main" val="404584772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A322DA58-1E2A-4BAE-8484-8F3DC1652ECE}" type="slidenum">
              <a:rPr altLang="zh-CN"/>
              <a:pPr>
                <a:defRPr/>
              </a:pPr>
              <a:t>‹#›</a:t>
            </a:fld>
            <a:endParaRPr lang="zh-CN" altLang="zh-CN"/>
          </a:p>
        </p:txBody>
      </p:sp>
    </p:spTree>
    <p:extLst>
      <p:ext uri="{BB962C8B-B14F-4D97-AF65-F5344CB8AC3E}">
        <p14:creationId xmlns:p14="http://schemas.microsoft.com/office/powerpoint/2010/main" val="7975792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EAD06B73-6648-4C35-AF3A-F555BF6C3A3B}" type="slidenum">
              <a:rPr altLang="zh-CN"/>
              <a:pPr>
                <a:defRPr/>
              </a:pPr>
              <a:t>‹#›</a:t>
            </a:fld>
            <a:endParaRPr lang="zh-CN" altLang="zh-CN"/>
          </a:p>
        </p:txBody>
      </p:sp>
    </p:spTree>
    <p:extLst>
      <p:ext uri="{BB962C8B-B14F-4D97-AF65-F5344CB8AC3E}">
        <p14:creationId xmlns:p14="http://schemas.microsoft.com/office/powerpoint/2010/main" val="29705491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180C77E8-36AF-4645-9EB5-0853FE9DCDC7}" type="slidenum">
              <a:rPr altLang="zh-CN"/>
              <a:pPr>
                <a:defRPr/>
              </a:pPr>
              <a:t>‹#›</a:t>
            </a:fld>
            <a:endParaRPr lang="zh-CN" altLang="zh-CN"/>
          </a:p>
        </p:txBody>
      </p:sp>
    </p:spTree>
    <p:extLst>
      <p:ext uri="{BB962C8B-B14F-4D97-AF65-F5344CB8AC3E}">
        <p14:creationId xmlns:p14="http://schemas.microsoft.com/office/powerpoint/2010/main" val="19114175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535047D-DC33-4EDF-8E30-3CC1062B7D9C}" type="slidenum">
              <a:rPr altLang="zh-CN"/>
              <a:pPr>
                <a:defRPr/>
              </a:pPr>
              <a:t>‹#›</a:t>
            </a:fld>
            <a:endParaRPr lang="zh-CN" altLang="zh-CN"/>
          </a:p>
        </p:txBody>
      </p:sp>
    </p:spTree>
    <p:extLst>
      <p:ext uri="{BB962C8B-B14F-4D97-AF65-F5344CB8AC3E}">
        <p14:creationId xmlns:p14="http://schemas.microsoft.com/office/powerpoint/2010/main" val="35874679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80B7F18-EA39-4630-AC29-96A4C8C09E7B}" type="slidenum">
              <a:rPr altLang="zh-CN"/>
              <a:pPr>
                <a:defRPr/>
              </a:pPr>
              <a:t>‹#›</a:t>
            </a:fld>
            <a:endParaRPr lang="zh-CN" altLang="zh-CN"/>
          </a:p>
        </p:txBody>
      </p:sp>
    </p:spTree>
    <p:extLst>
      <p:ext uri="{BB962C8B-B14F-4D97-AF65-F5344CB8AC3E}">
        <p14:creationId xmlns:p14="http://schemas.microsoft.com/office/powerpoint/2010/main" val="6161008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4DD80121-F563-432A-93D0-58BEE572F438}" type="slidenum">
              <a:rPr altLang="zh-CN"/>
              <a:pPr>
                <a:defRPr/>
              </a:pPr>
              <a:t>‹#›</a:t>
            </a:fld>
            <a:endParaRPr lang="zh-CN" altLang="zh-CN"/>
          </a:p>
        </p:txBody>
      </p:sp>
    </p:spTree>
    <p:extLst>
      <p:ext uri="{BB962C8B-B14F-4D97-AF65-F5344CB8AC3E}">
        <p14:creationId xmlns:p14="http://schemas.microsoft.com/office/powerpoint/2010/main" val="16034585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B45236AA-87D4-4DFB-89FB-E0B133DF43E8}" type="slidenum">
              <a:rPr altLang="zh-CN"/>
              <a:pPr>
                <a:defRPr/>
              </a:pPr>
              <a:t>‹#›</a:t>
            </a:fld>
            <a:endParaRPr lang="zh-CN" altLang="zh-CN"/>
          </a:p>
        </p:txBody>
      </p:sp>
    </p:spTree>
    <p:extLst>
      <p:ext uri="{BB962C8B-B14F-4D97-AF65-F5344CB8AC3E}">
        <p14:creationId xmlns:p14="http://schemas.microsoft.com/office/powerpoint/2010/main" val="65229301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A18F518C-0DDE-46E2-A9D4-9FDA9DD7988E}" type="slidenum">
              <a:rPr altLang="zh-CN"/>
              <a:pPr>
                <a:defRPr/>
              </a:pPr>
              <a:t>‹#›</a:t>
            </a:fld>
            <a:endParaRPr lang="zh-CN" altLang="zh-CN"/>
          </a:p>
        </p:txBody>
      </p:sp>
    </p:spTree>
    <p:extLst>
      <p:ext uri="{BB962C8B-B14F-4D97-AF65-F5344CB8AC3E}">
        <p14:creationId xmlns:p14="http://schemas.microsoft.com/office/powerpoint/2010/main" val="355882021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30C50F0B-420A-45C9-B967-112FA2685B98}" type="slidenum">
              <a:rPr altLang="zh-CN"/>
              <a:pPr>
                <a:defRPr/>
              </a:pPr>
              <a:t>‹#›</a:t>
            </a:fld>
            <a:endParaRPr lang="zh-CN" altLang="zh-CN"/>
          </a:p>
        </p:txBody>
      </p:sp>
    </p:spTree>
    <p:extLst>
      <p:ext uri="{BB962C8B-B14F-4D97-AF65-F5344CB8AC3E}">
        <p14:creationId xmlns:p14="http://schemas.microsoft.com/office/powerpoint/2010/main" val="790342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558DFCA4-4279-4B7D-A882-A4B461F9BBD1}" type="slidenum">
              <a:rPr altLang="zh-CN"/>
              <a:pPr>
                <a:defRPr/>
              </a:pPr>
              <a:t>‹#›</a:t>
            </a:fld>
            <a:endParaRPr lang="zh-CN" altLang="zh-CN"/>
          </a:p>
        </p:txBody>
      </p:sp>
    </p:spTree>
    <p:extLst>
      <p:ext uri="{BB962C8B-B14F-4D97-AF65-F5344CB8AC3E}">
        <p14:creationId xmlns:p14="http://schemas.microsoft.com/office/powerpoint/2010/main" val="281119235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D33DCE91-E88C-40ED-B677-9311E9FD3717}" type="slidenum">
              <a:rPr altLang="zh-CN"/>
              <a:pPr>
                <a:defRPr/>
              </a:pPr>
              <a:t>‹#›</a:t>
            </a:fld>
            <a:endParaRPr lang="zh-CN" altLang="zh-CN"/>
          </a:p>
        </p:txBody>
      </p:sp>
    </p:spTree>
    <p:extLst>
      <p:ext uri="{BB962C8B-B14F-4D97-AF65-F5344CB8AC3E}">
        <p14:creationId xmlns:p14="http://schemas.microsoft.com/office/powerpoint/2010/main" val="41907714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33A7ECB8-3938-43A1-8B63-19823F32CB17}" type="slidenum">
              <a:rPr altLang="zh-CN"/>
              <a:pPr>
                <a:defRPr/>
              </a:pPr>
              <a:t>‹#›</a:t>
            </a:fld>
            <a:endParaRPr lang="zh-CN" altLang="zh-CN"/>
          </a:p>
        </p:txBody>
      </p:sp>
    </p:spTree>
    <p:extLst>
      <p:ext uri="{BB962C8B-B14F-4D97-AF65-F5344CB8AC3E}">
        <p14:creationId xmlns:p14="http://schemas.microsoft.com/office/powerpoint/2010/main" val="1772181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A4848033-814D-4D66-B267-FA5E8A6CF9BF}" type="slidenum">
              <a:rPr altLang="zh-CN"/>
              <a:pPr>
                <a:defRPr/>
              </a:pPr>
              <a:t>‹#›</a:t>
            </a:fld>
            <a:endParaRPr lang="zh-CN" altLang="zh-CN"/>
          </a:p>
        </p:txBody>
      </p:sp>
    </p:spTree>
    <p:extLst>
      <p:ext uri="{BB962C8B-B14F-4D97-AF65-F5344CB8AC3E}">
        <p14:creationId xmlns:p14="http://schemas.microsoft.com/office/powerpoint/2010/main" val="54366304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709990DE-AC09-42F8-B0E7-7612C7179BB5}" type="slidenum">
              <a:rPr altLang="zh-CN"/>
              <a:pPr>
                <a:defRPr/>
              </a:pPr>
              <a:t>‹#›</a:t>
            </a:fld>
            <a:endParaRPr lang="zh-CN" altLang="zh-CN"/>
          </a:p>
        </p:txBody>
      </p:sp>
    </p:spTree>
    <p:extLst>
      <p:ext uri="{BB962C8B-B14F-4D97-AF65-F5344CB8AC3E}">
        <p14:creationId xmlns:p14="http://schemas.microsoft.com/office/powerpoint/2010/main" val="310229794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B79457F0-325A-4FB0-A307-2C2A592EEC1A}" type="slidenum">
              <a:rPr altLang="zh-CN"/>
              <a:pPr>
                <a:defRPr/>
              </a:pPr>
              <a:t>‹#›</a:t>
            </a:fld>
            <a:endParaRPr lang="zh-CN" altLang="zh-CN"/>
          </a:p>
        </p:txBody>
      </p:sp>
    </p:spTree>
    <p:extLst>
      <p:ext uri="{BB962C8B-B14F-4D97-AF65-F5344CB8AC3E}">
        <p14:creationId xmlns:p14="http://schemas.microsoft.com/office/powerpoint/2010/main" val="291046862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7DA5B93-7B76-4B36-86A6-951FE98126D7}" type="slidenum">
              <a:rPr altLang="zh-CN"/>
              <a:pPr>
                <a:defRPr/>
              </a:pPr>
              <a:t>‹#›</a:t>
            </a:fld>
            <a:endParaRPr lang="zh-CN" altLang="zh-CN"/>
          </a:p>
        </p:txBody>
      </p:sp>
    </p:spTree>
    <p:extLst>
      <p:ext uri="{BB962C8B-B14F-4D97-AF65-F5344CB8AC3E}">
        <p14:creationId xmlns:p14="http://schemas.microsoft.com/office/powerpoint/2010/main" val="400990912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60E86205-641C-4102-B562-ED0F77D9FF04}" type="slidenum">
              <a:rPr altLang="zh-CN"/>
              <a:pPr>
                <a:defRPr/>
              </a:pPr>
              <a:t>‹#›</a:t>
            </a:fld>
            <a:endParaRPr lang="zh-CN" altLang="zh-CN"/>
          </a:p>
        </p:txBody>
      </p:sp>
    </p:spTree>
    <p:extLst>
      <p:ext uri="{BB962C8B-B14F-4D97-AF65-F5344CB8AC3E}">
        <p14:creationId xmlns:p14="http://schemas.microsoft.com/office/powerpoint/2010/main" val="34390506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C1C59911-0D5D-4E30-A7E5-4E8383F533DC}" type="slidenum">
              <a:rPr altLang="zh-CN"/>
              <a:pPr>
                <a:defRPr/>
              </a:pPr>
              <a:t>‹#›</a:t>
            </a:fld>
            <a:endParaRPr lang="zh-CN" altLang="zh-CN"/>
          </a:p>
        </p:txBody>
      </p:sp>
    </p:spTree>
    <p:extLst>
      <p:ext uri="{BB962C8B-B14F-4D97-AF65-F5344CB8AC3E}">
        <p14:creationId xmlns:p14="http://schemas.microsoft.com/office/powerpoint/2010/main" val="191984363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E3DE3B21-11DE-4F6D-81E5-B204892CF83B}" type="slidenum">
              <a:rPr altLang="zh-CN"/>
              <a:pPr>
                <a:defRPr/>
              </a:pPr>
              <a:t>‹#›</a:t>
            </a:fld>
            <a:endParaRPr lang="zh-CN" altLang="zh-CN"/>
          </a:p>
        </p:txBody>
      </p:sp>
    </p:spTree>
    <p:extLst>
      <p:ext uri="{BB962C8B-B14F-4D97-AF65-F5344CB8AC3E}">
        <p14:creationId xmlns:p14="http://schemas.microsoft.com/office/powerpoint/2010/main" val="394967964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8D2DBBCF-98ED-4AA9-9C6D-91E6408803D2}" type="slidenum">
              <a:rPr altLang="zh-CN"/>
              <a:pPr>
                <a:defRPr/>
              </a:pPr>
              <a:t>‹#›</a:t>
            </a:fld>
            <a:endParaRPr lang="zh-CN" altLang="zh-CN"/>
          </a:p>
        </p:txBody>
      </p:sp>
    </p:spTree>
    <p:extLst>
      <p:ext uri="{BB962C8B-B14F-4D97-AF65-F5344CB8AC3E}">
        <p14:creationId xmlns:p14="http://schemas.microsoft.com/office/powerpoint/2010/main" val="2528898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17513F2C-3E26-4583-A0D2-5803B7DF49F0}" type="slidenum">
              <a:rPr altLang="zh-CN"/>
              <a:pPr>
                <a:defRPr/>
              </a:pPr>
              <a:t>‹#›</a:t>
            </a:fld>
            <a:endParaRPr lang="zh-CN" altLang="zh-CN"/>
          </a:p>
        </p:txBody>
      </p:sp>
    </p:spTree>
    <p:extLst>
      <p:ext uri="{BB962C8B-B14F-4D97-AF65-F5344CB8AC3E}">
        <p14:creationId xmlns:p14="http://schemas.microsoft.com/office/powerpoint/2010/main" val="201079541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BB846F16-83ED-4FCA-9155-D4EED622396A}" type="slidenum">
              <a:rPr altLang="zh-CN"/>
              <a:pPr>
                <a:defRPr/>
              </a:pPr>
              <a:t>‹#›</a:t>
            </a:fld>
            <a:endParaRPr lang="zh-CN" altLang="zh-CN"/>
          </a:p>
        </p:txBody>
      </p:sp>
    </p:spTree>
    <p:extLst>
      <p:ext uri="{BB962C8B-B14F-4D97-AF65-F5344CB8AC3E}">
        <p14:creationId xmlns:p14="http://schemas.microsoft.com/office/powerpoint/2010/main" val="6517300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6A003F10-F0BF-4DA1-92AB-76BAB6094A5F}" type="slidenum">
              <a:rPr altLang="zh-CN"/>
              <a:pPr>
                <a:defRPr/>
              </a:pPr>
              <a:t>‹#›</a:t>
            </a:fld>
            <a:endParaRPr lang="zh-CN" altLang="zh-CN"/>
          </a:p>
        </p:txBody>
      </p:sp>
    </p:spTree>
    <p:extLst>
      <p:ext uri="{BB962C8B-B14F-4D97-AF65-F5344CB8AC3E}">
        <p14:creationId xmlns:p14="http://schemas.microsoft.com/office/powerpoint/2010/main" val="291708468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20DF969D-B46B-474B-B061-ED3FA0D5A0DF}" type="slidenum">
              <a:rPr altLang="zh-CN"/>
              <a:pPr>
                <a:defRPr/>
              </a:pPr>
              <a:t>‹#›</a:t>
            </a:fld>
            <a:endParaRPr lang="zh-CN" altLang="zh-CN"/>
          </a:p>
        </p:txBody>
      </p:sp>
    </p:spTree>
    <p:extLst>
      <p:ext uri="{BB962C8B-B14F-4D97-AF65-F5344CB8AC3E}">
        <p14:creationId xmlns:p14="http://schemas.microsoft.com/office/powerpoint/2010/main" val="80227823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9208F1D4-B53B-488F-8A1C-6F32BCDCD711}" type="slidenum">
              <a:rPr altLang="zh-CN"/>
              <a:pPr>
                <a:defRPr/>
              </a:pPr>
              <a:t>‹#›</a:t>
            </a:fld>
            <a:endParaRPr lang="zh-CN" altLang="zh-CN"/>
          </a:p>
        </p:txBody>
      </p:sp>
    </p:spTree>
    <p:extLst>
      <p:ext uri="{BB962C8B-B14F-4D97-AF65-F5344CB8AC3E}">
        <p14:creationId xmlns:p14="http://schemas.microsoft.com/office/powerpoint/2010/main" val="75517008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D458BCDD-5812-4E9B-A160-4BBAEC057D56}" type="slidenum">
              <a:rPr altLang="zh-CN"/>
              <a:pPr>
                <a:defRPr/>
              </a:pPr>
              <a:t>‹#›</a:t>
            </a:fld>
            <a:endParaRPr lang="zh-CN" altLang="zh-CN"/>
          </a:p>
        </p:txBody>
      </p:sp>
    </p:spTree>
    <p:extLst>
      <p:ext uri="{BB962C8B-B14F-4D97-AF65-F5344CB8AC3E}">
        <p14:creationId xmlns:p14="http://schemas.microsoft.com/office/powerpoint/2010/main" val="72776431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8D28C31A-6FDA-444C-B91F-112C6DA73316}" type="slidenum">
              <a:rPr altLang="zh-CN"/>
              <a:pPr>
                <a:defRPr/>
              </a:pPr>
              <a:t>‹#›</a:t>
            </a:fld>
            <a:endParaRPr lang="zh-CN" altLang="zh-CN"/>
          </a:p>
        </p:txBody>
      </p:sp>
    </p:spTree>
    <p:extLst>
      <p:ext uri="{BB962C8B-B14F-4D97-AF65-F5344CB8AC3E}">
        <p14:creationId xmlns:p14="http://schemas.microsoft.com/office/powerpoint/2010/main" val="44251662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B880EB75-930C-4C56-BBDF-BED6EAC3EF2D}" type="slidenum">
              <a:rPr altLang="zh-CN"/>
              <a:pPr>
                <a:defRPr/>
              </a:pPr>
              <a:t>‹#›</a:t>
            </a:fld>
            <a:endParaRPr lang="zh-CN" altLang="zh-CN"/>
          </a:p>
        </p:txBody>
      </p:sp>
    </p:spTree>
    <p:extLst>
      <p:ext uri="{BB962C8B-B14F-4D97-AF65-F5344CB8AC3E}">
        <p14:creationId xmlns:p14="http://schemas.microsoft.com/office/powerpoint/2010/main" val="372034102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90F77C1A-92C6-4702-B45D-C1D7680FBBA7}" type="slidenum">
              <a:rPr altLang="zh-CN"/>
              <a:pPr>
                <a:defRPr/>
              </a:pPr>
              <a:t>‹#›</a:t>
            </a:fld>
            <a:endParaRPr lang="zh-CN" altLang="zh-CN"/>
          </a:p>
        </p:txBody>
      </p:sp>
    </p:spTree>
    <p:extLst>
      <p:ext uri="{BB962C8B-B14F-4D97-AF65-F5344CB8AC3E}">
        <p14:creationId xmlns:p14="http://schemas.microsoft.com/office/powerpoint/2010/main" val="320692225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EE48BA1-D61A-4FE2-85FB-26A7BA41AE52}" type="slidenum">
              <a:rPr altLang="zh-CN"/>
              <a:pPr>
                <a:defRPr/>
              </a:pPr>
              <a:t>‹#›</a:t>
            </a:fld>
            <a:endParaRPr lang="zh-CN" altLang="zh-CN"/>
          </a:p>
        </p:txBody>
      </p:sp>
    </p:spTree>
    <p:extLst>
      <p:ext uri="{BB962C8B-B14F-4D97-AF65-F5344CB8AC3E}">
        <p14:creationId xmlns:p14="http://schemas.microsoft.com/office/powerpoint/2010/main" val="9518356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773ECE1F-FB3F-4750-90FD-40E48CD832E8}" type="slidenum">
              <a:rPr altLang="zh-CN"/>
              <a:pPr>
                <a:defRPr/>
              </a:pPr>
              <a:t>‹#›</a:t>
            </a:fld>
            <a:endParaRPr lang="zh-CN" altLang="zh-CN"/>
          </a:p>
        </p:txBody>
      </p:sp>
    </p:spTree>
    <p:extLst>
      <p:ext uri="{BB962C8B-B14F-4D97-AF65-F5344CB8AC3E}">
        <p14:creationId xmlns:p14="http://schemas.microsoft.com/office/powerpoint/2010/main" val="530680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8D6B47E-DF0F-486C-89F4-534D8BD450D3}" type="slidenum">
              <a:rPr altLang="zh-CN"/>
              <a:pPr>
                <a:defRPr/>
              </a:pPr>
              <a:t>‹#›</a:t>
            </a:fld>
            <a:endParaRPr lang="zh-CN" altLang="zh-CN"/>
          </a:p>
        </p:txBody>
      </p:sp>
    </p:spTree>
    <p:extLst>
      <p:ext uri="{BB962C8B-B14F-4D97-AF65-F5344CB8AC3E}">
        <p14:creationId xmlns:p14="http://schemas.microsoft.com/office/powerpoint/2010/main" val="417329165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689F5017-C86C-4A38-95A2-1CF9C9316959}" type="slidenum">
              <a:rPr altLang="zh-CN"/>
              <a:pPr>
                <a:defRPr/>
              </a:pPr>
              <a:t>‹#›</a:t>
            </a:fld>
            <a:endParaRPr lang="zh-CN" altLang="zh-CN"/>
          </a:p>
        </p:txBody>
      </p:sp>
    </p:spTree>
    <p:extLst>
      <p:ext uri="{BB962C8B-B14F-4D97-AF65-F5344CB8AC3E}">
        <p14:creationId xmlns:p14="http://schemas.microsoft.com/office/powerpoint/2010/main" val="375314704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2D664BF5-A5A2-428D-AE81-2184EA0CA94B}" type="slidenum">
              <a:rPr altLang="zh-CN"/>
              <a:pPr>
                <a:defRPr/>
              </a:pPr>
              <a:t>‹#›</a:t>
            </a:fld>
            <a:endParaRPr lang="zh-CN" altLang="zh-CN"/>
          </a:p>
        </p:txBody>
      </p:sp>
    </p:spTree>
    <p:extLst>
      <p:ext uri="{BB962C8B-B14F-4D97-AF65-F5344CB8AC3E}">
        <p14:creationId xmlns:p14="http://schemas.microsoft.com/office/powerpoint/2010/main" val="379554019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1D305875-E122-46E1-8E88-37D51D0F9D69}" type="slidenum">
              <a:rPr altLang="zh-CN"/>
              <a:pPr>
                <a:defRPr/>
              </a:pPr>
              <a:t>‹#›</a:t>
            </a:fld>
            <a:endParaRPr lang="zh-CN" altLang="zh-CN"/>
          </a:p>
        </p:txBody>
      </p:sp>
    </p:spTree>
    <p:extLst>
      <p:ext uri="{BB962C8B-B14F-4D97-AF65-F5344CB8AC3E}">
        <p14:creationId xmlns:p14="http://schemas.microsoft.com/office/powerpoint/2010/main" val="158810996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F96415C5-5742-4218-88BC-5D4E00D637D7}" type="slidenum">
              <a:rPr altLang="zh-CN"/>
              <a:pPr>
                <a:defRPr/>
              </a:pPr>
              <a:t>‹#›</a:t>
            </a:fld>
            <a:endParaRPr lang="zh-CN" altLang="zh-CN"/>
          </a:p>
        </p:txBody>
      </p:sp>
    </p:spTree>
    <p:extLst>
      <p:ext uri="{BB962C8B-B14F-4D97-AF65-F5344CB8AC3E}">
        <p14:creationId xmlns:p14="http://schemas.microsoft.com/office/powerpoint/2010/main" val="32726515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B3E88D5A-FE13-4F04-8F22-64F4A3F54781}" type="slidenum">
              <a:rPr altLang="zh-CN"/>
              <a:pPr>
                <a:defRPr/>
              </a:pPr>
              <a:t>‹#›</a:t>
            </a:fld>
            <a:endParaRPr lang="zh-CN" altLang="zh-CN"/>
          </a:p>
        </p:txBody>
      </p:sp>
    </p:spTree>
    <p:extLst>
      <p:ext uri="{BB962C8B-B14F-4D97-AF65-F5344CB8AC3E}">
        <p14:creationId xmlns:p14="http://schemas.microsoft.com/office/powerpoint/2010/main" val="64014922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7E99CCCE-2916-49F2-831B-EFB57F0F5D30}" type="slidenum">
              <a:rPr altLang="zh-CN"/>
              <a:pPr>
                <a:defRPr/>
              </a:pPr>
              <a:t>‹#›</a:t>
            </a:fld>
            <a:endParaRPr lang="zh-CN" altLang="zh-CN"/>
          </a:p>
        </p:txBody>
      </p:sp>
    </p:spTree>
    <p:extLst>
      <p:ext uri="{BB962C8B-B14F-4D97-AF65-F5344CB8AC3E}">
        <p14:creationId xmlns:p14="http://schemas.microsoft.com/office/powerpoint/2010/main" val="39133891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545949CC-7667-4D6E-A476-F0065AC65883}" type="slidenum">
              <a:rPr altLang="zh-CN"/>
              <a:pPr>
                <a:defRPr/>
              </a:pPr>
              <a:t>‹#›</a:t>
            </a:fld>
            <a:endParaRPr lang="zh-CN" altLang="zh-CN"/>
          </a:p>
        </p:txBody>
      </p:sp>
    </p:spTree>
    <p:extLst>
      <p:ext uri="{BB962C8B-B14F-4D97-AF65-F5344CB8AC3E}">
        <p14:creationId xmlns:p14="http://schemas.microsoft.com/office/powerpoint/2010/main" val="257903911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E14BD3C8-EB84-4DEC-969E-925438B9DA75}" type="slidenum">
              <a:rPr altLang="zh-CN"/>
              <a:pPr>
                <a:defRPr/>
              </a:pPr>
              <a:t>‹#›</a:t>
            </a:fld>
            <a:endParaRPr lang="zh-CN" altLang="zh-CN"/>
          </a:p>
        </p:txBody>
      </p:sp>
    </p:spTree>
    <p:extLst>
      <p:ext uri="{BB962C8B-B14F-4D97-AF65-F5344CB8AC3E}">
        <p14:creationId xmlns:p14="http://schemas.microsoft.com/office/powerpoint/2010/main" val="394029836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F35ACDFB-E10D-4A95-B3C5-2672679E7AC0}" type="slidenum">
              <a:rPr altLang="zh-CN"/>
              <a:pPr>
                <a:defRPr/>
              </a:pPr>
              <a:t>‹#›</a:t>
            </a:fld>
            <a:endParaRPr lang="zh-CN" altLang="zh-CN"/>
          </a:p>
        </p:txBody>
      </p:sp>
    </p:spTree>
    <p:extLst>
      <p:ext uri="{BB962C8B-B14F-4D97-AF65-F5344CB8AC3E}">
        <p14:creationId xmlns:p14="http://schemas.microsoft.com/office/powerpoint/2010/main" val="14962051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B00FAE3-EDF0-4702-8169-D6138BDE80D8}" type="slidenum">
              <a:rPr altLang="zh-CN"/>
              <a:pPr>
                <a:defRPr/>
              </a:pPr>
              <a:t>‹#›</a:t>
            </a:fld>
            <a:endParaRPr lang="zh-CN" altLang="zh-CN"/>
          </a:p>
        </p:txBody>
      </p:sp>
    </p:spTree>
    <p:extLst>
      <p:ext uri="{BB962C8B-B14F-4D97-AF65-F5344CB8AC3E}">
        <p14:creationId xmlns:p14="http://schemas.microsoft.com/office/powerpoint/2010/main" val="4158821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3E144E7-A9BB-404E-97B1-3E30027D6F8B}" type="slidenum">
              <a:rPr altLang="zh-CN"/>
              <a:pPr>
                <a:defRPr/>
              </a:pPr>
              <a:t>‹#›</a:t>
            </a:fld>
            <a:endParaRPr lang="zh-CN" altLang="zh-CN"/>
          </a:p>
        </p:txBody>
      </p:sp>
    </p:spTree>
    <p:extLst>
      <p:ext uri="{BB962C8B-B14F-4D97-AF65-F5344CB8AC3E}">
        <p14:creationId xmlns:p14="http://schemas.microsoft.com/office/powerpoint/2010/main" val="353724915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D7D01D2B-04F0-47FF-B1E4-13EB8A3E3DA9}" type="slidenum">
              <a:rPr altLang="zh-CN"/>
              <a:pPr>
                <a:defRPr/>
              </a:pPr>
              <a:t>‹#›</a:t>
            </a:fld>
            <a:endParaRPr lang="zh-CN" altLang="zh-CN"/>
          </a:p>
        </p:txBody>
      </p:sp>
    </p:spTree>
    <p:extLst>
      <p:ext uri="{BB962C8B-B14F-4D97-AF65-F5344CB8AC3E}">
        <p14:creationId xmlns:p14="http://schemas.microsoft.com/office/powerpoint/2010/main" val="193459711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EC661CF-8ACD-4033-A348-1FCC550D7F2C}" type="slidenum">
              <a:rPr altLang="zh-CN"/>
              <a:pPr>
                <a:defRPr/>
              </a:pPr>
              <a:t>‹#›</a:t>
            </a:fld>
            <a:endParaRPr lang="zh-CN" altLang="zh-CN"/>
          </a:p>
        </p:txBody>
      </p:sp>
    </p:spTree>
    <p:extLst>
      <p:ext uri="{BB962C8B-B14F-4D97-AF65-F5344CB8AC3E}">
        <p14:creationId xmlns:p14="http://schemas.microsoft.com/office/powerpoint/2010/main" val="339021971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F30E6CE-919C-469C-A802-CB08DAA4ED33}" type="slidenum">
              <a:rPr altLang="zh-CN"/>
              <a:pPr>
                <a:defRPr/>
              </a:pPr>
              <a:t>‹#›</a:t>
            </a:fld>
            <a:endParaRPr lang="zh-CN" altLang="zh-CN"/>
          </a:p>
        </p:txBody>
      </p:sp>
    </p:spTree>
    <p:extLst>
      <p:ext uri="{BB962C8B-B14F-4D97-AF65-F5344CB8AC3E}">
        <p14:creationId xmlns:p14="http://schemas.microsoft.com/office/powerpoint/2010/main" val="238281760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F3ECD2EC-5935-4E41-B63A-4BBBDB6A5CCB}" type="slidenum">
              <a:rPr altLang="zh-CN"/>
              <a:pPr>
                <a:defRPr/>
              </a:pPr>
              <a:t>‹#›</a:t>
            </a:fld>
            <a:endParaRPr lang="zh-CN" altLang="zh-CN"/>
          </a:p>
        </p:txBody>
      </p:sp>
    </p:spTree>
    <p:extLst>
      <p:ext uri="{BB962C8B-B14F-4D97-AF65-F5344CB8AC3E}">
        <p14:creationId xmlns:p14="http://schemas.microsoft.com/office/powerpoint/2010/main" val="400596357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01E63E4A-CC9D-4369-8130-290F1577D55A}" type="slidenum">
              <a:rPr altLang="zh-CN"/>
              <a:pPr>
                <a:defRPr/>
              </a:pPr>
              <a:t>‹#›</a:t>
            </a:fld>
            <a:endParaRPr lang="zh-CN" altLang="zh-CN"/>
          </a:p>
        </p:txBody>
      </p:sp>
    </p:spTree>
    <p:extLst>
      <p:ext uri="{BB962C8B-B14F-4D97-AF65-F5344CB8AC3E}">
        <p14:creationId xmlns:p14="http://schemas.microsoft.com/office/powerpoint/2010/main" val="274762742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953C89EB-31BF-4665-B972-1130CA8ECC32}" type="slidenum">
              <a:rPr altLang="zh-CN"/>
              <a:pPr>
                <a:defRPr/>
              </a:pPr>
              <a:t>‹#›</a:t>
            </a:fld>
            <a:endParaRPr lang="zh-CN" altLang="zh-CN"/>
          </a:p>
        </p:txBody>
      </p:sp>
    </p:spTree>
    <p:extLst>
      <p:ext uri="{BB962C8B-B14F-4D97-AF65-F5344CB8AC3E}">
        <p14:creationId xmlns:p14="http://schemas.microsoft.com/office/powerpoint/2010/main" val="9662942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FC4FC339-66CE-46EA-B201-7100CD4C204B}" type="slidenum">
              <a:rPr altLang="zh-CN"/>
              <a:pPr>
                <a:defRPr/>
              </a:pPr>
              <a:t>‹#›</a:t>
            </a:fld>
            <a:endParaRPr lang="zh-CN" altLang="zh-CN"/>
          </a:p>
        </p:txBody>
      </p:sp>
    </p:spTree>
    <p:extLst>
      <p:ext uri="{BB962C8B-B14F-4D97-AF65-F5344CB8AC3E}">
        <p14:creationId xmlns:p14="http://schemas.microsoft.com/office/powerpoint/2010/main" val="3130221349"/>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070B0D84-646D-422C-8250-75B4907F46CD}" type="slidenum">
              <a:rPr altLang="zh-CN"/>
              <a:pPr>
                <a:defRPr/>
              </a:pPr>
              <a:t>‹#›</a:t>
            </a:fld>
            <a:endParaRPr lang="zh-CN" altLang="zh-CN"/>
          </a:p>
        </p:txBody>
      </p:sp>
    </p:spTree>
    <p:extLst>
      <p:ext uri="{BB962C8B-B14F-4D97-AF65-F5344CB8AC3E}">
        <p14:creationId xmlns:p14="http://schemas.microsoft.com/office/powerpoint/2010/main" val="18488944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58DBBE4-08D9-43A7-8404-2246D85E920B}" type="slidenum">
              <a:rPr altLang="zh-CN"/>
              <a:pPr>
                <a:defRPr/>
              </a:pPr>
              <a:t>‹#›</a:t>
            </a:fld>
            <a:endParaRPr lang="zh-CN" altLang="zh-CN"/>
          </a:p>
        </p:txBody>
      </p:sp>
    </p:spTree>
    <p:extLst>
      <p:ext uri="{BB962C8B-B14F-4D97-AF65-F5344CB8AC3E}">
        <p14:creationId xmlns:p14="http://schemas.microsoft.com/office/powerpoint/2010/main" val="7783354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B7366C2-7C40-4E32-8EEC-BA2BD7457F92}" type="slidenum">
              <a:rPr altLang="zh-CN"/>
              <a:pPr>
                <a:defRPr/>
              </a:pPr>
              <a:t>‹#›</a:t>
            </a:fld>
            <a:endParaRPr lang="zh-CN" altLang="zh-CN"/>
          </a:p>
        </p:txBody>
      </p:sp>
    </p:spTree>
    <p:extLst>
      <p:ext uri="{BB962C8B-B14F-4D97-AF65-F5344CB8AC3E}">
        <p14:creationId xmlns:p14="http://schemas.microsoft.com/office/powerpoint/2010/main" val="1657025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7B0D470-2A49-4E49-8AD0-6C4F3E7AA89A}"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76203BF-A677-44B5-B7C4-54F4DDC08C41}"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A1A5D30-889F-4CF3-AE75-ED50971F40B9}"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CE8F7BD3-6B61-428C-AA06-09DC5D05357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8027A8F0-B4B9-45E7-8A27-643C9DE0B1E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F1920DA-7CDC-4AF2-BCD1-E94E7FD33B22}"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FAC451F-1DA3-4972-9070-FFD4A99ADD46}"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78F525A-5E1C-4678-B7E2-3F02E67BB57B}"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86377F8-B1CF-4AEC-BD20-09A5237F7C8D}"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835BDA9-3420-4F3C-897A-DA12B15CD59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BA4B3F33-EED8-4FA2-A9C9-10B46E999932}"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DF2FCECA-D639-4F4A-B839-013BC17F0166}"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34819"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4820"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第四章</a:t>
            </a:r>
          </a:p>
        </p:txBody>
      </p:sp>
      <p:sp>
        <p:nvSpPr>
          <p:cNvPr id="34821"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教师与学生</a:t>
            </a:r>
          </a:p>
        </p:txBody>
      </p:sp>
      <p:grpSp>
        <p:nvGrpSpPr>
          <p:cNvPr id="34822" name="组合 43"/>
          <p:cNvGrpSpPr>
            <a:grpSpLocks/>
          </p:cNvGrpSpPr>
          <p:nvPr/>
        </p:nvGrpSpPr>
        <p:grpSpPr bwMode="auto">
          <a:xfrm>
            <a:off x="6305550" y="2439988"/>
            <a:ext cx="733425" cy="523875"/>
            <a:chOff x="0" y="0"/>
            <a:chExt cx="733424" cy="523220"/>
          </a:xfrm>
        </p:grpSpPr>
        <p:grpSp>
          <p:nvGrpSpPr>
            <p:cNvPr id="34839" name="组合 44"/>
            <p:cNvGrpSpPr>
              <a:grpSpLocks/>
            </p:cNvGrpSpPr>
            <p:nvPr/>
          </p:nvGrpSpPr>
          <p:grpSpPr bwMode="auto">
            <a:xfrm>
              <a:off x="0" y="30570"/>
              <a:ext cx="619124" cy="471567"/>
              <a:chOff x="0" y="0"/>
              <a:chExt cx="877513" cy="643017"/>
            </a:xfrm>
          </p:grpSpPr>
          <p:sp>
            <p:nvSpPr>
              <p:cNvPr id="34841" name="平行四边形 4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4842" name="平行四边形 4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4840" name="文本框 4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34823" name="组合 48"/>
          <p:cNvGrpSpPr>
            <a:grpSpLocks/>
          </p:cNvGrpSpPr>
          <p:nvPr/>
        </p:nvGrpSpPr>
        <p:grpSpPr bwMode="auto">
          <a:xfrm>
            <a:off x="6305550" y="3201988"/>
            <a:ext cx="733425" cy="523875"/>
            <a:chOff x="0" y="0"/>
            <a:chExt cx="733424" cy="523220"/>
          </a:xfrm>
        </p:grpSpPr>
        <p:grpSp>
          <p:nvGrpSpPr>
            <p:cNvPr id="34835" name="组合 49"/>
            <p:cNvGrpSpPr>
              <a:grpSpLocks/>
            </p:cNvGrpSpPr>
            <p:nvPr/>
          </p:nvGrpSpPr>
          <p:grpSpPr bwMode="auto">
            <a:xfrm>
              <a:off x="0" y="30570"/>
              <a:ext cx="619124" cy="471567"/>
              <a:chOff x="0" y="0"/>
              <a:chExt cx="877513" cy="643017"/>
            </a:xfrm>
          </p:grpSpPr>
          <p:sp>
            <p:nvSpPr>
              <p:cNvPr id="34837" name="平行四边形 5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4838" name="平行四边形 5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4836" name="文本框 5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34824" name="组合 53"/>
          <p:cNvGrpSpPr>
            <a:grpSpLocks/>
          </p:cNvGrpSpPr>
          <p:nvPr/>
        </p:nvGrpSpPr>
        <p:grpSpPr bwMode="auto">
          <a:xfrm>
            <a:off x="6305550" y="3963988"/>
            <a:ext cx="733425" cy="523875"/>
            <a:chOff x="0" y="0"/>
            <a:chExt cx="733424" cy="523220"/>
          </a:xfrm>
        </p:grpSpPr>
        <p:grpSp>
          <p:nvGrpSpPr>
            <p:cNvPr id="34831" name="组合 54"/>
            <p:cNvGrpSpPr>
              <a:grpSpLocks/>
            </p:cNvGrpSpPr>
            <p:nvPr/>
          </p:nvGrpSpPr>
          <p:grpSpPr bwMode="auto">
            <a:xfrm>
              <a:off x="0" y="30570"/>
              <a:ext cx="619124" cy="471567"/>
              <a:chOff x="0" y="0"/>
              <a:chExt cx="877513" cy="643017"/>
            </a:xfrm>
          </p:grpSpPr>
          <p:sp>
            <p:nvSpPr>
              <p:cNvPr id="34833"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4834"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4832"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34825" name="平行四边形 68"/>
          <p:cNvSpPr>
            <a:spLocks noChangeArrowheads="1"/>
          </p:cNvSpPr>
          <p:nvPr/>
        </p:nvSpPr>
        <p:spPr bwMode="auto">
          <a:xfrm>
            <a:off x="6950075" y="2541588"/>
            <a:ext cx="2425700" cy="388937"/>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4826" name="Rectangle 6"/>
          <p:cNvSpPr>
            <a:spLocks noChangeArrowheads="1"/>
          </p:cNvSpPr>
          <p:nvPr/>
        </p:nvSpPr>
        <p:spPr bwMode="auto">
          <a:xfrm>
            <a:off x="7305675" y="2566988"/>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dirty="0">
                <a:solidFill>
                  <a:srgbClr val="0070C0"/>
                </a:solidFill>
                <a:latin typeface="微软雅黑" pitchFamily="34" charset="-122"/>
                <a:ea typeface="微软雅黑" pitchFamily="34" charset="-122"/>
              </a:rPr>
              <a:t>教  师</a:t>
            </a:r>
          </a:p>
        </p:txBody>
      </p:sp>
      <p:sp>
        <p:nvSpPr>
          <p:cNvPr id="34827" name="平行四边形 70"/>
          <p:cNvSpPr>
            <a:spLocks noChangeArrowheads="1"/>
          </p:cNvSpPr>
          <p:nvPr/>
        </p:nvSpPr>
        <p:spPr bwMode="auto">
          <a:xfrm>
            <a:off x="6950075" y="3243263"/>
            <a:ext cx="2403475" cy="434975"/>
          </a:xfrm>
          <a:prstGeom prst="parallelogram">
            <a:avLst>
              <a:gd name="adj" fmla="val 37963"/>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4828" name="Rectangle 6"/>
          <p:cNvSpPr>
            <a:spLocks noChangeArrowheads="1"/>
          </p:cNvSpPr>
          <p:nvPr/>
        </p:nvSpPr>
        <p:spPr bwMode="auto">
          <a:xfrm>
            <a:off x="7305675" y="3314700"/>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学  生</a:t>
            </a:r>
          </a:p>
        </p:txBody>
      </p:sp>
      <p:sp>
        <p:nvSpPr>
          <p:cNvPr id="34829" name="平行四边形 72"/>
          <p:cNvSpPr>
            <a:spLocks noChangeArrowheads="1"/>
          </p:cNvSpPr>
          <p:nvPr/>
        </p:nvSpPr>
        <p:spPr bwMode="auto">
          <a:xfrm>
            <a:off x="6950075" y="4060825"/>
            <a:ext cx="2403475" cy="368300"/>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34830" name="Rectangle 6"/>
          <p:cNvSpPr>
            <a:spLocks noChangeArrowheads="1"/>
          </p:cNvSpPr>
          <p:nvPr/>
        </p:nvSpPr>
        <p:spPr bwMode="auto">
          <a:xfrm>
            <a:off x="7305675" y="4067175"/>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师生关系</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686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  生</a:t>
            </a:r>
          </a:p>
        </p:txBody>
      </p:sp>
      <p:grpSp>
        <p:nvGrpSpPr>
          <p:cNvPr id="36870" name="组合 24"/>
          <p:cNvGrpSpPr>
            <a:grpSpLocks/>
          </p:cNvGrpSpPr>
          <p:nvPr/>
        </p:nvGrpSpPr>
        <p:grpSpPr bwMode="auto">
          <a:xfrm>
            <a:off x="11480800" y="479425"/>
            <a:ext cx="333375" cy="333375"/>
            <a:chOff x="0" y="0"/>
            <a:chExt cx="449943" cy="449943"/>
          </a:xfrm>
        </p:grpSpPr>
        <p:sp>
          <p:nvSpPr>
            <p:cNvPr id="36886" name="椭圆 2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6887" name="等腰三角形 2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2" name="组 1"/>
          <p:cNvGrpSpPr>
            <a:grpSpLocks/>
          </p:cNvGrpSpPr>
          <p:nvPr/>
        </p:nvGrpSpPr>
        <p:grpSpPr bwMode="auto">
          <a:xfrm>
            <a:off x="2921000" y="1383436"/>
            <a:ext cx="5753100" cy="4709288"/>
            <a:chOff x="1498600" y="1981200"/>
            <a:chExt cx="3009900" cy="2463800"/>
          </a:xfrm>
        </p:grpSpPr>
        <p:sp>
          <p:nvSpPr>
            <p:cNvPr id="36882" name="Hexagon 43"/>
            <p:cNvSpPr>
              <a:spLocks noChangeArrowheads="1"/>
            </p:cNvSpPr>
            <p:nvPr/>
          </p:nvSpPr>
          <p:spPr bwMode="auto">
            <a:xfrm>
              <a:off x="1498600" y="1981200"/>
              <a:ext cx="3009900" cy="2463800"/>
            </a:xfrm>
            <a:prstGeom prst="hexagon">
              <a:avLst>
                <a:gd name="adj" fmla="val 24999"/>
                <a:gd name="vf" fmla="val 115470"/>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nchor="ctr"/>
            <a:lstStyle/>
            <a:p>
              <a:pPr algn="ctr" defTabSz="1217613" eaLnBrk="1" hangingPunct="1">
                <a:buFont typeface="Arial" pitchFamily="34" charset="0"/>
                <a:buNone/>
              </a:pPr>
              <a:endParaRPr lang="en-US" altLang="zh-CN" sz="3100">
                <a:solidFill>
                  <a:srgbClr val="C00000"/>
                </a:solidFill>
                <a:latin typeface="Arial" pitchFamily="34" charset="0"/>
                <a:ea typeface="微软雅黑" pitchFamily="34" charset="-122"/>
                <a:sym typeface="Arial" pitchFamily="34" charset="0"/>
              </a:endParaRPr>
            </a:p>
          </p:txBody>
        </p:sp>
        <p:sp>
          <p:nvSpPr>
            <p:cNvPr id="36883" name="TextBox 13"/>
            <p:cNvSpPr txBox="1">
              <a:spLocks noChangeArrowheads="1"/>
            </p:cNvSpPr>
            <p:nvPr/>
          </p:nvSpPr>
          <p:spPr bwMode="auto">
            <a:xfrm>
              <a:off x="1883971" y="3211923"/>
              <a:ext cx="2438484" cy="843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spcBef>
                  <a:spcPct val="20000"/>
                </a:spcBef>
                <a:buFont typeface="Arial" pitchFamily="34" charset="0"/>
                <a:buNone/>
              </a:pPr>
              <a:r>
                <a:rPr lang="en-US" altLang="zh-CN" sz="2000" dirty="0">
                  <a:solidFill>
                    <a:srgbClr val="FFFFFF"/>
                  </a:solidFill>
                  <a:latin typeface="黑体" pitchFamily="49" charset="-122"/>
                  <a:ea typeface="黑体" pitchFamily="49" charset="-122"/>
                </a:rPr>
                <a:t> (</a:t>
              </a:r>
              <a:r>
                <a:rPr lang="zh-CN" altLang="en-US" sz="2000" dirty="0">
                  <a:solidFill>
                    <a:srgbClr val="FFFFFF"/>
                  </a:solidFill>
                  <a:latin typeface="黑体" pitchFamily="49" charset="-122"/>
                  <a:ea typeface="黑体" pitchFamily="49" charset="-122"/>
                </a:rPr>
                <a:t>一</a:t>
              </a:r>
              <a:r>
                <a:rPr lang="en-US" altLang="zh-CN" sz="2000" dirty="0">
                  <a:solidFill>
                    <a:srgbClr val="FFFFFF"/>
                  </a:solidFill>
                  <a:latin typeface="黑体" pitchFamily="49" charset="-122"/>
                  <a:ea typeface="黑体" pitchFamily="49" charset="-122"/>
                </a:rPr>
                <a:t>)</a:t>
              </a:r>
              <a:r>
                <a:rPr lang="zh-CN" altLang="en-US" sz="2000" dirty="0">
                  <a:solidFill>
                    <a:srgbClr val="FFFFFF"/>
                  </a:solidFill>
                  <a:latin typeface="黑体" pitchFamily="49" charset="-122"/>
                  <a:ea typeface="黑体" pitchFamily="49" charset="-122"/>
                </a:rPr>
                <a:t> 智力与非智力因素差异与教育</a:t>
              </a:r>
              <a:endParaRPr lang="en-US" altLang="zh-CN" sz="2000" dirty="0">
                <a:solidFill>
                  <a:srgbClr val="FFFFFF"/>
                </a:solidFill>
                <a:latin typeface="黑体" pitchFamily="49" charset="-122"/>
                <a:ea typeface="黑体" pitchFamily="49" charset="-122"/>
              </a:endParaRPr>
            </a:p>
            <a:p>
              <a:pPr eaLnBrk="1" hangingPunct="1">
                <a:lnSpc>
                  <a:spcPct val="120000"/>
                </a:lnSpc>
                <a:spcBef>
                  <a:spcPct val="20000"/>
                </a:spcBef>
                <a:buFont typeface="Arial" pitchFamily="34" charset="0"/>
                <a:buNone/>
              </a:pPr>
              <a:r>
                <a:rPr lang="en-US" altLang="zh-CN" sz="2000" dirty="0">
                  <a:solidFill>
                    <a:srgbClr val="FFFFFF"/>
                  </a:solidFill>
                  <a:latin typeface="黑体" pitchFamily="49" charset="-122"/>
                  <a:ea typeface="黑体" pitchFamily="49" charset="-122"/>
                </a:rPr>
                <a:t> (</a:t>
              </a:r>
              <a:r>
                <a:rPr lang="zh-CN" altLang="en-US" sz="2000" dirty="0">
                  <a:solidFill>
                    <a:srgbClr val="FFFFFF"/>
                  </a:solidFill>
                  <a:latin typeface="黑体" pitchFamily="49" charset="-122"/>
                  <a:ea typeface="黑体" pitchFamily="49" charset="-122"/>
                </a:rPr>
                <a:t>二</a:t>
              </a:r>
              <a:r>
                <a:rPr lang="en-US" altLang="zh-CN" sz="2000" dirty="0">
                  <a:solidFill>
                    <a:srgbClr val="FFFFFF"/>
                  </a:solidFill>
                  <a:latin typeface="黑体" pitchFamily="49" charset="-122"/>
                  <a:ea typeface="黑体" pitchFamily="49" charset="-122"/>
                </a:rPr>
                <a:t>)</a:t>
              </a:r>
              <a:r>
                <a:rPr lang="zh-CN" altLang="en-US" sz="2000" dirty="0">
                  <a:solidFill>
                    <a:srgbClr val="FFFFFF"/>
                  </a:solidFill>
                  <a:latin typeface="黑体" pitchFamily="49" charset="-122"/>
                  <a:ea typeface="黑体" pitchFamily="49" charset="-122"/>
                </a:rPr>
                <a:t> 性别差异与教育</a:t>
              </a:r>
              <a:endParaRPr lang="en-US" altLang="zh-CN" sz="2000" dirty="0">
                <a:solidFill>
                  <a:srgbClr val="FFFFFF"/>
                </a:solidFill>
                <a:latin typeface="黑体" pitchFamily="49" charset="-122"/>
                <a:ea typeface="黑体" pitchFamily="49" charset="-122"/>
              </a:endParaRPr>
            </a:p>
            <a:p>
              <a:pPr eaLnBrk="1" hangingPunct="1">
                <a:lnSpc>
                  <a:spcPct val="120000"/>
                </a:lnSpc>
                <a:spcBef>
                  <a:spcPct val="20000"/>
                </a:spcBef>
                <a:buFont typeface="Arial" pitchFamily="34" charset="0"/>
                <a:buNone/>
              </a:pPr>
              <a:r>
                <a:rPr lang="en-US" altLang="zh-CN" sz="2000" dirty="0">
                  <a:solidFill>
                    <a:srgbClr val="FFFFFF"/>
                  </a:solidFill>
                  <a:latin typeface="黑体" pitchFamily="49" charset="-122"/>
                  <a:ea typeface="黑体" pitchFamily="49" charset="-122"/>
                </a:rPr>
                <a:t> (</a:t>
              </a:r>
              <a:r>
                <a:rPr lang="zh-CN" altLang="en-US" sz="2000" dirty="0">
                  <a:solidFill>
                    <a:srgbClr val="FFFFFF"/>
                  </a:solidFill>
                  <a:latin typeface="黑体" pitchFamily="49" charset="-122"/>
                  <a:ea typeface="黑体" pitchFamily="49" charset="-122"/>
                </a:rPr>
                <a:t>三</a:t>
              </a:r>
              <a:r>
                <a:rPr lang="en-US" altLang="zh-CN" sz="2000" dirty="0">
                  <a:solidFill>
                    <a:srgbClr val="FFFFFF"/>
                  </a:solidFill>
                  <a:latin typeface="黑体" pitchFamily="49" charset="-122"/>
                  <a:ea typeface="黑体" pitchFamily="49" charset="-122"/>
                </a:rPr>
                <a:t>)</a:t>
              </a:r>
              <a:r>
                <a:rPr lang="zh-CN" altLang="en-US" sz="2000" dirty="0">
                  <a:solidFill>
                    <a:srgbClr val="FFFFFF"/>
                  </a:solidFill>
                  <a:latin typeface="黑体" pitchFamily="49" charset="-122"/>
                  <a:ea typeface="黑体" pitchFamily="49" charset="-122"/>
                </a:rPr>
                <a:t>“优等生”、“差等生”与教育</a:t>
              </a:r>
              <a:endParaRPr lang="en-US" altLang="zh-CN" sz="2000" dirty="0">
                <a:solidFill>
                  <a:srgbClr val="FFFFFF"/>
                </a:solidFill>
                <a:latin typeface="黑体" pitchFamily="49" charset="-122"/>
                <a:ea typeface="黑体" pitchFamily="49" charset="-122"/>
              </a:endParaRPr>
            </a:p>
            <a:p>
              <a:pPr eaLnBrk="1" hangingPunct="1">
                <a:lnSpc>
                  <a:spcPct val="120000"/>
                </a:lnSpc>
                <a:spcBef>
                  <a:spcPct val="20000"/>
                </a:spcBef>
                <a:buFont typeface="Arial" pitchFamily="34" charset="0"/>
                <a:buNone/>
              </a:pPr>
              <a:r>
                <a:rPr lang="en-US" altLang="zh-CN" sz="2000" dirty="0">
                  <a:solidFill>
                    <a:srgbClr val="FFFFFF"/>
                  </a:solidFill>
                  <a:latin typeface="黑体" pitchFamily="49" charset="-122"/>
                  <a:ea typeface="黑体" pitchFamily="49" charset="-122"/>
                </a:rPr>
                <a:t> (</a:t>
              </a:r>
              <a:r>
                <a:rPr lang="zh-CN" altLang="en-US" sz="2000" dirty="0">
                  <a:solidFill>
                    <a:srgbClr val="FFFFFF"/>
                  </a:solidFill>
                  <a:latin typeface="黑体" pitchFamily="49" charset="-122"/>
                  <a:ea typeface="黑体" pitchFamily="49" charset="-122"/>
                </a:rPr>
                <a:t>四</a:t>
              </a:r>
              <a:r>
                <a:rPr lang="en-US" altLang="zh-CN" sz="2000" dirty="0">
                  <a:solidFill>
                    <a:srgbClr val="FFFFFF"/>
                  </a:solidFill>
                  <a:latin typeface="黑体" pitchFamily="49" charset="-122"/>
                  <a:ea typeface="黑体" pitchFamily="49" charset="-122"/>
                </a:rPr>
                <a:t>)</a:t>
              </a:r>
              <a:r>
                <a:rPr lang="zh-CN" altLang="en-US" sz="2000" dirty="0">
                  <a:solidFill>
                    <a:srgbClr val="FFFFFF"/>
                  </a:solidFill>
                  <a:latin typeface="黑体" pitchFamily="49" charset="-122"/>
                  <a:ea typeface="黑体" pitchFamily="49" charset="-122"/>
                </a:rPr>
                <a:t>城乡学生差异与教育</a:t>
              </a:r>
              <a:endParaRPr lang="en-US" altLang="zh-CN" sz="2000" dirty="0">
                <a:solidFill>
                  <a:srgbClr val="FFFFFF"/>
                </a:solidFill>
                <a:latin typeface="黑体" pitchFamily="49" charset="-122"/>
                <a:ea typeface="微软雅黑" pitchFamily="34" charset="-122"/>
                <a:sym typeface="Arial" pitchFamily="34" charset="0"/>
              </a:endParaRPr>
            </a:p>
          </p:txBody>
        </p:sp>
        <p:sp>
          <p:nvSpPr>
            <p:cNvPr id="36884" name="TextBox 13"/>
            <p:cNvSpPr txBox="1">
              <a:spLocks noChangeArrowheads="1"/>
            </p:cNvSpPr>
            <p:nvPr/>
          </p:nvSpPr>
          <p:spPr bwMode="auto">
            <a:xfrm>
              <a:off x="2011910" y="2805113"/>
              <a:ext cx="2077490" cy="28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600" b="1" dirty="0">
                  <a:solidFill>
                    <a:schemeClr val="bg1"/>
                  </a:solidFill>
                  <a:latin typeface="Arial" pitchFamily="34" charset="0"/>
                  <a:ea typeface="微软雅黑" pitchFamily="34" charset="-122"/>
                  <a:sym typeface="Arial" pitchFamily="34" charset="0"/>
                </a:rPr>
                <a:t>学生的差异性教育</a:t>
              </a:r>
              <a:endParaRPr lang="en-US" altLang="zh-CN" sz="3600" b="1" dirty="0">
                <a:solidFill>
                  <a:schemeClr val="bg1"/>
                </a:solidFill>
                <a:latin typeface="Arial" pitchFamily="34" charset="0"/>
                <a:ea typeface="微软雅黑" pitchFamily="34" charset="-122"/>
                <a:sym typeface="Arial" pitchFamily="34" charset="0"/>
              </a:endParaRPr>
            </a:p>
          </p:txBody>
        </p:sp>
        <p:sp>
          <p:nvSpPr>
            <p:cNvPr id="36885" name="Freeform 15"/>
            <p:cNvSpPr>
              <a:spLocks noEditPoints="1" noChangeArrowheads="1"/>
            </p:cNvSpPr>
            <p:nvPr/>
          </p:nvSpPr>
          <p:spPr bwMode="auto">
            <a:xfrm>
              <a:off x="2654300" y="2082800"/>
              <a:ext cx="630238" cy="647700"/>
            </a:xfrm>
            <a:custGeom>
              <a:avLst/>
              <a:gdLst>
                <a:gd name="T0" fmla="*/ 2147483647 w 185"/>
                <a:gd name="T1" fmla="*/ 2147483647 h 190"/>
                <a:gd name="T2" fmla="*/ 2147483647 w 185"/>
                <a:gd name="T3" fmla="*/ 2147483647 h 190"/>
                <a:gd name="T4" fmla="*/ 2147483647 w 185"/>
                <a:gd name="T5" fmla="*/ 0 h 190"/>
                <a:gd name="T6" fmla="*/ 2147483647 w 185"/>
                <a:gd name="T7" fmla="*/ 2147483647 h 190"/>
                <a:gd name="T8" fmla="*/ 2147483647 w 185"/>
                <a:gd name="T9" fmla="*/ 2147483647 h 190"/>
                <a:gd name="T10" fmla="*/ 2147483647 w 185"/>
                <a:gd name="T11" fmla="*/ 2147483647 h 190"/>
                <a:gd name="T12" fmla="*/ 2147483647 w 185"/>
                <a:gd name="T13" fmla="*/ 2147483647 h 190"/>
                <a:gd name="T14" fmla="*/ 2147483647 w 185"/>
                <a:gd name="T15" fmla="*/ 2147483647 h 190"/>
                <a:gd name="T16" fmla="*/ 2147483647 w 185"/>
                <a:gd name="T17" fmla="*/ 2147483647 h 190"/>
                <a:gd name="T18" fmla="*/ 2147483647 w 185"/>
                <a:gd name="T19" fmla="*/ 2147483647 h 190"/>
                <a:gd name="T20" fmla="*/ 2147483647 w 185"/>
                <a:gd name="T21" fmla="*/ 2147483647 h 190"/>
                <a:gd name="T22" fmla="*/ 2147483647 w 185"/>
                <a:gd name="T23" fmla="*/ 2147483647 h 190"/>
                <a:gd name="T24" fmla="*/ 2147483647 w 185"/>
                <a:gd name="T25" fmla="*/ 2147483647 h 190"/>
                <a:gd name="T26" fmla="*/ 2147483647 w 185"/>
                <a:gd name="T27" fmla="*/ 2147483647 h 190"/>
                <a:gd name="T28" fmla="*/ 2147483647 w 185"/>
                <a:gd name="T29" fmla="*/ 2147483647 h 190"/>
                <a:gd name="T30" fmla="*/ 2147483647 w 185"/>
                <a:gd name="T31" fmla="*/ 2147483647 h 190"/>
                <a:gd name="T32" fmla="*/ 2147483647 w 185"/>
                <a:gd name="T33" fmla="*/ 2147483647 h 190"/>
                <a:gd name="T34" fmla="*/ 2147483647 w 185"/>
                <a:gd name="T35" fmla="*/ 2147483647 h 190"/>
                <a:gd name="T36" fmla="*/ 2147483647 w 185"/>
                <a:gd name="T37" fmla="*/ 2147483647 h 190"/>
                <a:gd name="T38" fmla="*/ 2147483647 w 185"/>
                <a:gd name="T39" fmla="*/ 2147483647 h 190"/>
                <a:gd name="T40" fmla="*/ 2147483647 w 185"/>
                <a:gd name="T41" fmla="*/ 2147483647 h 190"/>
                <a:gd name="T42" fmla="*/ 2147483647 w 185"/>
                <a:gd name="T43" fmla="*/ 2147483647 h 190"/>
                <a:gd name="T44" fmla="*/ 2147483647 w 185"/>
                <a:gd name="T45" fmla="*/ 2147483647 h 190"/>
                <a:gd name="T46" fmla="*/ 2147483647 w 185"/>
                <a:gd name="T47" fmla="*/ 2147483647 h 190"/>
                <a:gd name="T48" fmla="*/ 0 w 185"/>
                <a:gd name="T49" fmla="*/ 2147483647 h 190"/>
                <a:gd name="T50" fmla="*/ 2147483647 w 185"/>
                <a:gd name="T51" fmla="*/ 2147483647 h 190"/>
                <a:gd name="T52" fmla="*/ 2147483647 w 185"/>
                <a:gd name="T53" fmla="*/ 2147483647 h 190"/>
                <a:gd name="T54" fmla="*/ 2147483647 w 185"/>
                <a:gd name="T55" fmla="*/ 2147483647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30418753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78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师生关系</a:t>
            </a:r>
          </a:p>
        </p:txBody>
      </p:sp>
      <p:grpSp>
        <p:nvGrpSpPr>
          <p:cNvPr id="2" name="组 1"/>
          <p:cNvGrpSpPr>
            <a:grpSpLocks/>
          </p:cNvGrpSpPr>
          <p:nvPr/>
        </p:nvGrpSpPr>
        <p:grpSpPr bwMode="auto">
          <a:xfrm>
            <a:off x="749300" y="1644332"/>
            <a:ext cx="10731500" cy="3398441"/>
            <a:chOff x="749300" y="1644332"/>
            <a:chExt cx="3403600" cy="3398441"/>
          </a:xfrm>
        </p:grpSpPr>
        <p:sp>
          <p:nvSpPr>
            <p:cNvPr id="37919" name="TextBox 13"/>
            <p:cNvSpPr txBox="1">
              <a:spLocks noChangeArrowheads="1"/>
            </p:cNvSpPr>
            <p:nvPr/>
          </p:nvSpPr>
          <p:spPr bwMode="auto">
            <a:xfrm>
              <a:off x="749300" y="1644332"/>
              <a:ext cx="2286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师生关系的内涵界定</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7920" name="TextBox 13"/>
            <p:cNvSpPr txBox="1">
              <a:spLocks noChangeArrowheads="1"/>
            </p:cNvSpPr>
            <p:nvPr/>
          </p:nvSpPr>
          <p:spPr bwMode="auto">
            <a:xfrm>
              <a:off x="762000" y="2457450"/>
              <a:ext cx="33909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latin typeface="微软雅黑" pitchFamily="34" charset="-122"/>
                  <a:ea typeface="微软雅黑" pitchFamily="34" charset="-122"/>
                </a:rPr>
                <a:t>师生关系是教育研究的重要课题之一。师生关系含义较广，研究者出于各自不同的立足点，对其本质的理解也各不相同</a:t>
              </a:r>
              <a:r>
                <a:rPr kumimoji="1" lang="en-US" altLang="zh-CN" sz="2400" dirty="0">
                  <a:latin typeface="微软雅黑" pitchFamily="34" charset="-122"/>
                  <a:ea typeface="微软雅黑" pitchFamily="34" charset="-122"/>
                </a:rPr>
                <a:t>.</a:t>
              </a:r>
              <a:r>
                <a:rPr kumimoji="1" lang="zh-CN" altLang="zh-CN" sz="2400" dirty="0">
                  <a:latin typeface="微软雅黑" pitchFamily="34" charset="-122"/>
                  <a:ea typeface="微软雅黑" pitchFamily="34" charset="-122"/>
                </a:rPr>
                <a:t>一般有两种理解趋向</a:t>
              </a:r>
              <a:r>
                <a:rPr kumimoji="1" lang="zh-CN" altLang="zh-CN" sz="2400" dirty="0" smtClean="0">
                  <a:latin typeface="微软雅黑" pitchFamily="34" charset="-122"/>
                  <a:ea typeface="微软雅黑" pitchFamily="34" charset="-122"/>
                </a:rPr>
                <a:t>。</a:t>
              </a:r>
              <a:endParaRPr kumimoji="1" lang="en-US" altLang="zh-CN" sz="2400" dirty="0" smtClean="0">
                <a:latin typeface="微软雅黑" pitchFamily="34" charset="-122"/>
                <a:ea typeface="微软雅黑" pitchFamily="34" charset="-122"/>
              </a:endParaRPr>
            </a:p>
            <a:p>
              <a:endParaRPr kumimoji="1" lang="en-US" altLang="zh-CN" sz="2400" dirty="0">
                <a:latin typeface="微软雅黑" pitchFamily="34" charset="-122"/>
                <a:ea typeface="微软雅黑" pitchFamily="34" charset="-122"/>
              </a:endParaRPr>
            </a:p>
            <a:p>
              <a:r>
                <a:rPr kumimoji="1" lang="zh-CN" altLang="zh-CN" sz="2400" dirty="0">
                  <a:latin typeface="微软雅黑" pitchFamily="34" charset="-122"/>
                  <a:ea typeface="微软雅黑" pitchFamily="34" charset="-122"/>
                </a:rPr>
                <a:t>第一种趋向是把师生关系理解为某一种单纯的关系，或者强调师生关系某一方面的性质</a:t>
              </a:r>
              <a:r>
                <a:rPr kumimoji="1" lang="zh-CN" altLang="zh-CN" sz="2400" dirty="0" smtClean="0">
                  <a:latin typeface="微软雅黑" pitchFamily="34" charset="-122"/>
                  <a:ea typeface="微软雅黑" pitchFamily="34" charset="-122"/>
                </a:rPr>
                <a:t>。</a:t>
              </a:r>
              <a:endParaRPr kumimoji="1" lang="en-US" altLang="zh-CN" sz="2400" dirty="0" smtClean="0">
                <a:latin typeface="微软雅黑" pitchFamily="34" charset="-122"/>
                <a:ea typeface="微软雅黑" pitchFamily="34" charset="-122"/>
              </a:endParaRPr>
            </a:p>
            <a:p>
              <a:endParaRPr kumimoji="1" lang="zh-CN" altLang="zh-CN" sz="2400" dirty="0">
                <a:latin typeface="微软雅黑" pitchFamily="34" charset="-122"/>
                <a:ea typeface="微软雅黑" pitchFamily="34" charset="-122"/>
              </a:endParaRPr>
            </a:p>
            <a:p>
              <a:r>
                <a:rPr kumimoji="1" lang="zh-CN" altLang="zh-CN" sz="2400" dirty="0">
                  <a:latin typeface="微软雅黑" pitchFamily="34" charset="-122"/>
                  <a:ea typeface="微软雅黑" pitchFamily="34" charset="-122"/>
                </a:rPr>
                <a:t>第二种趋向是从多角度、多层次来解释师生关系的多重属性</a:t>
              </a:r>
              <a:r>
                <a:rPr kumimoji="1" lang="zh-CN" altLang="zh-CN" sz="2400" dirty="0" smtClean="0">
                  <a:latin typeface="微软雅黑" pitchFamily="34" charset="-122"/>
                  <a:ea typeface="微软雅黑" pitchFamily="34" charset="-122"/>
                </a:rPr>
                <a:t>。</a:t>
              </a:r>
              <a:endParaRPr kumimoji="1" lang="zh-CN" altLang="zh-CN" sz="2400" dirty="0">
                <a:latin typeface="微软雅黑" pitchFamily="34" charset="-122"/>
                <a:ea typeface="微软雅黑" pitchFamily="34" charset="-122"/>
              </a:endParaRPr>
            </a:p>
          </p:txBody>
        </p:sp>
      </p:grpSp>
      <p:grpSp>
        <p:nvGrpSpPr>
          <p:cNvPr id="37903" name="组合 40"/>
          <p:cNvGrpSpPr>
            <a:grpSpLocks/>
          </p:cNvGrpSpPr>
          <p:nvPr/>
        </p:nvGrpSpPr>
        <p:grpSpPr bwMode="auto">
          <a:xfrm>
            <a:off x="11480800" y="479425"/>
            <a:ext cx="333375" cy="333375"/>
            <a:chOff x="0" y="0"/>
            <a:chExt cx="449943" cy="449943"/>
          </a:xfrm>
        </p:grpSpPr>
        <p:sp>
          <p:nvSpPr>
            <p:cNvPr id="37913"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7914"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78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师生关系</a:t>
            </a:r>
          </a:p>
        </p:txBody>
      </p:sp>
      <p:grpSp>
        <p:nvGrpSpPr>
          <p:cNvPr id="2" name="组 1"/>
          <p:cNvGrpSpPr>
            <a:grpSpLocks/>
          </p:cNvGrpSpPr>
          <p:nvPr/>
        </p:nvGrpSpPr>
        <p:grpSpPr bwMode="auto">
          <a:xfrm>
            <a:off x="749300" y="1644332"/>
            <a:ext cx="10731500" cy="2512045"/>
            <a:chOff x="749300" y="1644332"/>
            <a:chExt cx="3403600" cy="2512045"/>
          </a:xfrm>
        </p:grpSpPr>
        <p:sp>
          <p:nvSpPr>
            <p:cNvPr id="37919" name="TextBox 13"/>
            <p:cNvSpPr txBox="1">
              <a:spLocks noChangeArrowheads="1"/>
            </p:cNvSpPr>
            <p:nvPr/>
          </p:nvSpPr>
          <p:spPr bwMode="auto">
            <a:xfrm>
              <a:off x="749300" y="1644332"/>
              <a:ext cx="2286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师生关系的内容</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7920" name="TextBox 13"/>
            <p:cNvSpPr txBox="1">
              <a:spLocks noChangeArrowheads="1"/>
            </p:cNvSpPr>
            <p:nvPr/>
          </p:nvSpPr>
          <p:spPr bwMode="auto">
            <a:xfrm>
              <a:off x="762000" y="2457450"/>
              <a:ext cx="3390900" cy="1698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400" dirty="0">
                  <a:latin typeface="黑体" pitchFamily="49" charset="-122"/>
                  <a:ea typeface="黑体" pitchFamily="49" charset="-122"/>
                </a:rPr>
                <a:t>（一）以教学内容为媒介的“教”与“学的工作关系</a:t>
              </a:r>
              <a:endParaRPr kumimoji="1" lang="en-US" altLang="zh-CN" sz="2400" dirty="0">
                <a:latin typeface="黑体" pitchFamily="49" charset="-122"/>
                <a:ea typeface="黑体" pitchFamily="49" charset="-122"/>
              </a:endParaRPr>
            </a:p>
            <a:p>
              <a:pPr eaLnBrk="1" hangingPunct="1">
                <a:spcBef>
                  <a:spcPct val="20000"/>
                </a:spcBef>
              </a:pPr>
              <a:r>
                <a:rPr kumimoji="1" lang="zh-CN" altLang="zh-CN" sz="2400" dirty="0">
                  <a:latin typeface="黑体" pitchFamily="49" charset="-122"/>
                  <a:ea typeface="黑体" pitchFamily="49" charset="-122"/>
                </a:rPr>
                <a:t>（二）以心理交往为基础的人际关系</a:t>
              </a:r>
            </a:p>
            <a:p>
              <a:pPr eaLnBrk="1" hangingPunct="1">
                <a:spcBef>
                  <a:spcPct val="20000"/>
                </a:spcBef>
              </a:pPr>
              <a:r>
                <a:rPr kumimoji="1" lang="zh-CN" altLang="zh-CN" sz="2400" dirty="0" smtClean="0">
                  <a:latin typeface="黑体" pitchFamily="49" charset="-122"/>
                  <a:ea typeface="黑体" pitchFamily="49" charset="-122"/>
                </a:rPr>
                <a:t>（</a:t>
              </a:r>
              <a:r>
                <a:rPr kumimoji="1" lang="zh-CN" altLang="zh-CN" sz="2400" dirty="0">
                  <a:latin typeface="黑体" pitchFamily="49" charset="-122"/>
                  <a:ea typeface="黑体" pitchFamily="49" charset="-122"/>
                </a:rPr>
                <a:t>三）以会道德规范为基础的伦理关系</a:t>
              </a:r>
            </a:p>
            <a:p>
              <a:pPr eaLnBrk="1" hangingPunct="1">
                <a:spcBef>
                  <a:spcPct val="20000"/>
                </a:spcBef>
              </a:pPr>
              <a:r>
                <a:rPr kumimoji="1" lang="zh-CN" altLang="zh-CN" sz="2400" dirty="0">
                  <a:latin typeface="黑体" pitchFamily="49" charset="-122"/>
                  <a:ea typeface="黑体" pitchFamily="49" charset="-122"/>
                </a:rPr>
                <a:t>（四）以法律规范为基础的法律</a:t>
              </a:r>
              <a:r>
                <a:rPr kumimoji="1" lang="zh-CN" altLang="zh-CN" sz="2400" dirty="0" smtClean="0">
                  <a:latin typeface="黑体" pitchFamily="49" charset="-122"/>
                  <a:ea typeface="黑体" pitchFamily="49" charset="-122"/>
                </a:rPr>
                <a:t>关系</a:t>
              </a:r>
              <a:endParaRPr lang="en-US" altLang="zh-CN" sz="2400" dirty="0">
                <a:latin typeface="黑体" pitchFamily="49" charset="-122"/>
                <a:ea typeface="黑体" pitchFamily="49" charset="-122"/>
                <a:cs typeface="微软雅黑" pitchFamily="34" charset="-122"/>
                <a:sym typeface="Arial" pitchFamily="34" charset="0"/>
              </a:endParaRPr>
            </a:p>
          </p:txBody>
        </p:sp>
      </p:grpSp>
      <p:grpSp>
        <p:nvGrpSpPr>
          <p:cNvPr id="37903" name="组合 40"/>
          <p:cNvGrpSpPr>
            <a:grpSpLocks/>
          </p:cNvGrpSpPr>
          <p:nvPr/>
        </p:nvGrpSpPr>
        <p:grpSpPr bwMode="auto">
          <a:xfrm>
            <a:off x="11480800" y="479425"/>
            <a:ext cx="333375" cy="333375"/>
            <a:chOff x="0" y="0"/>
            <a:chExt cx="449943" cy="449943"/>
          </a:xfrm>
        </p:grpSpPr>
        <p:sp>
          <p:nvSpPr>
            <p:cNvPr id="37913"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7914"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42116350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78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师生关系</a:t>
            </a:r>
          </a:p>
        </p:txBody>
      </p:sp>
      <p:grpSp>
        <p:nvGrpSpPr>
          <p:cNvPr id="2" name="组 1"/>
          <p:cNvGrpSpPr>
            <a:grpSpLocks/>
          </p:cNvGrpSpPr>
          <p:nvPr/>
        </p:nvGrpSpPr>
        <p:grpSpPr bwMode="auto">
          <a:xfrm>
            <a:off x="749300" y="1644332"/>
            <a:ext cx="10731500" cy="1551782"/>
            <a:chOff x="749300" y="1644332"/>
            <a:chExt cx="3403600" cy="1551782"/>
          </a:xfrm>
        </p:grpSpPr>
        <p:sp>
          <p:nvSpPr>
            <p:cNvPr id="37919" name="TextBox 13"/>
            <p:cNvSpPr txBox="1">
              <a:spLocks noChangeArrowheads="1"/>
            </p:cNvSpPr>
            <p:nvPr/>
          </p:nvSpPr>
          <p:spPr bwMode="auto">
            <a:xfrm>
              <a:off x="749300" y="1644332"/>
              <a:ext cx="2286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师生关系的意义</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7920" name="TextBox 13"/>
            <p:cNvSpPr txBox="1">
              <a:spLocks noChangeArrowheads="1"/>
            </p:cNvSpPr>
            <p:nvPr/>
          </p:nvSpPr>
          <p:spPr bwMode="auto">
            <a:xfrm>
              <a:off x="762000" y="2457450"/>
              <a:ext cx="33909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400" dirty="0">
                  <a:latin typeface="黑体" pitchFamily="49" charset="-122"/>
                  <a:ea typeface="黑体" pitchFamily="49" charset="-122"/>
                </a:rPr>
                <a:t>师生关系不仅构成教育教学的一种背景和环境，而且其本身也成为一种重要的教育要素。教育者必须高度重视师生关系这种教育要素。 </a:t>
              </a:r>
              <a:endParaRPr lang="en-US" altLang="zh-CN" sz="2400" dirty="0">
                <a:latin typeface="黑体" pitchFamily="49" charset="-122"/>
                <a:ea typeface="黑体" pitchFamily="49" charset="-122"/>
                <a:cs typeface="微软雅黑" pitchFamily="34" charset="-122"/>
                <a:sym typeface="Arial" pitchFamily="34" charset="0"/>
              </a:endParaRPr>
            </a:p>
          </p:txBody>
        </p:sp>
      </p:grpSp>
      <p:grpSp>
        <p:nvGrpSpPr>
          <p:cNvPr id="37903" name="组合 40"/>
          <p:cNvGrpSpPr>
            <a:grpSpLocks/>
          </p:cNvGrpSpPr>
          <p:nvPr/>
        </p:nvGrpSpPr>
        <p:grpSpPr bwMode="auto">
          <a:xfrm>
            <a:off x="11480800" y="479425"/>
            <a:ext cx="333375" cy="333375"/>
            <a:chOff x="0" y="0"/>
            <a:chExt cx="449943" cy="449943"/>
          </a:xfrm>
        </p:grpSpPr>
        <p:sp>
          <p:nvSpPr>
            <p:cNvPr id="37913"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7914"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34367904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78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师生关系</a:t>
            </a:r>
          </a:p>
        </p:txBody>
      </p:sp>
      <p:grpSp>
        <p:nvGrpSpPr>
          <p:cNvPr id="2" name="组 1"/>
          <p:cNvGrpSpPr>
            <a:grpSpLocks/>
          </p:cNvGrpSpPr>
          <p:nvPr/>
        </p:nvGrpSpPr>
        <p:grpSpPr bwMode="auto">
          <a:xfrm>
            <a:off x="749300" y="1644332"/>
            <a:ext cx="10731500" cy="1551782"/>
            <a:chOff x="749300" y="1644332"/>
            <a:chExt cx="3403600" cy="1551782"/>
          </a:xfrm>
        </p:grpSpPr>
        <p:sp>
          <p:nvSpPr>
            <p:cNvPr id="37919" name="TextBox 13"/>
            <p:cNvSpPr txBox="1">
              <a:spLocks noChangeArrowheads="1"/>
            </p:cNvSpPr>
            <p:nvPr/>
          </p:nvSpPr>
          <p:spPr bwMode="auto">
            <a:xfrm>
              <a:off x="749300" y="1644332"/>
              <a:ext cx="2286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理想师生关系的特质</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7920" name="TextBox 13"/>
            <p:cNvSpPr txBox="1">
              <a:spLocks noChangeArrowheads="1"/>
            </p:cNvSpPr>
            <p:nvPr/>
          </p:nvSpPr>
          <p:spPr bwMode="auto">
            <a:xfrm>
              <a:off x="762000" y="2457450"/>
              <a:ext cx="33909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400" dirty="0">
                  <a:latin typeface="黑体" pitchFamily="49" charset="-122"/>
                  <a:ea typeface="黑体" pitchFamily="49" charset="-122"/>
                </a:rPr>
                <a:t>教学活动是教师和学生的双边活动，良好的师生关系是优化教学氛围的关键，更是促进教育教学活动顺利进行的重要团聚。 </a:t>
              </a:r>
              <a:endParaRPr lang="en-US" altLang="zh-CN" sz="2400" dirty="0">
                <a:latin typeface="黑体" pitchFamily="49" charset="-122"/>
                <a:ea typeface="黑体" pitchFamily="49" charset="-122"/>
                <a:cs typeface="微软雅黑" pitchFamily="34" charset="-122"/>
                <a:sym typeface="Arial" pitchFamily="34" charset="0"/>
              </a:endParaRPr>
            </a:p>
          </p:txBody>
        </p:sp>
      </p:grpSp>
      <p:grpSp>
        <p:nvGrpSpPr>
          <p:cNvPr id="37903" name="组合 40"/>
          <p:cNvGrpSpPr>
            <a:grpSpLocks/>
          </p:cNvGrpSpPr>
          <p:nvPr/>
        </p:nvGrpSpPr>
        <p:grpSpPr bwMode="auto">
          <a:xfrm>
            <a:off x="11480800" y="479425"/>
            <a:ext cx="333375" cy="333375"/>
            <a:chOff x="0" y="0"/>
            <a:chExt cx="449943" cy="449943"/>
          </a:xfrm>
        </p:grpSpPr>
        <p:sp>
          <p:nvSpPr>
            <p:cNvPr id="37913"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7914"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1011321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78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78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师生关系</a:t>
            </a:r>
          </a:p>
        </p:txBody>
      </p:sp>
      <p:grpSp>
        <p:nvGrpSpPr>
          <p:cNvPr id="2" name="组 1"/>
          <p:cNvGrpSpPr>
            <a:grpSpLocks/>
          </p:cNvGrpSpPr>
          <p:nvPr/>
        </p:nvGrpSpPr>
        <p:grpSpPr bwMode="auto">
          <a:xfrm>
            <a:off x="749300" y="1644332"/>
            <a:ext cx="10731500" cy="3398441"/>
            <a:chOff x="749300" y="1644332"/>
            <a:chExt cx="3403600" cy="3398441"/>
          </a:xfrm>
        </p:grpSpPr>
        <p:sp>
          <p:nvSpPr>
            <p:cNvPr id="37919" name="TextBox 13"/>
            <p:cNvSpPr txBox="1">
              <a:spLocks noChangeArrowheads="1"/>
            </p:cNvSpPr>
            <p:nvPr/>
          </p:nvSpPr>
          <p:spPr bwMode="auto">
            <a:xfrm>
              <a:off x="749300" y="1644332"/>
              <a:ext cx="22860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理想师生关系的建立</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7920" name="TextBox 13"/>
            <p:cNvSpPr txBox="1">
              <a:spLocks noChangeArrowheads="1"/>
            </p:cNvSpPr>
            <p:nvPr/>
          </p:nvSpPr>
          <p:spPr bwMode="auto">
            <a:xfrm>
              <a:off x="762000" y="2457450"/>
              <a:ext cx="33909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一</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要树立正确的观念</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二</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改变评价制度，注重发展性评价</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三</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教师注重提高自身素养，赢得学生的敬仰</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四</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教师引导学生，开展“爱师”教育</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五</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学习换位思考</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六</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学会批评的艺术</a:t>
              </a:r>
              <a:endParaRPr kumimoji="1" lang="en-US" altLang="zh-CN" sz="2400" dirty="0">
                <a:latin typeface="黑体" pitchFamily="49" charset="-122"/>
                <a:ea typeface="黑体" pitchFamily="49" charset="-122"/>
              </a:endParaRPr>
            </a:p>
            <a:p>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七</a:t>
              </a:r>
              <a:r>
                <a:rPr kumimoji="1" lang="en-US" altLang="zh-CN" sz="2400" dirty="0">
                  <a:latin typeface="黑体" pitchFamily="49" charset="-122"/>
                  <a:ea typeface="黑体" pitchFamily="49" charset="-122"/>
                </a:rPr>
                <a:t>)</a:t>
              </a:r>
              <a:r>
                <a:rPr kumimoji="1" lang="zh-CN" altLang="zh-CN" sz="2400" dirty="0">
                  <a:latin typeface="黑体" pitchFamily="49" charset="-122"/>
                  <a:ea typeface="黑体" pitchFamily="49" charset="-122"/>
                </a:rPr>
                <a:t>多利用</a:t>
              </a:r>
              <a:r>
                <a:rPr kumimoji="1" lang="zh-CN" altLang="zh-CN" sz="2400" dirty="0" smtClean="0">
                  <a:latin typeface="黑体" pitchFamily="49" charset="-122"/>
                  <a:ea typeface="黑体" pitchFamily="49" charset="-122"/>
                </a:rPr>
                <a:t>赞赏</a:t>
              </a:r>
              <a:endParaRPr kumimoji="1" lang="zh-CN" altLang="zh-CN" sz="2400" dirty="0">
                <a:latin typeface="黑体" pitchFamily="49" charset="-122"/>
                <a:ea typeface="黑体" pitchFamily="49" charset="-122"/>
              </a:endParaRPr>
            </a:p>
          </p:txBody>
        </p:sp>
      </p:grpSp>
      <p:grpSp>
        <p:nvGrpSpPr>
          <p:cNvPr id="37903" name="组合 40"/>
          <p:cNvGrpSpPr>
            <a:grpSpLocks/>
          </p:cNvGrpSpPr>
          <p:nvPr/>
        </p:nvGrpSpPr>
        <p:grpSpPr bwMode="auto">
          <a:xfrm>
            <a:off x="11480800" y="479425"/>
            <a:ext cx="333375" cy="333375"/>
            <a:chOff x="0" y="0"/>
            <a:chExt cx="449943" cy="449943"/>
          </a:xfrm>
        </p:grpSpPr>
        <p:sp>
          <p:nvSpPr>
            <p:cNvPr id="37913" name="椭圆 4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7914" name="等腰三角形 4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32038748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2649917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2" name="组 1"/>
          <p:cNvGrpSpPr>
            <a:grpSpLocks/>
          </p:cNvGrpSpPr>
          <p:nvPr/>
        </p:nvGrpSpPr>
        <p:grpSpPr bwMode="auto">
          <a:xfrm>
            <a:off x="1041400" y="1831974"/>
            <a:ext cx="10419639" cy="3163906"/>
            <a:chOff x="749300" y="1831975"/>
            <a:chExt cx="3832569" cy="1212960"/>
          </a:xfrm>
        </p:grpSpPr>
        <p:sp>
          <p:nvSpPr>
            <p:cNvPr id="35876" name="Rounded Rectangle 5"/>
            <p:cNvSpPr>
              <a:spLocks noChangeArrowheads="1"/>
            </p:cNvSpPr>
            <p:nvPr/>
          </p:nvSpPr>
          <p:spPr bwMode="auto">
            <a:xfrm>
              <a:off x="749300" y="1831975"/>
              <a:ext cx="544095" cy="544095"/>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5877" name="Freeform 44"/>
            <p:cNvSpPr>
              <a:spLocks noEditPoints="1" noChangeArrowheads="1"/>
            </p:cNvSpPr>
            <p:nvPr/>
          </p:nvSpPr>
          <p:spPr bwMode="auto">
            <a:xfrm>
              <a:off x="841158" y="1932724"/>
              <a:ext cx="362504" cy="356595"/>
            </a:xfrm>
            <a:custGeom>
              <a:avLst/>
              <a:gdLst>
                <a:gd name="T0" fmla="*/ 2147483647 w 121"/>
                <a:gd name="T1" fmla="*/ 2147483647 h 119"/>
                <a:gd name="T2" fmla="*/ 2147483647 w 121"/>
                <a:gd name="T3" fmla="*/ 2147483647 h 119"/>
                <a:gd name="T4" fmla="*/ 2147483647 w 121"/>
                <a:gd name="T5" fmla="*/ 2147483647 h 119"/>
                <a:gd name="T6" fmla="*/ 2147483647 w 121"/>
                <a:gd name="T7" fmla="*/ 2147483647 h 119"/>
                <a:gd name="T8" fmla="*/ 2147483647 w 121"/>
                <a:gd name="T9" fmla="*/ 2147483647 h 119"/>
                <a:gd name="T10" fmla="*/ 2147483647 w 121"/>
                <a:gd name="T11" fmla="*/ 2147483647 h 119"/>
                <a:gd name="T12" fmla="*/ 2147483647 w 121"/>
                <a:gd name="T13" fmla="*/ 2147483647 h 119"/>
                <a:gd name="T14" fmla="*/ 2147483647 w 121"/>
                <a:gd name="T15" fmla="*/ 2147483647 h 119"/>
                <a:gd name="T16" fmla="*/ 2147483647 w 121"/>
                <a:gd name="T17" fmla="*/ 2147483647 h 119"/>
                <a:gd name="T18" fmla="*/ 2147483647 w 121"/>
                <a:gd name="T19" fmla="*/ 2147483647 h 119"/>
                <a:gd name="T20" fmla="*/ 2147483647 w 121"/>
                <a:gd name="T21" fmla="*/ 2147483647 h 119"/>
                <a:gd name="T22" fmla="*/ 2147483647 w 121"/>
                <a:gd name="T23" fmla="*/ 2147483647 h 119"/>
                <a:gd name="T24" fmla="*/ 2147483647 w 121"/>
                <a:gd name="T25" fmla="*/ 2147483647 h 119"/>
                <a:gd name="T26" fmla="*/ 2147483647 w 121"/>
                <a:gd name="T27" fmla="*/ 2147483647 h 119"/>
                <a:gd name="T28" fmla="*/ 2147483647 w 121"/>
                <a:gd name="T29" fmla="*/ 2147483647 h 119"/>
                <a:gd name="T30" fmla="*/ 2147483647 w 121"/>
                <a:gd name="T31" fmla="*/ 2147483647 h 119"/>
                <a:gd name="T32" fmla="*/ 2147483647 w 121"/>
                <a:gd name="T33" fmla="*/ 2147483647 h 119"/>
                <a:gd name="T34" fmla="*/ 2147483647 w 121"/>
                <a:gd name="T35" fmla="*/ 2147483647 h 119"/>
                <a:gd name="T36" fmla="*/ 2147483647 w 121"/>
                <a:gd name="T37" fmla="*/ 2147483647 h 119"/>
                <a:gd name="T38" fmla="*/ 2147483647 w 121"/>
                <a:gd name="T39" fmla="*/ 2147483647 h 119"/>
                <a:gd name="T40" fmla="*/ 2147483647 w 121"/>
                <a:gd name="T41" fmla="*/ 2147483647 h 119"/>
                <a:gd name="T42" fmla="*/ 2147483647 w 121"/>
                <a:gd name="T43" fmla="*/ 2147483647 h 119"/>
                <a:gd name="T44" fmla="*/ 2147483647 w 121"/>
                <a:gd name="T45" fmla="*/ 2147483647 h 119"/>
                <a:gd name="T46" fmla="*/ 2147483647 w 121"/>
                <a:gd name="T47" fmla="*/ 2147483647 h 119"/>
                <a:gd name="T48" fmla="*/ 2147483647 w 121"/>
                <a:gd name="T49" fmla="*/ 2147483647 h 119"/>
                <a:gd name="T50" fmla="*/ 2147483647 w 121"/>
                <a:gd name="T51" fmla="*/ 2147483647 h 119"/>
                <a:gd name="T52" fmla="*/ 2147483647 w 121"/>
                <a:gd name="T53" fmla="*/ 2147483647 h 119"/>
                <a:gd name="T54" fmla="*/ 2147483647 w 121"/>
                <a:gd name="T55" fmla="*/ 2147483647 h 119"/>
                <a:gd name="T56" fmla="*/ 2147483647 w 121"/>
                <a:gd name="T57" fmla="*/ 2147483647 h 119"/>
                <a:gd name="T58" fmla="*/ 2147483647 w 121"/>
                <a:gd name="T59" fmla="*/ 2147483647 h 119"/>
                <a:gd name="T60" fmla="*/ 2147483647 w 121"/>
                <a:gd name="T61" fmla="*/ 2147483647 h 119"/>
                <a:gd name="T62" fmla="*/ 2147483647 w 121"/>
                <a:gd name="T63" fmla="*/ 2147483647 h 119"/>
                <a:gd name="T64" fmla="*/ 2147483647 w 121"/>
                <a:gd name="T65" fmla="*/ 2147483647 h 119"/>
                <a:gd name="T66" fmla="*/ 2147483647 w 121"/>
                <a:gd name="T67" fmla="*/ 2147483647 h 119"/>
                <a:gd name="T68" fmla="*/ 2147483647 w 121"/>
                <a:gd name="T69" fmla="*/ 2147483647 h 119"/>
                <a:gd name="T70" fmla="*/ 2147483647 w 121"/>
                <a:gd name="T71" fmla="*/ 2147483647 h 1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78" name="TextBox 13"/>
            <p:cNvSpPr txBox="1">
              <a:spLocks noChangeArrowheads="1"/>
            </p:cNvSpPr>
            <p:nvPr/>
          </p:nvSpPr>
          <p:spPr bwMode="auto">
            <a:xfrm>
              <a:off x="1524516" y="1848879"/>
              <a:ext cx="2992437" cy="20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教师职业的发展</a:t>
              </a:r>
              <a:r>
                <a:rPr lang="en-US" altLang="zh-CN" sz="3200" b="1" dirty="0">
                  <a:solidFill>
                    <a:srgbClr val="445469"/>
                  </a:solidFill>
                  <a:latin typeface="微软雅黑" pitchFamily="34" charset="-122"/>
                  <a:ea typeface="微软雅黑" pitchFamily="34" charset="-122"/>
                  <a:sym typeface="Arial" pitchFamily="34" charset="0"/>
                </a:rPr>
                <a:t>—</a:t>
              </a:r>
              <a:r>
                <a:rPr lang="zh-CN" altLang="en-US" sz="3200" b="1" dirty="0">
                  <a:solidFill>
                    <a:srgbClr val="445469"/>
                  </a:solidFill>
                  <a:latin typeface="微软雅黑" pitchFamily="34" charset="-122"/>
                  <a:ea typeface="微软雅黑" pitchFamily="34" charset="-122"/>
                  <a:sym typeface="Arial" pitchFamily="34" charset="0"/>
                </a:rPr>
                <a:t>职业、专业</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5879" name="TextBox 13"/>
            <p:cNvSpPr txBox="1">
              <a:spLocks noChangeArrowheads="1"/>
            </p:cNvSpPr>
            <p:nvPr/>
          </p:nvSpPr>
          <p:spPr bwMode="auto">
            <a:xfrm>
              <a:off x="1524516" y="2195381"/>
              <a:ext cx="3057353" cy="849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smtClean="0">
                  <a:latin typeface="微软雅黑" pitchFamily="34" charset="-122"/>
                  <a:ea typeface="微软雅黑" pitchFamily="34" charset="-122"/>
                </a:rPr>
                <a:t>职业</a:t>
              </a:r>
              <a:r>
                <a:rPr lang="zh-CN" altLang="zh-CN" sz="2400" dirty="0">
                  <a:latin typeface="微软雅黑" pitchFamily="34" charset="-122"/>
                  <a:ea typeface="微软雅黑" pitchFamily="34" charset="-122"/>
                </a:rPr>
                <a:t>不等于专业，不是什么职业都需要专门的技术。专业是社会分工、职业分化的结果，是社会进步的标志</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endParaRPr lang="en-US" altLang="zh-CN" sz="2400" dirty="0">
                <a:latin typeface="微软雅黑" pitchFamily="34" charset="-122"/>
                <a:ea typeface="微软雅黑" pitchFamily="34" charset="-122"/>
              </a:endParaRPr>
            </a:p>
            <a:p>
              <a:r>
                <a:rPr lang="zh-CN" altLang="zh-CN" sz="2400" dirty="0" smtClean="0">
                  <a:latin typeface="微软雅黑" pitchFamily="34" charset="-122"/>
                  <a:ea typeface="微软雅黑" pitchFamily="34" charset="-122"/>
                </a:rPr>
                <a:t>专业</a:t>
              </a:r>
              <a:r>
                <a:rPr lang="zh-CN" altLang="zh-CN" sz="2400" dirty="0">
                  <a:latin typeface="微软雅黑" pitchFamily="34" charset="-122"/>
                  <a:ea typeface="微软雅黑" pitchFamily="34" charset="-122"/>
                </a:rPr>
                <a:t>是指一群人在从事一种必须经过专门教育或训练，具有较高深和独特的专门知识和技术，按照一定的专业标准进行的活动。 </a:t>
              </a:r>
            </a:p>
          </p:txBody>
        </p:sp>
      </p:gr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3" name="组 2"/>
          <p:cNvGrpSpPr>
            <a:grpSpLocks/>
          </p:cNvGrpSpPr>
          <p:nvPr/>
        </p:nvGrpSpPr>
        <p:grpSpPr bwMode="auto">
          <a:xfrm>
            <a:off x="817562" y="1740772"/>
            <a:ext cx="10180637" cy="3337039"/>
            <a:chOff x="4484688" y="1831975"/>
            <a:chExt cx="4450471" cy="1458789"/>
          </a:xfrm>
        </p:grpSpPr>
        <p:sp>
          <p:nvSpPr>
            <p:cNvPr id="184327" name="Rounded Rectangle 11"/>
            <p:cNvSpPr>
              <a:spLocks noChangeArrowheads="1"/>
            </p:cNvSpPr>
            <p:nvPr/>
          </p:nvSpPr>
          <p:spPr bwMode="auto">
            <a:xfrm>
              <a:off x="4484688" y="1831975"/>
              <a:ext cx="612775" cy="612775"/>
            </a:xfrm>
            <a:prstGeom prst="roundRect">
              <a:avLst>
                <a:gd name="adj" fmla="val 16667"/>
              </a:avLst>
            </a:prstGeom>
            <a:solidFill>
              <a:schemeClr val="bg1">
                <a:lumMod val="50000"/>
              </a:schemeClr>
            </a:solidFill>
            <a:ln>
              <a:noFill/>
            </a:ln>
          </p:spPr>
          <p:txBody>
            <a:bodyPr anchor="ctr"/>
            <a:lstStyle/>
            <a:p>
              <a:pPr eaLnBrk="1" hangingPunct="1">
                <a:buFont typeface="Arial" charset="0"/>
                <a:buNone/>
                <a:defRPr/>
              </a:pPr>
              <a:endParaRPr lang="en-US" altLang="zh-CN">
                <a:solidFill>
                  <a:srgbClr val="FFFFFF"/>
                </a:solidFill>
                <a:latin typeface="Arial" charset="0"/>
                <a:ea typeface="微软雅黑" charset="0"/>
                <a:cs typeface="微软雅黑" charset="0"/>
                <a:sym typeface="Arial" charset="0"/>
              </a:endParaRPr>
            </a:p>
          </p:txBody>
        </p:sp>
        <p:sp>
          <p:nvSpPr>
            <p:cNvPr id="35874" name="TextBox 13"/>
            <p:cNvSpPr txBox="1">
              <a:spLocks noChangeArrowheads="1"/>
            </p:cNvSpPr>
            <p:nvPr/>
          </p:nvSpPr>
          <p:spPr bwMode="auto">
            <a:xfrm>
              <a:off x="5372011" y="1851025"/>
              <a:ext cx="1812925" cy="215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教师的地位与作用</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5875" name="TextBox 13"/>
            <p:cNvSpPr txBox="1">
              <a:spLocks noChangeArrowheads="1"/>
            </p:cNvSpPr>
            <p:nvPr/>
          </p:nvSpPr>
          <p:spPr bwMode="auto">
            <a:xfrm>
              <a:off x="5357724" y="2160588"/>
              <a:ext cx="3577435" cy="1130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latin typeface="微软雅黑" pitchFamily="34" charset="-122"/>
                  <a:ea typeface="微软雅黑" pitchFamily="34" charset="-122"/>
                </a:rPr>
                <a:t>(</a:t>
              </a:r>
              <a:r>
                <a:rPr lang="zh-CN" altLang="en-US" sz="2400" dirty="0">
                  <a:latin typeface="微软雅黑" pitchFamily="34" charset="-122"/>
                  <a:ea typeface="微软雅黑" pitchFamily="34" charset="-122"/>
                </a:rPr>
                <a:t>一</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教师的地位</a:t>
              </a:r>
            </a:p>
            <a:p>
              <a:r>
                <a:rPr lang="zh-CN" altLang="en-US"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教师的地位，即社会给予教师的政治经济待遇、职业权利和社会对教师的工作认可程度等</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二</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教师的作用</a:t>
              </a:r>
            </a:p>
            <a:p>
              <a:r>
                <a:rPr lang="en-US" altLang="zh-CN"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教师的作用是指教师职业对一定社会的发展所产生的实质性影响，它是教师地位的客观基础。 </a:t>
              </a:r>
            </a:p>
          </p:txBody>
        </p:sp>
      </p:gr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5852" name="Freeform 135"/>
          <p:cNvSpPr>
            <a:spLocks noEditPoints="1" noChangeArrowheads="1"/>
          </p:cNvSpPr>
          <p:nvPr/>
        </p:nvSpPr>
        <p:spPr bwMode="auto">
          <a:xfrm>
            <a:off x="1053607" y="2005867"/>
            <a:ext cx="929657" cy="871553"/>
          </a:xfrm>
          <a:custGeom>
            <a:avLst/>
            <a:gdLst>
              <a:gd name="T0" fmla="*/ 2147483647 w 73"/>
              <a:gd name="T1" fmla="*/ 2147483647 h 68"/>
              <a:gd name="T2" fmla="*/ 2147483647 w 73"/>
              <a:gd name="T3" fmla="*/ 2147483647 h 68"/>
              <a:gd name="T4" fmla="*/ 0 w 73"/>
              <a:gd name="T5" fmla="*/ 2147483647 h 68"/>
              <a:gd name="T6" fmla="*/ 2147483647 w 73"/>
              <a:gd name="T7" fmla="*/ 2147483647 h 68"/>
              <a:gd name="T8" fmla="*/ 2147483647 w 73"/>
              <a:gd name="T9" fmla="*/ 2147483647 h 68"/>
              <a:gd name="T10" fmla="*/ 2147483647 w 73"/>
              <a:gd name="T11" fmla="*/ 2147483647 h 68"/>
              <a:gd name="T12" fmla="*/ 2147483647 w 73"/>
              <a:gd name="T13" fmla="*/ 2147483647 h 68"/>
              <a:gd name="T14" fmla="*/ 2147483647 w 73"/>
              <a:gd name="T15" fmla="*/ 2147483647 h 68"/>
              <a:gd name="T16" fmla="*/ 2147483647 w 73"/>
              <a:gd name="T17" fmla="*/ 2147483647 h 68"/>
              <a:gd name="T18" fmla="*/ 2147483647 w 73"/>
              <a:gd name="T19" fmla="*/ 2147483647 h 68"/>
              <a:gd name="T20" fmla="*/ 2147483647 w 73"/>
              <a:gd name="T21" fmla="*/ 2147483647 h 68"/>
              <a:gd name="T22" fmla="*/ 2147483647 w 73"/>
              <a:gd name="T23" fmla="*/ 0 h 68"/>
              <a:gd name="T24" fmla="*/ 2147483647 w 73"/>
              <a:gd name="T25" fmla="*/ 2147483647 h 68"/>
              <a:gd name="T26" fmla="*/ 2147483647 w 73"/>
              <a:gd name="T27" fmla="*/ 2147483647 h 68"/>
              <a:gd name="T28" fmla="*/ 2147483647 w 73"/>
              <a:gd name="T29" fmla="*/ 2147483647 h 68"/>
              <a:gd name="T30" fmla="*/ 2147483647 w 73"/>
              <a:gd name="T31" fmla="*/ 2147483647 h 68"/>
              <a:gd name="T32" fmla="*/ 2147483647 w 73"/>
              <a:gd name="T33" fmla="*/ 2147483647 h 68"/>
              <a:gd name="T34" fmla="*/ 2147483647 w 73"/>
              <a:gd name="T35" fmla="*/ 2147483647 h 68"/>
              <a:gd name="T36" fmla="*/ 2147483647 w 73"/>
              <a:gd name="T37" fmla="*/ 2147483647 h 68"/>
              <a:gd name="T38" fmla="*/ 2147483647 w 73"/>
              <a:gd name="T39" fmla="*/ 2147483647 h 68"/>
              <a:gd name="T40" fmla="*/ 2147483647 w 73"/>
              <a:gd name="T41" fmla="*/ 2147483647 h 68"/>
              <a:gd name="T42" fmla="*/ 2147483647 w 73"/>
              <a:gd name="T43" fmla="*/ 2147483647 h 68"/>
              <a:gd name="T44" fmla="*/ 2147483647 w 73"/>
              <a:gd name="T45" fmla="*/ 2147483647 h 68"/>
              <a:gd name="T46" fmla="*/ 2147483647 w 73"/>
              <a:gd name="T47" fmla="*/ 2147483647 h 68"/>
              <a:gd name="T48" fmla="*/ 2147483647 w 73"/>
              <a:gd name="T49" fmla="*/ 2147483647 h 68"/>
              <a:gd name="T50" fmla="*/ 2147483647 w 73"/>
              <a:gd name="T51" fmla="*/ 2147483647 h 68"/>
              <a:gd name="T52" fmla="*/ 2147483647 w 73"/>
              <a:gd name="T53" fmla="*/ 2147483647 h 68"/>
              <a:gd name="T54" fmla="*/ 2147483647 w 73"/>
              <a:gd name="T55" fmla="*/ 2147483647 h 68"/>
              <a:gd name="T56" fmla="*/ 2147483647 w 73"/>
              <a:gd name="T57" fmla="*/ 2147483647 h 68"/>
              <a:gd name="T58" fmla="*/ 2147483647 w 73"/>
              <a:gd name="T59" fmla="*/ 0 h 68"/>
              <a:gd name="T60" fmla="*/ 2147483647 w 73"/>
              <a:gd name="T61" fmla="*/ 2147483647 h 68"/>
              <a:gd name="T62" fmla="*/ 2147483647 w 73"/>
              <a:gd name="T63" fmla="*/ 2147483647 h 68"/>
              <a:gd name="T64" fmla="*/ 2147483647 w 73"/>
              <a:gd name="T65" fmla="*/ 2147483647 h 68"/>
              <a:gd name="T66" fmla="*/ 2147483647 w 73"/>
              <a:gd name="T67" fmla="*/ 2147483647 h 68"/>
              <a:gd name="T68" fmla="*/ 2147483647 w 73"/>
              <a:gd name="T69" fmla="*/ 2147483647 h 68"/>
              <a:gd name="T70" fmla="*/ 2147483647 w 73"/>
              <a:gd name="T71" fmla="*/ 2147483647 h 68"/>
              <a:gd name="T72" fmla="*/ 2147483647 w 73"/>
              <a:gd name="T73" fmla="*/ 2147483647 h 68"/>
              <a:gd name="T74" fmla="*/ 2147483647 w 73"/>
              <a:gd name="T75" fmla="*/ 2147483647 h 68"/>
              <a:gd name="T76" fmla="*/ 2147483647 w 73"/>
              <a:gd name="T77" fmla="*/ 2147483647 h 68"/>
              <a:gd name="T78" fmla="*/ 2147483647 w 73"/>
              <a:gd name="T79" fmla="*/ 2147483647 h 68"/>
              <a:gd name="T80" fmla="*/ 2147483647 w 73"/>
              <a:gd name="T81" fmla="*/ 2147483647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21147816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5852" name="Freeform 135"/>
          <p:cNvSpPr>
            <a:spLocks noEditPoints="1" noChangeArrowheads="1"/>
          </p:cNvSpPr>
          <p:nvPr/>
        </p:nvSpPr>
        <p:spPr bwMode="auto">
          <a:xfrm>
            <a:off x="4584700" y="1955800"/>
            <a:ext cx="406400" cy="381000"/>
          </a:xfrm>
          <a:custGeom>
            <a:avLst/>
            <a:gdLst>
              <a:gd name="T0" fmla="*/ 2147483647 w 73"/>
              <a:gd name="T1" fmla="*/ 2147483647 h 68"/>
              <a:gd name="T2" fmla="*/ 2147483647 w 73"/>
              <a:gd name="T3" fmla="*/ 2147483647 h 68"/>
              <a:gd name="T4" fmla="*/ 0 w 73"/>
              <a:gd name="T5" fmla="*/ 2147483647 h 68"/>
              <a:gd name="T6" fmla="*/ 2147483647 w 73"/>
              <a:gd name="T7" fmla="*/ 2147483647 h 68"/>
              <a:gd name="T8" fmla="*/ 2147483647 w 73"/>
              <a:gd name="T9" fmla="*/ 2147483647 h 68"/>
              <a:gd name="T10" fmla="*/ 2147483647 w 73"/>
              <a:gd name="T11" fmla="*/ 2147483647 h 68"/>
              <a:gd name="T12" fmla="*/ 2147483647 w 73"/>
              <a:gd name="T13" fmla="*/ 2147483647 h 68"/>
              <a:gd name="T14" fmla="*/ 2147483647 w 73"/>
              <a:gd name="T15" fmla="*/ 2147483647 h 68"/>
              <a:gd name="T16" fmla="*/ 2147483647 w 73"/>
              <a:gd name="T17" fmla="*/ 2147483647 h 68"/>
              <a:gd name="T18" fmla="*/ 2147483647 w 73"/>
              <a:gd name="T19" fmla="*/ 2147483647 h 68"/>
              <a:gd name="T20" fmla="*/ 2147483647 w 73"/>
              <a:gd name="T21" fmla="*/ 2147483647 h 68"/>
              <a:gd name="T22" fmla="*/ 2147483647 w 73"/>
              <a:gd name="T23" fmla="*/ 0 h 68"/>
              <a:gd name="T24" fmla="*/ 2147483647 w 73"/>
              <a:gd name="T25" fmla="*/ 2147483647 h 68"/>
              <a:gd name="T26" fmla="*/ 2147483647 w 73"/>
              <a:gd name="T27" fmla="*/ 2147483647 h 68"/>
              <a:gd name="T28" fmla="*/ 2147483647 w 73"/>
              <a:gd name="T29" fmla="*/ 2147483647 h 68"/>
              <a:gd name="T30" fmla="*/ 2147483647 w 73"/>
              <a:gd name="T31" fmla="*/ 2147483647 h 68"/>
              <a:gd name="T32" fmla="*/ 2147483647 w 73"/>
              <a:gd name="T33" fmla="*/ 2147483647 h 68"/>
              <a:gd name="T34" fmla="*/ 2147483647 w 73"/>
              <a:gd name="T35" fmla="*/ 2147483647 h 68"/>
              <a:gd name="T36" fmla="*/ 2147483647 w 73"/>
              <a:gd name="T37" fmla="*/ 2147483647 h 68"/>
              <a:gd name="T38" fmla="*/ 2147483647 w 73"/>
              <a:gd name="T39" fmla="*/ 2147483647 h 68"/>
              <a:gd name="T40" fmla="*/ 2147483647 w 73"/>
              <a:gd name="T41" fmla="*/ 2147483647 h 68"/>
              <a:gd name="T42" fmla="*/ 2147483647 w 73"/>
              <a:gd name="T43" fmla="*/ 2147483647 h 68"/>
              <a:gd name="T44" fmla="*/ 2147483647 w 73"/>
              <a:gd name="T45" fmla="*/ 2147483647 h 68"/>
              <a:gd name="T46" fmla="*/ 2147483647 w 73"/>
              <a:gd name="T47" fmla="*/ 2147483647 h 68"/>
              <a:gd name="T48" fmla="*/ 2147483647 w 73"/>
              <a:gd name="T49" fmla="*/ 2147483647 h 68"/>
              <a:gd name="T50" fmla="*/ 2147483647 w 73"/>
              <a:gd name="T51" fmla="*/ 2147483647 h 68"/>
              <a:gd name="T52" fmla="*/ 2147483647 w 73"/>
              <a:gd name="T53" fmla="*/ 2147483647 h 68"/>
              <a:gd name="T54" fmla="*/ 2147483647 w 73"/>
              <a:gd name="T55" fmla="*/ 2147483647 h 68"/>
              <a:gd name="T56" fmla="*/ 2147483647 w 73"/>
              <a:gd name="T57" fmla="*/ 2147483647 h 68"/>
              <a:gd name="T58" fmla="*/ 2147483647 w 73"/>
              <a:gd name="T59" fmla="*/ 0 h 68"/>
              <a:gd name="T60" fmla="*/ 2147483647 w 73"/>
              <a:gd name="T61" fmla="*/ 2147483647 h 68"/>
              <a:gd name="T62" fmla="*/ 2147483647 w 73"/>
              <a:gd name="T63" fmla="*/ 2147483647 h 68"/>
              <a:gd name="T64" fmla="*/ 2147483647 w 73"/>
              <a:gd name="T65" fmla="*/ 2147483647 h 68"/>
              <a:gd name="T66" fmla="*/ 2147483647 w 73"/>
              <a:gd name="T67" fmla="*/ 2147483647 h 68"/>
              <a:gd name="T68" fmla="*/ 2147483647 w 73"/>
              <a:gd name="T69" fmla="*/ 2147483647 h 68"/>
              <a:gd name="T70" fmla="*/ 2147483647 w 73"/>
              <a:gd name="T71" fmla="*/ 2147483647 h 68"/>
              <a:gd name="T72" fmla="*/ 2147483647 w 73"/>
              <a:gd name="T73" fmla="*/ 2147483647 h 68"/>
              <a:gd name="T74" fmla="*/ 2147483647 w 73"/>
              <a:gd name="T75" fmla="*/ 2147483647 h 68"/>
              <a:gd name="T76" fmla="*/ 2147483647 w 73"/>
              <a:gd name="T77" fmla="*/ 2147483647 h 68"/>
              <a:gd name="T78" fmla="*/ 2147483647 w 73"/>
              <a:gd name="T79" fmla="*/ 2147483647 h 68"/>
              <a:gd name="T80" fmla="*/ 2147483647 w 73"/>
              <a:gd name="T81" fmla="*/ 2147483647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4" name="组 3"/>
          <p:cNvGrpSpPr>
            <a:grpSpLocks/>
          </p:cNvGrpSpPr>
          <p:nvPr/>
        </p:nvGrpSpPr>
        <p:grpSpPr bwMode="auto">
          <a:xfrm>
            <a:off x="931863" y="1819269"/>
            <a:ext cx="10129838" cy="3361092"/>
            <a:chOff x="7980363" y="1812925"/>
            <a:chExt cx="4042204" cy="1341209"/>
          </a:xfrm>
        </p:grpSpPr>
        <p:sp>
          <p:nvSpPr>
            <p:cNvPr id="35854" name="Rounded Rectangle 13"/>
            <p:cNvSpPr>
              <a:spLocks noChangeArrowheads="1"/>
            </p:cNvSpPr>
            <p:nvPr/>
          </p:nvSpPr>
          <p:spPr bwMode="auto">
            <a:xfrm>
              <a:off x="7980363" y="1819275"/>
              <a:ext cx="531813" cy="531813"/>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5855" name="TextBox 13"/>
            <p:cNvSpPr txBox="1">
              <a:spLocks noChangeArrowheads="1"/>
            </p:cNvSpPr>
            <p:nvPr/>
          </p:nvSpPr>
          <p:spPr bwMode="auto">
            <a:xfrm>
              <a:off x="8736013" y="1812925"/>
              <a:ext cx="1804987" cy="19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教师的权利与义务</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5856" name="TextBox 13"/>
            <p:cNvSpPr txBox="1">
              <a:spLocks noChangeArrowheads="1"/>
            </p:cNvSpPr>
            <p:nvPr/>
          </p:nvSpPr>
          <p:spPr bwMode="auto">
            <a:xfrm>
              <a:off x="8720138" y="2122488"/>
              <a:ext cx="3302429" cy="10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一</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教师的权利</a:t>
              </a:r>
            </a:p>
            <a:p>
              <a:r>
                <a:rPr lang="en-US" altLang="zh-CN"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教师作为社会成员，首先应享有一般公民所拥有的权利．如生存权、选举权等</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endParaRPr lang="en-US" altLang="zh-CN" sz="2400" dirty="0">
                <a:latin typeface="微软雅黑" pitchFamily="34" charset="-122"/>
                <a:ea typeface="微软雅黑" pitchFamily="34" charset="-122"/>
              </a:endParaRPr>
            </a:p>
            <a:p>
              <a:r>
                <a:rPr lang="zh-CN" altLang="zh-CN" sz="2400" dirty="0">
                  <a:latin typeface="微软雅黑" pitchFamily="34" charset="-122"/>
                  <a:ea typeface="微软雅黑" pitchFamily="34" charset="-122"/>
                </a:rPr>
                <a:t> </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二</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教师的义务</a:t>
              </a:r>
            </a:p>
            <a:p>
              <a:r>
                <a:rPr lang="en-US" altLang="zh-CN"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教师的义务是指法律对教师在从事教育教学活动中一定行为的约束，它要求教师必须做出一定行为或不做出一定行为</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p:txBody>
        </p:sp>
        <p:sp>
          <p:nvSpPr>
            <p:cNvPr id="35857" name="Freeform 228"/>
            <p:cNvSpPr>
              <a:spLocks noChangeArrowheads="1"/>
            </p:cNvSpPr>
            <p:nvPr/>
          </p:nvSpPr>
          <p:spPr bwMode="auto">
            <a:xfrm>
              <a:off x="8055646" y="1899627"/>
              <a:ext cx="380260" cy="383016"/>
            </a:xfrm>
            <a:custGeom>
              <a:avLst/>
              <a:gdLst>
                <a:gd name="T0" fmla="*/ 2147483647 w 68"/>
                <a:gd name="T1" fmla="*/ 2147483647 h 68"/>
                <a:gd name="T2" fmla="*/ 2147483647 w 68"/>
                <a:gd name="T3" fmla="*/ 2147483647 h 68"/>
                <a:gd name="T4" fmla="*/ 2147483647 w 68"/>
                <a:gd name="T5" fmla="*/ 2147483647 h 68"/>
                <a:gd name="T6" fmla="*/ 2147483647 w 68"/>
                <a:gd name="T7" fmla="*/ 2147483647 h 68"/>
                <a:gd name="T8" fmla="*/ 2147483647 w 68"/>
                <a:gd name="T9" fmla="*/ 2147483647 h 68"/>
                <a:gd name="T10" fmla="*/ 2147483647 w 68"/>
                <a:gd name="T11" fmla="*/ 2147483647 h 68"/>
                <a:gd name="T12" fmla="*/ 2147483647 w 68"/>
                <a:gd name="T13" fmla="*/ 2147483647 h 68"/>
                <a:gd name="T14" fmla="*/ 2147483647 w 68"/>
                <a:gd name="T15" fmla="*/ 2147483647 h 68"/>
                <a:gd name="T16" fmla="*/ 2147483647 w 68"/>
                <a:gd name="T17" fmla="*/ 2147483647 h 68"/>
                <a:gd name="T18" fmla="*/ 2147483647 w 68"/>
                <a:gd name="T19" fmla="*/ 2147483647 h 68"/>
                <a:gd name="T20" fmla="*/ 2147483647 w 68"/>
                <a:gd name="T21" fmla="*/ 2147483647 h 68"/>
                <a:gd name="T22" fmla="*/ 2147483647 w 68"/>
                <a:gd name="T23" fmla="*/ 2147483647 h 68"/>
                <a:gd name="T24" fmla="*/ 2147483647 w 68"/>
                <a:gd name="T25" fmla="*/ 2147483647 h 68"/>
                <a:gd name="T26" fmla="*/ 2147483647 w 68"/>
                <a:gd name="T27" fmla="*/ 2147483647 h 68"/>
                <a:gd name="T28" fmla="*/ 0 w 68"/>
                <a:gd name="T29" fmla="*/ 2147483647 h 68"/>
                <a:gd name="T30" fmla="*/ 2147483647 w 68"/>
                <a:gd name="T31" fmla="*/ 2147483647 h 68"/>
                <a:gd name="T32" fmla="*/ 2147483647 w 68"/>
                <a:gd name="T33" fmla="*/ 0 h 68"/>
                <a:gd name="T34" fmla="*/ 2147483647 w 68"/>
                <a:gd name="T35" fmla="*/ 0 h 68"/>
                <a:gd name="T36" fmla="*/ 2147483647 w 68"/>
                <a:gd name="T37" fmla="*/ 0 h 68"/>
                <a:gd name="T38" fmla="*/ 2147483647 w 68"/>
                <a:gd name="T39" fmla="*/ 2147483647 h 6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4502285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7" name="组 6"/>
          <p:cNvGrpSpPr>
            <a:grpSpLocks/>
          </p:cNvGrpSpPr>
          <p:nvPr/>
        </p:nvGrpSpPr>
        <p:grpSpPr bwMode="auto">
          <a:xfrm>
            <a:off x="817563" y="2110630"/>
            <a:ext cx="10498137" cy="1868470"/>
            <a:chOff x="736600" y="3954463"/>
            <a:chExt cx="4304946" cy="766199"/>
          </a:xfrm>
        </p:grpSpPr>
        <p:sp>
          <p:nvSpPr>
            <p:cNvPr id="184329" name="Rounded Rectangle 15"/>
            <p:cNvSpPr>
              <a:spLocks noChangeArrowheads="1"/>
            </p:cNvSpPr>
            <p:nvPr/>
          </p:nvSpPr>
          <p:spPr bwMode="auto">
            <a:xfrm>
              <a:off x="736600" y="3954463"/>
              <a:ext cx="612775" cy="612775"/>
            </a:xfrm>
            <a:prstGeom prst="roundRect">
              <a:avLst>
                <a:gd name="adj" fmla="val 16667"/>
              </a:avLst>
            </a:prstGeom>
            <a:solidFill>
              <a:schemeClr val="bg1">
                <a:lumMod val="50000"/>
              </a:schemeClr>
            </a:solidFill>
            <a:ln>
              <a:noFill/>
            </a:ln>
          </p:spPr>
          <p:txBody>
            <a:bodyPr anchor="ctr"/>
            <a:lstStyle/>
            <a:p>
              <a:pPr eaLnBrk="1" hangingPunct="1">
                <a:buFont typeface="Arial" charset="0"/>
                <a:buNone/>
                <a:defRPr/>
              </a:pPr>
              <a:endParaRPr lang="en-US" altLang="zh-CN">
                <a:solidFill>
                  <a:srgbClr val="FFFFFF"/>
                </a:solidFill>
                <a:latin typeface="Arial" charset="0"/>
                <a:ea typeface="微软雅黑" charset="0"/>
                <a:cs typeface="微软雅黑" charset="0"/>
                <a:sym typeface="Arial" charset="0"/>
              </a:endParaRPr>
            </a:p>
          </p:txBody>
        </p:sp>
        <p:sp>
          <p:nvSpPr>
            <p:cNvPr id="35868" name="TextBox 13"/>
            <p:cNvSpPr txBox="1">
              <a:spLocks noChangeArrowheads="1"/>
            </p:cNvSpPr>
            <p:nvPr/>
          </p:nvSpPr>
          <p:spPr bwMode="auto">
            <a:xfrm>
              <a:off x="1490663" y="3956747"/>
              <a:ext cx="1824037" cy="201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教师的劳动特点</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5869" name="TextBox 13"/>
            <p:cNvSpPr txBox="1">
              <a:spLocks noChangeArrowheads="1"/>
            </p:cNvSpPr>
            <p:nvPr/>
          </p:nvSpPr>
          <p:spPr bwMode="auto">
            <a:xfrm>
              <a:off x="1476375" y="4266309"/>
              <a:ext cx="3565171" cy="454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教师劳动的对象是人，目的是培养</a:t>
              </a:r>
              <a:r>
                <a:rPr lang="zh-CN" altLang="zh-CN" sz="2400" dirty="0" smtClean="0">
                  <a:latin typeface="微软雅黑" pitchFamily="34" charset="-122"/>
                  <a:ea typeface="微软雅黑" pitchFamily="34" charset="-122"/>
                </a:rPr>
                <a:t>德、智、体、美</a:t>
              </a:r>
              <a:r>
                <a:rPr lang="zh-CN" altLang="zh-CN" sz="2400" dirty="0">
                  <a:latin typeface="微软雅黑" pitchFamily="34" charset="-122"/>
                  <a:ea typeface="微软雅黑" pitchFamily="34" charset="-122"/>
                </a:rPr>
                <a:t>等方面全面发展的学生，劳动的</a:t>
              </a:r>
              <a:r>
                <a:rPr lang="zh-CN" altLang="zh-CN" sz="2400" dirty="0" smtClean="0">
                  <a:latin typeface="微软雅黑" pitchFamily="34" charset="-122"/>
                  <a:ea typeface="微软雅黑" pitchFamily="34" charset="-122"/>
                </a:rPr>
                <a:t>过程</a:t>
              </a:r>
              <a:r>
                <a:rPr lang="zh-CN" altLang="zh-CN" sz="2400" dirty="0">
                  <a:latin typeface="微软雅黑" pitchFamily="34" charset="-122"/>
                  <a:ea typeface="微软雅黑" pitchFamily="34" charset="-122"/>
                </a:rPr>
                <a:t>是人与人相互作用的过程，劳动的</a:t>
              </a:r>
              <a:r>
                <a:rPr lang="zh-CN" altLang="zh-CN" sz="2400" dirty="0" smtClean="0">
                  <a:latin typeface="微软雅黑" pitchFamily="34" charset="-122"/>
                  <a:ea typeface="微软雅黑" pitchFamily="34" charset="-122"/>
                </a:rPr>
                <a:t>价值是</a:t>
              </a:r>
              <a:r>
                <a:rPr lang="zh-CN" altLang="zh-CN" sz="2400" dirty="0">
                  <a:latin typeface="微软雅黑" pitchFamily="34" charset="-122"/>
                  <a:ea typeface="微软雅黑" pitchFamily="34" charset="-122"/>
                </a:rPr>
                <a:t>通过对学生的培养来实现的。</a:t>
              </a:r>
            </a:p>
          </p:txBody>
        </p:sp>
        <p:pic>
          <p:nvPicPr>
            <p:cNvPr id="35870" name="Group 70"/>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863" y="4030663"/>
              <a:ext cx="46513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752609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6" name="组 5"/>
          <p:cNvGrpSpPr>
            <a:grpSpLocks/>
          </p:cNvGrpSpPr>
          <p:nvPr/>
        </p:nvGrpSpPr>
        <p:grpSpPr bwMode="auto">
          <a:xfrm>
            <a:off x="1008063" y="1992421"/>
            <a:ext cx="9621838" cy="2632885"/>
            <a:chOff x="4548188" y="3979863"/>
            <a:chExt cx="3193717" cy="873917"/>
          </a:xfrm>
        </p:grpSpPr>
        <p:sp>
          <p:nvSpPr>
            <p:cNvPr id="35858" name="Rounded Rectangle 17"/>
            <p:cNvSpPr>
              <a:spLocks noChangeArrowheads="1"/>
            </p:cNvSpPr>
            <p:nvPr/>
          </p:nvSpPr>
          <p:spPr bwMode="auto">
            <a:xfrm>
              <a:off x="4548188" y="3979863"/>
              <a:ext cx="535851" cy="535851"/>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5859" name="TextBox 13"/>
            <p:cNvSpPr txBox="1">
              <a:spLocks noChangeArrowheads="1"/>
            </p:cNvSpPr>
            <p:nvPr/>
          </p:nvSpPr>
          <p:spPr bwMode="auto">
            <a:xfrm>
              <a:off x="5349875" y="3992563"/>
              <a:ext cx="1295400" cy="163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教师的角色</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5860" name="TextBox 13"/>
            <p:cNvSpPr txBox="1">
              <a:spLocks noChangeArrowheads="1"/>
            </p:cNvSpPr>
            <p:nvPr/>
          </p:nvSpPr>
          <p:spPr bwMode="auto">
            <a:xfrm>
              <a:off x="5335588" y="4302125"/>
              <a:ext cx="2406317" cy="55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sz="2400" dirty="0">
                  <a:latin typeface="微软雅黑" pitchFamily="34" charset="-122"/>
                  <a:ea typeface="微软雅黑" pitchFamily="34" charset="-122"/>
                </a:rPr>
                <a:t>教师的多种角色是教师的多种社会属性和社会关系在教学活动中的反映，是教师在教育教学活动中一整套行为规范和社会对教师的角色期待。</a:t>
              </a:r>
            </a:p>
          </p:txBody>
        </p:sp>
        <p:sp>
          <p:nvSpPr>
            <p:cNvPr id="35861" name="Freeform 21"/>
            <p:cNvSpPr>
              <a:spLocks noEditPoints="1" noChangeArrowheads="1"/>
            </p:cNvSpPr>
            <p:nvPr/>
          </p:nvSpPr>
          <p:spPr bwMode="auto">
            <a:xfrm>
              <a:off x="4672722" y="4086225"/>
              <a:ext cx="309572" cy="324842"/>
            </a:xfrm>
            <a:custGeom>
              <a:avLst/>
              <a:gdLst>
                <a:gd name="T0" fmla="*/ 2147483647 w 1670"/>
                <a:gd name="T1" fmla="*/ 2147483647 h 1762"/>
                <a:gd name="T2" fmla="*/ 2147483647 w 1670"/>
                <a:gd name="T3" fmla="*/ 2147483647 h 1762"/>
                <a:gd name="T4" fmla="*/ 2147483647 w 1670"/>
                <a:gd name="T5" fmla="*/ 2147483647 h 1762"/>
                <a:gd name="T6" fmla="*/ 2147483647 w 1670"/>
                <a:gd name="T7" fmla="*/ 2147483647 h 1762"/>
                <a:gd name="T8" fmla="*/ 2147483647 w 1670"/>
                <a:gd name="T9" fmla="*/ 2147483647 h 1762"/>
                <a:gd name="T10" fmla="*/ 2147483647 w 1670"/>
                <a:gd name="T11" fmla="*/ 2147483647 h 1762"/>
                <a:gd name="T12" fmla="*/ 2147483647 w 1670"/>
                <a:gd name="T13" fmla="*/ 2147483647 h 1762"/>
                <a:gd name="T14" fmla="*/ 2147483647 w 1670"/>
                <a:gd name="T15" fmla="*/ 2147483647 h 1762"/>
                <a:gd name="T16" fmla="*/ 2147483647 w 1670"/>
                <a:gd name="T17" fmla="*/ 2147483647 h 1762"/>
                <a:gd name="T18" fmla="*/ 2147483647 w 1670"/>
                <a:gd name="T19" fmla="*/ 2147483647 h 1762"/>
                <a:gd name="T20" fmla="*/ 2147483647 w 1670"/>
                <a:gd name="T21" fmla="*/ 2147483647 h 1762"/>
                <a:gd name="T22" fmla="*/ 2147483647 w 1670"/>
                <a:gd name="T23" fmla="*/ 2147483647 h 1762"/>
                <a:gd name="T24" fmla="*/ 2147483647 w 1670"/>
                <a:gd name="T25" fmla="*/ 2147483647 h 1762"/>
                <a:gd name="T26" fmla="*/ 2147483647 w 1670"/>
                <a:gd name="T27" fmla="*/ 2147483647 h 1762"/>
                <a:gd name="T28" fmla="*/ 2147483647 w 1670"/>
                <a:gd name="T29" fmla="*/ 2147483647 h 1762"/>
                <a:gd name="T30" fmla="*/ 2147483647 w 1670"/>
                <a:gd name="T31" fmla="*/ 2147483647 h 1762"/>
                <a:gd name="T32" fmla="*/ 2147483647 w 1670"/>
                <a:gd name="T33" fmla="*/ 2147483647 h 1762"/>
                <a:gd name="T34" fmla="*/ 2147483647 w 1670"/>
                <a:gd name="T35" fmla="*/ 2147483647 h 1762"/>
                <a:gd name="T36" fmla="*/ 2147483647 w 1670"/>
                <a:gd name="T37" fmla="*/ 2147483647 h 1762"/>
                <a:gd name="T38" fmla="*/ 2147483647 w 1670"/>
                <a:gd name="T39" fmla="*/ 2147483647 h 1762"/>
                <a:gd name="T40" fmla="*/ 2147483647 w 1670"/>
                <a:gd name="T41" fmla="*/ 2147483647 h 1762"/>
                <a:gd name="T42" fmla="*/ 2147483647 w 1670"/>
                <a:gd name="T43" fmla="*/ 2147483647 h 1762"/>
                <a:gd name="T44" fmla="*/ 2147483647 w 1670"/>
                <a:gd name="T45" fmla="*/ 2147483647 h 1762"/>
                <a:gd name="T46" fmla="*/ 2147483647 w 1670"/>
                <a:gd name="T47" fmla="*/ 2147483647 h 1762"/>
                <a:gd name="T48" fmla="*/ 2147483647 w 1670"/>
                <a:gd name="T49" fmla="*/ 2147483647 h 1762"/>
                <a:gd name="T50" fmla="*/ 2147483647 w 1670"/>
                <a:gd name="T51" fmla="*/ 2147483647 h 1762"/>
                <a:gd name="T52" fmla="*/ 2147483647 w 1670"/>
                <a:gd name="T53" fmla="*/ 2147483647 h 1762"/>
                <a:gd name="T54" fmla="*/ 2147483647 w 1670"/>
                <a:gd name="T55" fmla="*/ 2147483647 h 1762"/>
                <a:gd name="T56" fmla="*/ 2147483647 w 1670"/>
                <a:gd name="T57" fmla="*/ 2147483647 h 1762"/>
                <a:gd name="T58" fmla="*/ 2147483647 w 1670"/>
                <a:gd name="T59" fmla="*/ 2147483647 h 1762"/>
                <a:gd name="T60" fmla="*/ 2147483647 w 1670"/>
                <a:gd name="T61" fmla="*/ 2147483647 h 1762"/>
                <a:gd name="T62" fmla="*/ 2147483647 w 1670"/>
                <a:gd name="T63" fmla="*/ 2147483647 h 1762"/>
                <a:gd name="T64" fmla="*/ 2147483647 w 1670"/>
                <a:gd name="T65" fmla="*/ 2147483647 h 1762"/>
                <a:gd name="T66" fmla="*/ 2147483647 w 1670"/>
                <a:gd name="T67" fmla="*/ 2147483647 h 1762"/>
                <a:gd name="T68" fmla="*/ 2147483647 w 1670"/>
                <a:gd name="T69" fmla="*/ 2147483647 h 1762"/>
                <a:gd name="T70" fmla="*/ 2147483647 w 1670"/>
                <a:gd name="T71" fmla="*/ 2147483647 h 1762"/>
                <a:gd name="T72" fmla="*/ 2147483647 w 1670"/>
                <a:gd name="T73" fmla="*/ 2147483647 h 1762"/>
                <a:gd name="T74" fmla="*/ 2147483647 w 1670"/>
                <a:gd name="T75" fmla="*/ 2147483647 h 1762"/>
                <a:gd name="T76" fmla="*/ 2147483647 w 1670"/>
                <a:gd name="T77" fmla="*/ 2147483647 h 1762"/>
                <a:gd name="T78" fmla="*/ 2147483647 w 1670"/>
                <a:gd name="T79" fmla="*/ 2147483647 h 176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670" h="1762">
                  <a:moveTo>
                    <a:pt x="622" y="964"/>
                  </a:moveTo>
                  <a:cubicBezTo>
                    <a:pt x="622" y="1040"/>
                    <a:pt x="561" y="1102"/>
                    <a:pt x="485" y="1103"/>
                  </a:cubicBezTo>
                  <a:cubicBezTo>
                    <a:pt x="410" y="1103"/>
                    <a:pt x="348" y="1042"/>
                    <a:pt x="347" y="966"/>
                  </a:cubicBezTo>
                  <a:cubicBezTo>
                    <a:pt x="347" y="891"/>
                    <a:pt x="408" y="829"/>
                    <a:pt x="483" y="828"/>
                  </a:cubicBezTo>
                  <a:cubicBezTo>
                    <a:pt x="559" y="828"/>
                    <a:pt x="621" y="889"/>
                    <a:pt x="622" y="964"/>
                  </a:cubicBezTo>
                  <a:close/>
                  <a:moveTo>
                    <a:pt x="555" y="691"/>
                  </a:moveTo>
                  <a:cubicBezTo>
                    <a:pt x="479" y="691"/>
                    <a:pt x="417" y="630"/>
                    <a:pt x="416" y="554"/>
                  </a:cubicBezTo>
                  <a:cubicBezTo>
                    <a:pt x="416" y="478"/>
                    <a:pt x="477" y="417"/>
                    <a:pt x="552" y="416"/>
                  </a:cubicBezTo>
                  <a:cubicBezTo>
                    <a:pt x="628" y="415"/>
                    <a:pt x="690" y="476"/>
                    <a:pt x="691" y="552"/>
                  </a:cubicBezTo>
                  <a:cubicBezTo>
                    <a:pt x="691" y="628"/>
                    <a:pt x="630" y="690"/>
                    <a:pt x="555" y="691"/>
                  </a:cubicBezTo>
                  <a:close/>
                  <a:moveTo>
                    <a:pt x="1103" y="415"/>
                  </a:moveTo>
                  <a:cubicBezTo>
                    <a:pt x="1103" y="491"/>
                    <a:pt x="1042" y="553"/>
                    <a:pt x="966" y="553"/>
                  </a:cubicBezTo>
                  <a:cubicBezTo>
                    <a:pt x="890" y="554"/>
                    <a:pt x="828" y="493"/>
                    <a:pt x="828" y="417"/>
                  </a:cubicBezTo>
                  <a:cubicBezTo>
                    <a:pt x="827" y="341"/>
                    <a:pt x="888" y="279"/>
                    <a:pt x="964" y="279"/>
                  </a:cubicBezTo>
                  <a:cubicBezTo>
                    <a:pt x="1040" y="278"/>
                    <a:pt x="1102" y="339"/>
                    <a:pt x="1103" y="415"/>
                  </a:cubicBezTo>
                  <a:close/>
                  <a:moveTo>
                    <a:pt x="279" y="1503"/>
                  </a:moveTo>
                  <a:cubicBezTo>
                    <a:pt x="594" y="1529"/>
                    <a:pt x="481" y="1195"/>
                    <a:pt x="772" y="1192"/>
                  </a:cubicBezTo>
                  <a:cubicBezTo>
                    <a:pt x="898" y="1297"/>
                    <a:pt x="898" y="1297"/>
                    <a:pt x="898" y="1297"/>
                  </a:cubicBezTo>
                  <a:cubicBezTo>
                    <a:pt x="930" y="1677"/>
                    <a:pt x="465" y="1762"/>
                    <a:pt x="279" y="1503"/>
                  </a:cubicBezTo>
                  <a:close/>
                  <a:moveTo>
                    <a:pt x="1244" y="1015"/>
                  </a:moveTo>
                  <a:cubicBezTo>
                    <a:pt x="1342" y="861"/>
                    <a:pt x="1646" y="345"/>
                    <a:pt x="1646" y="345"/>
                  </a:cubicBezTo>
                  <a:cubicBezTo>
                    <a:pt x="1670" y="302"/>
                    <a:pt x="1616" y="258"/>
                    <a:pt x="1579" y="289"/>
                  </a:cubicBezTo>
                  <a:cubicBezTo>
                    <a:pt x="1579" y="289"/>
                    <a:pt x="1128" y="682"/>
                    <a:pt x="995" y="806"/>
                  </a:cubicBezTo>
                  <a:cubicBezTo>
                    <a:pt x="889" y="904"/>
                    <a:pt x="889" y="949"/>
                    <a:pt x="855" y="1111"/>
                  </a:cubicBezTo>
                  <a:cubicBezTo>
                    <a:pt x="970" y="1208"/>
                    <a:pt x="970" y="1208"/>
                    <a:pt x="970" y="1208"/>
                  </a:cubicBezTo>
                  <a:cubicBezTo>
                    <a:pt x="1123" y="1145"/>
                    <a:pt x="1167" y="1136"/>
                    <a:pt x="1244" y="1015"/>
                  </a:cubicBezTo>
                  <a:close/>
                  <a:moveTo>
                    <a:pt x="378" y="1345"/>
                  </a:moveTo>
                  <a:cubicBezTo>
                    <a:pt x="235" y="1220"/>
                    <a:pt x="143" y="1037"/>
                    <a:pt x="141" y="833"/>
                  </a:cubicBezTo>
                  <a:cubicBezTo>
                    <a:pt x="138" y="455"/>
                    <a:pt x="444" y="145"/>
                    <a:pt x="823" y="141"/>
                  </a:cubicBezTo>
                  <a:cubicBezTo>
                    <a:pt x="1086" y="140"/>
                    <a:pt x="1267" y="272"/>
                    <a:pt x="1269" y="378"/>
                  </a:cubicBezTo>
                  <a:cubicBezTo>
                    <a:pt x="1310" y="342"/>
                    <a:pt x="1349" y="308"/>
                    <a:pt x="1383" y="278"/>
                  </a:cubicBezTo>
                  <a:cubicBezTo>
                    <a:pt x="1313" y="126"/>
                    <a:pt x="1096" y="0"/>
                    <a:pt x="821" y="4"/>
                  </a:cubicBezTo>
                  <a:cubicBezTo>
                    <a:pt x="367" y="8"/>
                    <a:pt x="0" y="379"/>
                    <a:pt x="4" y="834"/>
                  </a:cubicBezTo>
                  <a:cubicBezTo>
                    <a:pt x="6" y="1034"/>
                    <a:pt x="78" y="1217"/>
                    <a:pt x="198" y="1359"/>
                  </a:cubicBezTo>
                  <a:cubicBezTo>
                    <a:pt x="264" y="1392"/>
                    <a:pt x="344" y="1381"/>
                    <a:pt x="378" y="1345"/>
                  </a:cubicBezTo>
                  <a:close/>
                  <a:moveTo>
                    <a:pt x="1256" y="1214"/>
                  </a:moveTo>
                  <a:cubicBezTo>
                    <a:pt x="1329" y="1349"/>
                    <a:pt x="1164" y="1445"/>
                    <a:pt x="1013" y="1488"/>
                  </a:cubicBezTo>
                  <a:cubicBezTo>
                    <a:pt x="992" y="1550"/>
                    <a:pt x="958" y="1606"/>
                    <a:pt x="919" y="1646"/>
                  </a:cubicBezTo>
                  <a:cubicBezTo>
                    <a:pt x="1280" y="1606"/>
                    <a:pt x="1541" y="1351"/>
                    <a:pt x="1349" y="1105"/>
                  </a:cubicBezTo>
                  <a:cubicBezTo>
                    <a:pt x="1317" y="1152"/>
                    <a:pt x="1287" y="1187"/>
                    <a:pt x="1256" y="121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7237828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584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5845"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a:t>
            </a:r>
            <a:r>
              <a:rPr lang="en-US" altLang="zh-CN" sz="2400" b="1">
                <a:solidFill>
                  <a:schemeClr val="bg1"/>
                </a:solidFill>
                <a:latin typeface="微软雅黑" pitchFamily="34" charset="-122"/>
                <a:ea typeface="微软雅黑" pitchFamily="34" charset="-122"/>
              </a:rPr>
              <a:t> </a:t>
            </a:r>
            <a:r>
              <a:rPr lang="zh-CN" altLang="en-US" sz="2400" b="1">
                <a:solidFill>
                  <a:schemeClr val="bg1"/>
                </a:solidFill>
                <a:latin typeface="微软雅黑" pitchFamily="34" charset="-122"/>
                <a:ea typeface="微软雅黑" pitchFamily="34" charset="-122"/>
              </a:rPr>
              <a:t>师</a:t>
            </a:r>
          </a:p>
        </p:txBody>
      </p:sp>
      <p:grpSp>
        <p:nvGrpSpPr>
          <p:cNvPr id="35848" name="组合 44"/>
          <p:cNvGrpSpPr>
            <a:grpSpLocks/>
          </p:cNvGrpSpPr>
          <p:nvPr/>
        </p:nvGrpSpPr>
        <p:grpSpPr bwMode="auto">
          <a:xfrm>
            <a:off x="11480800" y="479425"/>
            <a:ext cx="333375" cy="333375"/>
            <a:chOff x="0" y="0"/>
            <a:chExt cx="449943" cy="449943"/>
          </a:xfrm>
        </p:grpSpPr>
        <p:sp>
          <p:nvSpPr>
            <p:cNvPr id="35871" name="椭圆 4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5872" name="等腰三角形 4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8" name="组 7"/>
          <p:cNvGrpSpPr>
            <a:grpSpLocks/>
          </p:cNvGrpSpPr>
          <p:nvPr/>
        </p:nvGrpSpPr>
        <p:grpSpPr bwMode="auto">
          <a:xfrm>
            <a:off x="817556" y="1609722"/>
            <a:ext cx="10282231" cy="4372916"/>
            <a:chOff x="8005763" y="3954463"/>
            <a:chExt cx="5452244" cy="2318778"/>
          </a:xfrm>
        </p:grpSpPr>
        <p:sp>
          <p:nvSpPr>
            <p:cNvPr id="184331" name="Rounded Rectangle 19"/>
            <p:cNvSpPr>
              <a:spLocks noChangeArrowheads="1"/>
            </p:cNvSpPr>
            <p:nvPr/>
          </p:nvSpPr>
          <p:spPr bwMode="auto">
            <a:xfrm>
              <a:off x="8005763" y="3954463"/>
              <a:ext cx="681848" cy="681848"/>
            </a:xfrm>
            <a:prstGeom prst="roundRect">
              <a:avLst>
                <a:gd name="adj" fmla="val 16667"/>
              </a:avLst>
            </a:prstGeom>
            <a:solidFill>
              <a:schemeClr val="bg1">
                <a:lumMod val="50000"/>
              </a:schemeClr>
            </a:solidFill>
            <a:ln>
              <a:noFill/>
            </a:ln>
          </p:spPr>
          <p:txBody>
            <a:bodyPr anchor="ctr"/>
            <a:lstStyle/>
            <a:p>
              <a:pPr eaLnBrk="1" hangingPunct="1">
                <a:buFont typeface="Arial" charset="0"/>
                <a:buNone/>
                <a:defRPr/>
              </a:pPr>
              <a:endParaRPr lang="en-US" altLang="zh-CN">
                <a:solidFill>
                  <a:srgbClr val="445469"/>
                </a:solidFill>
                <a:latin typeface="Arial" charset="0"/>
                <a:ea typeface="微软雅黑" charset="0"/>
                <a:cs typeface="微软雅黑" charset="0"/>
                <a:sym typeface="Arial" charset="0"/>
              </a:endParaRPr>
            </a:p>
          </p:txBody>
        </p:sp>
        <p:grpSp>
          <p:nvGrpSpPr>
            <p:cNvPr id="35863" name="组 4"/>
            <p:cNvGrpSpPr>
              <a:grpSpLocks/>
            </p:cNvGrpSpPr>
            <p:nvPr/>
          </p:nvGrpSpPr>
          <p:grpSpPr bwMode="auto">
            <a:xfrm>
              <a:off x="8154936" y="4005263"/>
              <a:ext cx="5303071" cy="2267978"/>
              <a:chOff x="8154936" y="4005263"/>
              <a:chExt cx="5303071" cy="2267978"/>
            </a:xfrm>
          </p:grpSpPr>
          <p:sp>
            <p:nvSpPr>
              <p:cNvPr id="35864" name="TextBox 13"/>
              <p:cNvSpPr txBox="1">
                <a:spLocks noChangeArrowheads="1"/>
              </p:cNvSpPr>
              <p:nvPr/>
            </p:nvSpPr>
            <p:spPr bwMode="auto">
              <a:xfrm>
                <a:off x="8865317" y="4005263"/>
                <a:ext cx="2846830" cy="261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微软雅黑" pitchFamily="34" charset="-122"/>
                    <a:ea typeface="微软雅黑" pitchFamily="34" charset="-122"/>
                    <a:sym typeface="Arial" pitchFamily="34" charset="0"/>
                  </a:rPr>
                  <a:t>教师的资格与专业素质</a:t>
                </a:r>
                <a:endParaRPr lang="en-US" altLang="zh-CN" sz="3200" b="1" dirty="0">
                  <a:solidFill>
                    <a:srgbClr val="445469"/>
                  </a:solidFill>
                  <a:latin typeface="微软雅黑" pitchFamily="34" charset="-122"/>
                  <a:ea typeface="微软雅黑" pitchFamily="34" charset="-122"/>
                  <a:sym typeface="Arial" pitchFamily="34" charset="0"/>
                </a:endParaRPr>
              </a:p>
            </p:txBody>
          </p:sp>
          <p:sp>
            <p:nvSpPr>
              <p:cNvPr id="35865" name="TextBox 13"/>
              <p:cNvSpPr txBox="1">
                <a:spLocks noChangeArrowheads="1"/>
              </p:cNvSpPr>
              <p:nvPr/>
            </p:nvSpPr>
            <p:spPr bwMode="auto">
              <a:xfrm>
                <a:off x="8849442" y="4314825"/>
                <a:ext cx="4608565" cy="1958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一</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教师资格</a:t>
                </a:r>
                <a:endParaRPr lang="en-US" altLang="zh-CN" sz="2400" dirty="0">
                  <a:latin typeface="微软雅黑" pitchFamily="34" charset="-122"/>
                  <a:ea typeface="微软雅黑" pitchFamily="34" charset="-122"/>
                </a:endParaRPr>
              </a:p>
              <a:p>
                <a:r>
                  <a:rPr lang="zh-CN" altLang="en-US"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教师资格是国家对专门从事教育教学工作人员的最基本要求，是公民获得教师工作应该具备的特定条件和身份</a:t>
                </a:r>
                <a:r>
                  <a:rPr lang="zh-CN" altLang="zh-CN" sz="2400" dirty="0" smtClean="0">
                    <a:latin typeface="微软雅黑" pitchFamily="34" charset="-122"/>
                    <a:ea typeface="微软雅黑" pitchFamily="34" charset="-122"/>
                  </a:rPr>
                  <a:t>。</a:t>
                </a:r>
                <a:endParaRPr lang="en-US" altLang="zh-CN" sz="2400" dirty="0" smtClean="0">
                  <a:latin typeface="微软雅黑" pitchFamily="34" charset="-122"/>
                  <a:ea typeface="微软雅黑" pitchFamily="34" charset="-122"/>
                </a:endParaRPr>
              </a:p>
              <a:p>
                <a:endParaRPr lang="en-US" altLang="zh-CN" sz="2400" dirty="0">
                  <a:latin typeface="微软雅黑" pitchFamily="34" charset="-122"/>
                  <a:ea typeface="微软雅黑" pitchFamily="34" charset="-122"/>
                </a:endParaRPr>
              </a:p>
              <a:p>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二</a:t>
                </a:r>
                <a:r>
                  <a:rPr lang="en-US" altLang="zh-CN" sz="2400" dirty="0">
                    <a:latin typeface="微软雅黑" pitchFamily="34" charset="-122"/>
                    <a:ea typeface="微软雅黑" pitchFamily="34" charset="-122"/>
                  </a:rPr>
                  <a:t>)</a:t>
                </a:r>
                <a:r>
                  <a:rPr lang="zh-CN" altLang="zh-CN" sz="2400" dirty="0">
                    <a:latin typeface="微软雅黑" pitchFamily="34" charset="-122"/>
                    <a:ea typeface="微软雅黑" pitchFamily="34" charset="-122"/>
                  </a:rPr>
                  <a:t>专业素质</a:t>
                </a:r>
              </a:p>
              <a:p>
                <a:r>
                  <a:rPr lang="zh-CN" altLang="en-US" sz="2400" dirty="0">
                    <a:latin typeface="微软雅黑" pitchFamily="34" charset="-122"/>
                    <a:ea typeface="微软雅黑" pitchFamily="34" charset="-122"/>
                  </a:rPr>
                  <a:t>   </a:t>
                </a:r>
                <a:r>
                  <a:rPr lang="zh-CN" altLang="zh-CN" sz="2400" dirty="0">
                    <a:latin typeface="微软雅黑" pitchFamily="34" charset="-122"/>
                    <a:ea typeface="微软雅黑" pitchFamily="34" charset="-122"/>
                  </a:rPr>
                  <a:t>专业素质是专门职业对从业人员的整体要求，我们现在已经把教师职业看成一门专业，因此，教师专业素质就成了教师素质的核心，它是与其他专业相区别的专业要求，真正反映教师这一职业的专业特性。</a:t>
                </a:r>
              </a:p>
              <a:p>
                <a:r>
                  <a:rPr lang="zh-CN" altLang="zh-CN" sz="2400" dirty="0">
                    <a:latin typeface="微软雅黑" pitchFamily="34" charset="-122"/>
                    <a:ea typeface="微软雅黑" pitchFamily="34" charset="-122"/>
                  </a:rPr>
                  <a:t> </a:t>
                </a:r>
              </a:p>
            </p:txBody>
          </p:sp>
          <p:pic>
            <p:nvPicPr>
              <p:cNvPr id="35866" name="组合 112"/>
              <p:cNvPicPr>
                <a:picLocks noChangeArrowheads="1"/>
              </p:cNvPicPr>
              <p:nvPr/>
            </p:nvPicPr>
            <p:blipFill>
              <a:blip r:embed="rId2">
                <a:biLevel thresh="25000"/>
                <a:extLst>
                  <a:ext uri="{28A0092B-C50C-407E-A947-70E740481C1C}">
                    <a14:useLocalDpi xmlns:a14="http://schemas.microsoft.com/office/drawing/2010/main" val="0"/>
                  </a:ext>
                </a:extLst>
              </a:blip>
              <a:srcRect/>
              <a:stretch>
                <a:fillRect/>
              </a:stretch>
            </p:blipFill>
            <p:spPr bwMode="auto">
              <a:xfrm>
                <a:off x="8154936" y="4079056"/>
                <a:ext cx="388619" cy="423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2476230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686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  生</a:t>
            </a:r>
          </a:p>
        </p:txBody>
      </p:sp>
      <p:grpSp>
        <p:nvGrpSpPr>
          <p:cNvPr id="36870" name="组合 24"/>
          <p:cNvGrpSpPr>
            <a:grpSpLocks/>
          </p:cNvGrpSpPr>
          <p:nvPr/>
        </p:nvGrpSpPr>
        <p:grpSpPr bwMode="auto">
          <a:xfrm>
            <a:off x="11480800" y="479425"/>
            <a:ext cx="333375" cy="333375"/>
            <a:chOff x="0" y="0"/>
            <a:chExt cx="449943" cy="449943"/>
          </a:xfrm>
        </p:grpSpPr>
        <p:sp>
          <p:nvSpPr>
            <p:cNvPr id="36886" name="椭圆 2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6887" name="等腰三角形 2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2" name="组 1"/>
          <p:cNvGrpSpPr>
            <a:grpSpLocks/>
          </p:cNvGrpSpPr>
          <p:nvPr/>
        </p:nvGrpSpPr>
        <p:grpSpPr bwMode="auto">
          <a:xfrm>
            <a:off x="2921000" y="1383436"/>
            <a:ext cx="5753100" cy="4709288"/>
            <a:chOff x="1498600" y="1981200"/>
            <a:chExt cx="3009900" cy="2463800"/>
          </a:xfrm>
        </p:grpSpPr>
        <p:sp>
          <p:nvSpPr>
            <p:cNvPr id="36882" name="Hexagon 43"/>
            <p:cNvSpPr>
              <a:spLocks noChangeArrowheads="1"/>
            </p:cNvSpPr>
            <p:nvPr/>
          </p:nvSpPr>
          <p:spPr bwMode="auto">
            <a:xfrm>
              <a:off x="1498600" y="1981200"/>
              <a:ext cx="3009900" cy="2463800"/>
            </a:xfrm>
            <a:prstGeom prst="hexagon">
              <a:avLst>
                <a:gd name="adj" fmla="val 24999"/>
                <a:gd name="vf" fmla="val 11547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nchor="ctr"/>
            <a:lstStyle/>
            <a:p>
              <a:pPr algn="ctr" defTabSz="1217613" eaLnBrk="1" hangingPunct="1">
                <a:buFont typeface="Arial" pitchFamily="34" charset="0"/>
                <a:buNone/>
              </a:pPr>
              <a:endParaRPr lang="en-US" altLang="zh-CN" sz="3100">
                <a:solidFill>
                  <a:srgbClr val="C00000"/>
                </a:solidFill>
                <a:latin typeface="Arial" pitchFamily="34" charset="0"/>
                <a:ea typeface="微软雅黑" pitchFamily="34" charset="-122"/>
                <a:sym typeface="Arial" pitchFamily="34" charset="0"/>
              </a:endParaRPr>
            </a:p>
          </p:txBody>
        </p:sp>
        <p:sp>
          <p:nvSpPr>
            <p:cNvPr id="36883" name="TextBox 13"/>
            <p:cNvSpPr txBox="1">
              <a:spLocks noChangeArrowheads="1"/>
            </p:cNvSpPr>
            <p:nvPr/>
          </p:nvSpPr>
          <p:spPr bwMode="auto">
            <a:xfrm>
              <a:off x="1784308" y="3238500"/>
              <a:ext cx="2438484" cy="772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rgbClr val="FFFFFF"/>
                  </a:solidFill>
                  <a:latin typeface="黑体" pitchFamily="49" charset="-122"/>
                  <a:ea typeface="黑体" pitchFamily="49" charset="-122"/>
                </a:rPr>
                <a:t>（一）学生是具有发展性的人</a:t>
              </a:r>
              <a:endParaRPr lang="en-US" altLang="zh-CN" sz="2400" dirty="0">
                <a:solidFill>
                  <a:srgbClr val="FFFFFF"/>
                </a:solidFill>
                <a:latin typeface="黑体" pitchFamily="49" charset="-122"/>
                <a:ea typeface="黑体" pitchFamily="49" charset="-122"/>
              </a:endParaRPr>
            </a:p>
            <a:p>
              <a:r>
                <a:rPr lang="zh-CN" altLang="en-US" sz="2400" dirty="0">
                  <a:solidFill>
                    <a:srgbClr val="FFFFFF"/>
                  </a:solidFill>
                  <a:latin typeface="黑体" pitchFamily="49" charset="-122"/>
                  <a:ea typeface="黑体" pitchFamily="49" charset="-122"/>
                </a:rPr>
                <a:t>（二）学生是具有主体性的人</a:t>
              </a:r>
              <a:endParaRPr lang="en-US" altLang="zh-CN" sz="2400" dirty="0">
                <a:solidFill>
                  <a:srgbClr val="FFFFFF"/>
                </a:solidFill>
                <a:latin typeface="黑体" pitchFamily="49" charset="-122"/>
                <a:ea typeface="黑体" pitchFamily="49" charset="-122"/>
              </a:endParaRPr>
            </a:p>
            <a:p>
              <a:r>
                <a:rPr lang="zh-CN" altLang="en-US" sz="2400" dirty="0">
                  <a:solidFill>
                    <a:srgbClr val="FFFFFF"/>
                  </a:solidFill>
                  <a:latin typeface="黑体" pitchFamily="49" charset="-122"/>
                  <a:ea typeface="黑体" pitchFamily="49" charset="-122"/>
                </a:rPr>
                <a:t>（三）学生是具有个性的人</a:t>
              </a:r>
              <a:endParaRPr lang="en-US" altLang="zh-CN" sz="2400" dirty="0">
                <a:solidFill>
                  <a:srgbClr val="FFFFFF"/>
                </a:solidFill>
                <a:latin typeface="黑体" pitchFamily="49" charset="-122"/>
                <a:ea typeface="黑体" pitchFamily="49" charset="-122"/>
              </a:endParaRPr>
            </a:p>
            <a:p>
              <a:r>
                <a:rPr lang="zh-CN" altLang="en-US" sz="2400" dirty="0">
                  <a:solidFill>
                    <a:srgbClr val="FFFFFF"/>
                  </a:solidFill>
                  <a:latin typeface="黑体" pitchFamily="49" charset="-122"/>
                  <a:ea typeface="黑体" pitchFamily="49" charset="-122"/>
                </a:rPr>
                <a:t>（四）学生是具有社会意义的</a:t>
              </a:r>
              <a:r>
                <a:rPr lang="zh-CN" altLang="en-US" sz="2400" dirty="0" smtClean="0">
                  <a:solidFill>
                    <a:srgbClr val="FFFFFF"/>
                  </a:solidFill>
                  <a:latin typeface="黑体" pitchFamily="49" charset="-122"/>
                  <a:ea typeface="黑体" pitchFamily="49" charset="-122"/>
                </a:rPr>
                <a:t>人</a:t>
              </a:r>
              <a:endParaRPr lang="zh-CN" altLang="en-US" sz="2400" dirty="0">
                <a:solidFill>
                  <a:srgbClr val="FFFFFF"/>
                </a:solidFill>
                <a:latin typeface="黑体" pitchFamily="49" charset="-122"/>
                <a:ea typeface="黑体" pitchFamily="49" charset="-122"/>
              </a:endParaRPr>
            </a:p>
          </p:txBody>
        </p:sp>
        <p:sp>
          <p:nvSpPr>
            <p:cNvPr id="36884" name="TextBox 13"/>
            <p:cNvSpPr txBox="1">
              <a:spLocks noChangeArrowheads="1"/>
            </p:cNvSpPr>
            <p:nvPr/>
          </p:nvSpPr>
          <p:spPr bwMode="auto">
            <a:xfrm>
              <a:off x="2011910" y="2805113"/>
              <a:ext cx="2077490" cy="28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600" b="1" dirty="0">
                  <a:solidFill>
                    <a:schemeClr val="bg1"/>
                  </a:solidFill>
                  <a:latin typeface="Arial" pitchFamily="34" charset="0"/>
                  <a:ea typeface="微软雅黑" pitchFamily="34" charset="-122"/>
                  <a:sym typeface="Arial" pitchFamily="34" charset="0"/>
                </a:rPr>
                <a:t>学生的本质属性</a:t>
              </a:r>
              <a:endParaRPr lang="en-US" altLang="zh-CN" sz="3600" b="1" dirty="0">
                <a:solidFill>
                  <a:schemeClr val="bg1"/>
                </a:solidFill>
                <a:latin typeface="Arial" pitchFamily="34" charset="0"/>
                <a:ea typeface="微软雅黑" pitchFamily="34" charset="-122"/>
                <a:sym typeface="Arial" pitchFamily="34" charset="0"/>
              </a:endParaRPr>
            </a:p>
          </p:txBody>
        </p:sp>
        <p:sp>
          <p:nvSpPr>
            <p:cNvPr id="36885" name="Freeform 15"/>
            <p:cNvSpPr>
              <a:spLocks noEditPoints="1" noChangeArrowheads="1"/>
            </p:cNvSpPr>
            <p:nvPr/>
          </p:nvSpPr>
          <p:spPr bwMode="auto">
            <a:xfrm>
              <a:off x="2654300" y="2082800"/>
              <a:ext cx="630238" cy="647700"/>
            </a:xfrm>
            <a:custGeom>
              <a:avLst/>
              <a:gdLst>
                <a:gd name="T0" fmla="*/ 2147483647 w 185"/>
                <a:gd name="T1" fmla="*/ 2147483647 h 190"/>
                <a:gd name="T2" fmla="*/ 2147483647 w 185"/>
                <a:gd name="T3" fmla="*/ 2147483647 h 190"/>
                <a:gd name="T4" fmla="*/ 2147483647 w 185"/>
                <a:gd name="T5" fmla="*/ 0 h 190"/>
                <a:gd name="T6" fmla="*/ 2147483647 w 185"/>
                <a:gd name="T7" fmla="*/ 2147483647 h 190"/>
                <a:gd name="T8" fmla="*/ 2147483647 w 185"/>
                <a:gd name="T9" fmla="*/ 2147483647 h 190"/>
                <a:gd name="T10" fmla="*/ 2147483647 w 185"/>
                <a:gd name="T11" fmla="*/ 2147483647 h 190"/>
                <a:gd name="T12" fmla="*/ 2147483647 w 185"/>
                <a:gd name="T13" fmla="*/ 2147483647 h 190"/>
                <a:gd name="T14" fmla="*/ 2147483647 w 185"/>
                <a:gd name="T15" fmla="*/ 2147483647 h 190"/>
                <a:gd name="T16" fmla="*/ 2147483647 w 185"/>
                <a:gd name="T17" fmla="*/ 2147483647 h 190"/>
                <a:gd name="T18" fmla="*/ 2147483647 w 185"/>
                <a:gd name="T19" fmla="*/ 2147483647 h 190"/>
                <a:gd name="T20" fmla="*/ 2147483647 w 185"/>
                <a:gd name="T21" fmla="*/ 2147483647 h 190"/>
                <a:gd name="T22" fmla="*/ 2147483647 w 185"/>
                <a:gd name="T23" fmla="*/ 2147483647 h 190"/>
                <a:gd name="T24" fmla="*/ 2147483647 w 185"/>
                <a:gd name="T25" fmla="*/ 2147483647 h 190"/>
                <a:gd name="T26" fmla="*/ 2147483647 w 185"/>
                <a:gd name="T27" fmla="*/ 2147483647 h 190"/>
                <a:gd name="T28" fmla="*/ 2147483647 w 185"/>
                <a:gd name="T29" fmla="*/ 2147483647 h 190"/>
                <a:gd name="T30" fmla="*/ 2147483647 w 185"/>
                <a:gd name="T31" fmla="*/ 2147483647 h 190"/>
                <a:gd name="T32" fmla="*/ 2147483647 w 185"/>
                <a:gd name="T33" fmla="*/ 2147483647 h 190"/>
                <a:gd name="T34" fmla="*/ 2147483647 w 185"/>
                <a:gd name="T35" fmla="*/ 2147483647 h 190"/>
                <a:gd name="T36" fmla="*/ 2147483647 w 185"/>
                <a:gd name="T37" fmla="*/ 2147483647 h 190"/>
                <a:gd name="T38" fmla="*/ 2147483647 w 185"/>
                <a:gd name="T39" fmla="*/ 2147483647 h 190"/>
                <a:gd name="T40" fmla="*/ 2147483647 w 185"/>
                <a:gd name="T41" fmla="*/ 2147483647 h 190"/>
                <a:gd name="T42" fmla="*/ 2147483647 w 185"/>
                <a:gd name="T43" fmla="*/ 2147483647 h 190"/>
                <a:gd name="T44" fmla="*/ 2147483647 w 185"/>
                <a:gd name="T45" fmla="*/ 2147483647 h 190"/>
                <a:gd name="T46" fmla="*/ 2147483647 w 185"/>
                <a:gd name="T47" fmla="*/ 2147483647 h 190"/>
                <a:gd name="T48" fmla="*/ 0 w 185"/>
                <a:gd name="T49" fmla="*/ 2147483647 h 190"/>
                <a:gd name="T50" fmla="*/ 2147483647 w 185"/>
                <a:gd name="T51" fmla="*/ 2147483647 h 190"/>
                <a:gd name="T52" fmla="*/ 2147483647 w 185"/>
                <a:gd name="T53" fmla="*/ 2147483647 h 190"/>
                <a:gd name="T54" fmla="*/ 2147483647 w 185"/>
                <a:gd name="T55" fmla="*/ 2147483647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686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686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学  生</a:t>
            </a:r>
          </a:p>
        </p:txBody>
      </p:sp>
      <p:grpSp>
        <p:nvGrpSpPr>
          <p:cNvPr id="36870" name="组合 24"/>
          <p:cNvGrpSpPr>
            <a:grpSpLocks/>
          </p:cNvGrpSpPr>
          <p:nvPr/>
        </p:nvGrpSpPr>
        <p:grpSpPr bwMode="auto">
          <a:xfrm>
            <a:off x="11480800" y="479425"/>
            <a:ext cx="333375" cy="333375"/>
            <a:chOff x="0" y="0"/>
            <a:chExt cx="449943" cy="449943"/>
          </a:xfrm>
        </p:grpSpPr>
        <p:sp>
          <p:nvSpPr>
            <p:cNvPr id="36886" name="椭圆 25"/>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6887" name="等腰三角形 26"/>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2" name="组 1"/>
          <p:cNvGrpSpPr>
            <a:grpSpLocks/>
          </p:cNvGrpSpPr>
          <p:nvPr/>
        </p:nvGrpSpPr>
        <p:grpSpPr bwMode="auto">
          <a:xfrm>
            <a:off x="2921000" y="1383436"/>
            <a:ext cx="5753100" cy="4709288"/>
            <a:chOff x="1498600" y="1981200"/>
            <a:chExt cx="3009900" cy="2463800"/>
          </a:xfrm>
        </p:grpSpPr>
        <p:sp>
          <p:nvSpPr>
            <p:cNvPr id="36882" name="Hexagon 43"/>
            <p:cNvSpPr>
              <a:spLocks noChangeArrowheads="1"/>
            </p:cNvSpPr>
            <p:nvPr/>
          </p:nvSpPr>
          <p:spPr bwMode="auto">
            <a:xfrm>
              <a:off x="1498600" y="1981200"/>
              <a:ext cx="3009900" cy="2463800"/>
            </a:xfrm>
            <a:prstGeom prst="hexagon">
              <a:avLst>
                <a:gd name="adj" fmla="val 24999"/>
                <a:gd name="vf" fmla="val 115470"/>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682" tIns="60841" rIns="121682" bIns="60841" anchor="ctr"/>
            <a:lstStyle/>
            <a:p>
              <a:pPr algn="ctr" defTabSz="1217613" eaLnBrk="1" hangingPunct="1">
                <a:buFont typeface="Arial" pitchFamily="34" charset="0"/>
                <a:buNone/>
              </a:pPr>
              <a:endParaRPr lang="en-US" altLang="zh-CN" sz="3100">
                <a:solidFill>
                  <a:srgbClr val="C00000"/>
                </a:solidFill>
                <a:latin typeface="Arial" pitchFamily="34" charset="0"/>
                <a:ea typeface="微软雅黑" pitchFamily="34" charset="-122"/>
                <a:sym typeface="Arial" pitchFamily="34" charset="0"/>
              </a:endParaRPr>
            </a:p>
          </p:txBody>
        </p:sp>
        <p:sp>
          <p:nvSpPr>
            <p:cNvPr id="36883" name="TextBox 13"/>
            <p:cNvSpPr txBox="1">
              <a:spLocks noChangeArrowheads="1"/>
            </p:cNvSpPr>
            <p:nvPr/>
          </p:nvSpPr>
          <p:spPr bwMode="auto">
            <a:xfrm>
              <a:off x="1784308" y="3238500"/>
              <a:ext cx="2438484" cy="579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dirty="0">
                  <a:solidFill>
                    <a:srgbClr val="FFFFFF"/>
                  </a:solidFill>
                  <a:latin typeface="黑体" pitchFamily="49" charset="-122"/>
                  <a:ea typeface="黑体" pitchFamily="49" charset="-122"/>
                </a:rPr>
                <a:t>（一）学生的社会地位</a:t>
              </a:r>
              <a:endParaRPr lang="en-US" altLang="zh-CN" sz="2400" dirty="0">
                <a:solidFill>
                  <a:srgbClr val="FFFFFF"/>
                </a:solidFill>
                <a:latin typeface="黑体" pitchFamily="49" charset="-122"/>
                <a:ea typeface="黑体" pitchFamily="49" charset="-122"/>
              </a:endParaRPr>
            </a:p>
            <a:p>
              <a:r>
                <a:rPr lang="zh-CN" altLang="en-US" sz="2400" dirty="0">
                  <a:solidFill>
                    <a:srgbClr val="FFFFFF"/>
                  </a:solidFill>
                  <a:latin typeface="黑体" pitchFamily="49" charset="-122"/>
                  <a:ea typeface="黑体" pitchFamily="49" charset="-122"/>
                </a:rPr>
                <a:t>（二）学生在学校教育中的地位</a:t>
              </a:r>
              <a:endParaRPr lang="zh-CN" altLang="zh-CN" sz="2400" dirty="0">
                <a:solidFill>
                  <a:srgbClr val="FFFFFF"/>
                </a:solidFill>
                <a:latin typeface="黑体" pitchFamily="49" charset="-122"/>
                <a:ea typeface="黑体" pitchFamily="49" charset="-122"/>
              </a:endParaRPr>
            </a:p>
            <a:p>
              <a:endParaRPr lang="zh-CN" altLang="en-US" sz="2400" dirty="0">
                <a:solidFill>
                  <a:srgbClr val="FFFFFF"/>
                </a:solidFill>
                <a:latin typeface="黑体" pitchFamily="49" charset="-122"/>
                <a:ea typeface="黑体" pitchFamily="49" charset="-122"/>
              </a:endParaRPr>
            </a:p>
          </p:txBody>
        </p:sp>
        <p:sp>
          <p:nvSpPr>
            <p:cNvPr id="36884" name="TextBox 13"/>
            <p:cNvSpPr txBox="1">
              <a:spLocks noChangeArrowheads="1"/>
            </p:cNvSpPr>
            <p:nvPr/>
          </p:nvSpPr>
          <p:spPr bwMode="auto">
            <a:xfrm>
              <a:off x="2011910" y="2805113"/>
              <a:ext cx="2077490" cy="28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spcBef>
                  <a:spcPct val="20000"/>
                </a:spcBef>
                <a:buFont typeface="Arial" pitchFamily="34" charset="0"/>
                <a:buNone/>
              </a:pPr>
              <a:r>
                <a:rPr lang="zh-CN" altLang="en-US" sz="3600" b="1" dirty="0">
                  <a:solidFill>
                    <a:schemeClr val="bg1"/>
                  </a:solidFill>
                  <a:latin typeface="Arial" pitchFamily="34" charset="0"/>
                  <a:ea typeface="微软雅黑" pitchFamily="34" charset="-122"/>
                  <a:sym typeface="Arial" pitchFamily="34" charset="0"/>
                </a:rPr>
                <a:t>学生</a:t>
              </a:r>
              <a:r>
                <a:rPr lang="zh-CN" altLang="en-US" sz="3600" b="1" dirty="0" smtClean="0">
                  <a:solidFill>
                    <a:schemeClr val="bg1"/>
                  </a:solidFill>
                  <a:latin typeface="Arial" pitchFamily="34" charset="0"/>
                  <a:ea typeface="微软雅黑" pitchFamily="34" charset="-122"/>
                  <a:sym typeface="Arial" pitchFamily="34" charset="0"/>
                </a:rPr>
                <a:t>的地位</a:t>
              </a:r>
              <a:endParaRPr lang="en-US" altLang="zh-CN" sz="3600" b="1" dirty="0">
                <a:solidFill>
                  <a:schemeClr val="bg1"/>
                </a:solidFill>
                <a:latin typeface="Arial" pitchFamily="34" charset="0"/>
                <a:ea typeface="微软雅黑" pitchFamily="34" charset="-122"/>
                <a:sym typeface="Arial" pitchFamily="34" charset="0"/>
              </a:endParaRPr>
            </a:p>
          </p:txBody>
        </p:sp>
        <p:sp>
          <p:nvSpPr>
            <p:cNvPr id="36885" name="Freeform 15"/>
            <p:cNvSpPr>
              <a:spLocks noEditPoints="1" noChangeArrowheads="1"/>
            </p:cNvSpPr>
            <p:nvPr/>
          </p:nvSpPr>
          <p:spPr bwMode="auto">
            <a:xfrm>
              <a:off x="2654300" y="2082800"/>
              <a:ext cx="630238" cy="647700"/>
            </a:xfrm>
            <a:custGeom>
              <a:avLst/>
              <a:gdLst>
                <a:gd name="T0" fmla="*/ 2147483647 w 185"/>
                <a:gd name="T1" fmla="*/ 2147483647 h 190"/>
                <a:gd name="T2" fmla="*/ 2147483647 w 185"/>
                <a:gd name="T3" fmla="*/ 2147483647 h 190"/>
                <a:gd name="T4" fmla="*/ 2147483647 w 185"/>
                <a:gd name="T5" fmla="*/ 0 h 190"/>
                <a:gd name="T6" fmla="*/ 2147483647 w 185"/>
                <a:gd name="T7" fmla="*/ 2147483647 h 190"/>
                <a:gd name="T8" fmla="*/ 2147483647 w 185"/>
                <a:gd name="T9" fmla="*/ 2147483647 h 190"/>
                <a:gd name="T10" fmla="*/ 2147483647 w 185"/>
                <a:gd name="T11" fmla="*/ 2147483647 h 190"/>
                <a:gd name="T12" fmla="*/ 2147483647 w 185"/>
                <a:gd name="T13" fmla="*/ 2147483647 h 190"/>
                <a:gd name="T14" fmla="*/ 2147483647 w 185"/>
                <a:gd name="T15" fmla="*/ 2147483647 h 190"/>
                <a:gd name="T16" fmla="*/ 2147483647 w 185"/>
                <a:gd name="T17" fmla="*/ 2147483647 h 190"/>
                <a:gd name="T18" fmla="*/ 2147483647 w 185"/>
                <a:gd name="T19" fmla="*/ 2147483647 h 190"/>
                <a:gd name="T20" fmla="*/ 2147483647 w 185"/>
                <a:gd name="T21" fmla="*/ 2147483647 h 190"/>
                <a:gd name="T22" fmla="*/ 2147483647 w 185"/>
                <a:gd name="T23" fmla="*/ 2147483647 h 190"/>
                <a:gd name="T24" fmla="*/ 2147483647 w 185"/>
                <a:gd name="T25" fmla="*/ 2147483647 h 190"/>
                <a:gd name="T26" fmla="*/ 2147483647 w 185"/>
                <a:gd name="T27" fmla="*/ 2147483647 h 190"/>
                <a:gd name="T28" fmla="*/ 2147483647 w 185"/>
                <a:gd name="T29" fmla="*/ 2147483647 h 190"/>
                <a:gd name="T30" fmla="*/ 2147483647 w 185"/>
                <a:gd name="T31" fmla="*/ 2147483647 h 190"/>
                <a:gd name="T32" fmla="*/ 2147483647 w 185"/>
                <a:gd name="T33" fmla="*/ 2147483647 h 190"/>
                <a:gd name="T34" fmla="*/ 2147483647 w 185"/>
                <a:gd name="T35" fmla="*/ 2147483647 h 190"/>
                <a:gd name="T36" fmla="*/ 2147483647 w 185"/>
                <a:gd name="T37" fmla="*/ 2147483647 h 190"/>
                <a:gd name="T38" fmla="*/ 2147483647 w 185"/>
                <a:gd name="T39" fmla="*/ 2147483647 h 190"/>
                <a:gd name="T40" fmla="*/ 2147483647 w 185"/>
                <a:gd name="T41" fmla="*/ 2147483647 h 190"/>
                <a:gd name="T42" fmla="*/ 2147483647 w 185"/>
                <a:gd name="T43" fmla="*/ 2147483647 h 190"/>
                <a:gd name="T44" fmla="*/ 2147483647 w 185"/>
                <a:gd name="T45" fmla="*/ 2147483647 h 190"/>
                <a:gd name="T46" fmla="*/ 2147483647 w 185"/>
                <a:gd name="T47" fmla="*/ 2147483647 h 190"/>
                <a:gd name="T48" fmla="*/ 0 w 185"/>
                <a:gd name="T49" fmla="*/ 2147483647 h 190"/>
                <a:gd name="T50" fmla="*/ 2147483647 w 185"/>
                <a:gd name="T51" fmla="*/ 2147483647 h 190"/>
                <a:gd name="T52" fmla="*/ 2147483647 w 185"/>
                <a:gd name="T53" fmla="*/ 2147483647 h 190"/>
                <a:gd name="T54" fmla="*/ 2147483647 w 185"/>
                <a:gd name="T55" fmla="*/ 2147483647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37420105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2609</TotalTime>
  <Pages>0</Pages>
  <Words>846</Words>
  <Characters>0</Characters>
  <Application>Microsoft Office PowerPoint</Application>
  <DocSecurity>0</DocSecurity>
  <PresentationFormat>自定义</PresentationFormat>
  <Lines>0</Lines>
  <Paragraphs>100</Paragraphs>
  <Slides>16</Slides>
  <Notes>0</Notes>
  <HiddenSlides>0</HiddenSlides>
  <MMClips>0</MMClips>
  <ScaleCrop>false</ScaleCrop>
  <HeadingPairs>
    <vt:vector size="4" baseType="variant">
      <vt:variant>
        <vt:lpstr>主题</vt:lpstr>
      </vt:variant>
      <vt:variant>
        <vt:i4>12</vt:i4>
      </vt:variant>
      <vt:variant>
        <vt:lpstr>幻灯片标题</vt:lpstr>
      </vt:variant>
      <vt:variant>
        <vt:i4>16</vt:i4>
      </vt:variant>
    </vt:vector>
  </HeadingPairs>
  <TitlesOfParts>
    <vt:vector size="28"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281</cp:revision>
  <dcterms:created xsi:type="dcterms:W3CDTF">2015-08-12T02:06:50Z</dcterms:created>
  <dcterms:modified xsi:type="dcterms:W3CDTF">2017-07-20T01:59:35Z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